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539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4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pos="2544" userDrawn="1">
          <p15:clr>
            <a:srgbClr val="A4A3A4"/>
          </p15:clr>
        </p15:guide>
        <p15:guide id="4" pos="4608" userDrawn="1">
          <p15:clr>
            <a:srgbClr val="A4A3A4"/>
          </p15:clr>
        </p15:guide>
        <p15:guide id="5" pos="5949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pos="1685" userDrawn="1">
          <p15:clr>
            <a:srgbClr val="A4A3A4"/>
          </p15:clr>
        </p15:guide>
        <p15:guide id="8" pos="6432" userDrawn="1">
          <p15:clr>
            <a:srgbClr val="A4A3A4"/>
          </p15:clr>
        </p15:guide>
        <p15:guide id="9" orient="horz" pos="720" userDrawn="1">
          <p15:clr>
            <a:srgbClr val="A4A3A4"/>
          </p15:clr>
        </p15:guide>
        <p15:guide id="10" pos="888" userDrawn="1">
          <p15:clr>
            <a:srgbClr val="A4A3A4"/>
          </p15:clr>
        </p15:guide>
        <p15:guide id="11" pos="51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5438AC-75E3-E713-1EAB-FAB1D150C40D}" name="Haya Kravitz" initials="HK" userId="Haya Kravitz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mri Hillel" initials="OH" lastIdx="1" clrIdx="0">
    <p:extLst>
      <p:ext uri="{19B8F6BF-5375-455C-9EA6-DF929625EA0E}">
        <p15:presenceInfo xmlns:p15="http://schemas.microsoft.com/office/powerpoint/2012/main" userId="eedd3f1909c7cc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1"/>
    <a:srgbClr val="F2EBEA"/>
    <a:srgbClr val="F0E9E8"/>
    <a:srgbClr val="41334F"/>
    <a:srgbClr val="E3D5D3"/>
    <a:srgbClr val="D1A5A5"/>
    <a:srgbClr val="FCFAFA"/>
    <a:srgbClr val="D7B3B5"/>
    <a:srgbClr val="D6B0B0"/>
    <a:srgbClr val="D4A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5966" autoAdjust="0"/>
  </p:normalViewPr>
  <p:slideViewPr>
    <p:cSldViewPr snapToGrid="0" snapToObjects="1">
      <p:cViewPr varScale="1">
        <p:scale>
          <a:sx n="106" d="100"/>
          <a:sy n="106" d="100"/>
        </p:scale>
        <p:origin x="798" y="108"/>
      </p:cViewPr>
      <p:guideLst>
        <p:guide orient="horz" pos="2664"/>
        <p:guide pos="597"/>
        <p:guide pos="2544"/>
        <p:guide pos="4608"/>
        <p:guide pos="5949"/>
        <p:guide orient="horz" pos="1104"/>
        <p:guide pos="1685"/>
        <p:guide pos="6432"/>
        <p:guide orient="horz" pos="720"/>
        <p:guide pos="888"/>
        <p:guide pos="51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3" d="100"/>
          <a:sy n="73" d="100"/>
        </p:scale>
        <p:origin x="4149" y="2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8/10/relationships/authors" Target="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0CB276-354D-495B-AB50-0AA5D8E986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F563FC-B814-4E34-9D96-2992EF2369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A21F4-5A64-45FC-936E-1ED9E8F2835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EAEB2-4C84-424F-ADD2-07C2E8EA64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07F85-000C-4567-AEB4-73CA591452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213A7-792D-4AB9-9540-C3B856B5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87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491EC-215A-294F-BA50-917E8BD40B6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FAE72-04BF-2646-A506-54FEF0BB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7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437C3A-3805-47C4-9EB6-4A273C4EDF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BF68C3-4A96-5E4C-9AC9-7A371044C8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334" y="2539350"/>
            <a:ext cx="5538214" cy="12413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None/>
              <a:defRPr sz="45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45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 marL="914400" indent="0">
              <a:buNone/>
              <a:defRPr sz="45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 marL="1371600" indent="0">
              <a:buNone/>
              <a:defRPr sz="45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 marL="1828800" indent="0">
              <a:buNone/>
              <a:defRPr sz="45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4867E4-BD83-9A44-A22F-4F0F4357F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717" y="3979734"/>
            <a:ext cx="3043238" cy="1059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1C3B2-D537-45A8-8D1C-A301664FE9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6769" y="-736395"/>
            <a:ext cx="3741485" cy="3741485"/>
          </a:xfrm>
          <a:prstGeom prst="rect">
            <a:avLst/>
          </a:prstGeom>
        </p:spPr>
      </p:pic>
      <p:pic>
        <p:nvPicPr>
          <p:cNvPr id="12" name="Picture 11" descr="A picture containing text, candelabrum&#10;&#10;Description automatically generated">
            <a:extLst>
              <a:ext uri="{FF2B5EF4-FFF2-40B4-BE49-F238E27FC236}">
                <a16:creationId xmlns:a16="http://schemas.microsoft.com/office/drawing/2014/main" id="{49C20284-E7BE-48D8-B579-C703FA502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917" b="49012"/>
          <a:stretch/>
        </p:blipFill>
        <p:spPr>
          <a:xfrm rot="21011861">
            <a:off x="4331067" y="3662049"/>
            <a:ext cx="4629858" cy="34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02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Blue_I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CE89448C-DE9A-4FDF-B1F1-E52425FC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069" y="1203325"/>
            <a:ext cx="9784879" cy="549275"/>
          </a:xfrm>
          <a:prstGeom prst="rect">
            <a:avLst/>
          </a:prstGeom>
        </p:spPr>
        <p:txBody>
          <a:bodyPr/>
          <a:lstStyle>
            <a:lvl1pPr>
              <a:defRPr sz="36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1AEC63-5007-4CB5-BC30-0ADDEAB4E60D}"/>
              </a:ext>
            </a:extLst>
          </p:cNvPr>
          <p:cNvSpPr/>
          <p:nvPr userDrawn="1"/>
        </p:nvSpPr>
        <p:spPr>
          <a:xfrm flipH="1">
            <a:off x="0" y="-1"/>
            <a:ext cx="12192000" cy="746761"/>
          </a:xfrm>
          <a:prstGeom prst="rect">
            <a:avLst/>
          </a:prstGeom>
          <a:solidFill>
            <a:srgbClr val="F2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6454B1DF-7857-4FE6-B530-A60504E1B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122" b="21000"/>
          <a:stretch/>
        </p:blipFill>
        <p:spPr>
          <a:xfrm>
            <a:off x="129909" y="60011"/>
            <a:ext cx="1010194" cy="604875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64A0247-3AD2-4558-BC91-E9CACF4943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5113" y="171259"/>
            <a:ext cx="5709314" cy="488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r>
              <a:rPr lang="en-US" sz="2800" dirty="0">
                <a:solidFill>
                  <a:srgbClr val="D1A5A5"/>
                </a:solidFill>
              </a:rPr>
              <a:t>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5517E7-55D9-4D3F-9E93-F1402B853C19}"/>
              </a:ext>
            </a:extLst>
          </p:cNvPr>
          <p:cNvCxnSpPr>
            <a:cxnSpLocks/>
          </p:cNvCxnSpPr>
          <p:nvPr userDrawn="1"/>
        </p:nvCxnSpPr>
        <p:spPr>
          <a:xfrm flipH="1">
            <a:off x="-28172" y="746760"/>
            <a:ext cx="12220172" cy="0"/>
          </a:xfrm>
          <a:prstGeom prst="line">
            <a:avLst/>
          </a:prstGeom>
          <a:ln w="12700">
            <a:solidFill>
              <a:srgbClr val="E3D5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6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Blue_I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F8C1C13-9263-4908-8F60-DAB68920030A}"/>
              </a:ext>
            </a:extLst>
          </p:cNvPr>
          <p:cNvSpPr/>
          <p:nvPr userDrawn="1"/>
        </p:nvSpPr>
        <p:spPr>
          <a:xfrm flipH="1">
            <a:off x="0" y="-91439"/>
            <a:ext cx="12192000" cy="838200"/>
          </a:xfrm>
          <a:prstGeom prst="rect">
            <a:avLst/>
          </a:prstGeom>
          <a:solidFill>
            <a:srgbClr val="F2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6C3303-32BF-4E6E-9283-191C3402034A}"/>
              </a:ext>
            </a:extLst>
          </p:cNvPr>
          <p:cNvCxnSpPr>
            <a:cxnSpLocks/>
          </p:cNvCxnSpPr>
          <p:nvPr userDrawn="1"/>
        </p:nvCxnSpPr>
        <p:spPr>
          <a:xfrm flipH="1">
            <a:off x="-28172" y="746760"/>
            <a:ext cx="12220172" cy="0"/>
          </a:xfrm>
          <a:prstGeom prst="line">
            <a:avLst/>
          </a:prstGeom>
          <a:ln w="12700">
            <a:solidFill>
              <a:srgbClr val="E3D5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ext, logo&#10;&#10;Description automatically generated">
            <a:extLst>
              <a:ext uri="{FF2B5EF4-FFF2-40B4-BE49-F238E27FC236}">
                <a16:creationId xmlns:a16="http://schemas.microsoft.com/office/drawing/2014/main" id="{6DE147D9-D7AE-49A3-8A65-4597DEFB5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122" b="21000"/>
          <a:stretch/>
        </p:blipFill>
        <p:spPr>
          <a:xfrm>
            <a:off x="129909" y="60011"/>
            <a:ext cx="1010194" cy="604875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2CCD9F0-820D-4A25-9B99-4F915AA572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5113" y="171259"/>
            <a:ext cx="5709314" cy="488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r>
              <a:rPr lang="en-US" sz="2800" dirty="0">
                <a:solidFill>
                  <a:srgbClr val="D1A5A5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3098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Blue_I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59E77F-00E9-4F3A-B105-FD20F2D75A15}"/>
              </a:ext>
            </a:extLst>
          </p:cNvPr>
          <p:cNvSpPr/>
          <p:nvPr userDrawn="1"/>
        </p:nvSpPr>
        <p:spPr>
          <a:xfrm flipH="1">
            <a:off x="0" y="-91439"/>
            <a:ext cx="1219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1C724A-5576-41FB-83AD-725261613728}"/>
              </a:ext>
            </a:extLst>
          </p:cNvPr>
          <p:cNvSpPr/>
          <p:nvPr userDrawn="1"/>
        </p:nvSpPr>
        <p:spPr>
          <a:xfrm flipH="1">
            <a:off x="0" y="-91439"/>
            <a:ext cx="12192000" cy="838200"/>
          </a:xfrm>
          <a:prstGeom prst="rect">
            <a:avLst/>
          </a:prstGeom>
          <a:solidFill>
            <a:srgbClr val="F2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77E84E-8C95-4A4B-86D7-2FADFF45F74B}"/>
              </a:ext>
            </a:extLst>
          </p:cNvPr>
          <p:cNvCxnSpPr>
            <a:cxnSpLocks/>
          </p:cNvCxnSpPr>
          <p:nvPr userDrawn="1"/>
        </p:nvCxnSpPr>
        <p:spPr>
          <a:xfrm flipH="1">
            <a:off x="-28172" y="746760"/>
            <a:ext cx="12220172" cy="0"/>
          </a:xfrm>
          <a:prstGeom prst="line">
            <a:avLst/>
          </a:prstGeom>
          <a:ln w="12700">
            <a:solidFill>
              <a:srgbClr val="E3D5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Text, logo&#10;&#10;Description automatically generated">
            <a:extLst>
              <a:ext uri="{FF2B5EF4-FFF2-40B4-BE49-F238E27FC236}">
                <a16:creationId xmlns:a16="http://schemas.microsoft.com/office/drawing/2014/main" id="{51C628C5-2543-4673-8EFB-E743BF2E5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122" b="21000"/>
          <a:stretch/>
        </p:blipFill>
        <p:spPr>
          <a:xfrm>
            <a:off x="129909" y="60011"/>
            <a:ext cx="1010194" cy="604875"/>
          </a:xfrm>
          <a:prstGeom prst="rect">
            <a:avLst/>
          </a:prstGeom>
        </p:spPr>
      </p:pic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2AC54E5C-7AB9-4259-B592-476D87A893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5113" y="171259"/>
            <a:ext cx="5709314" cy="488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r>
              <a:rPr lang="en-US" sz="2800" dirty="0">
                <a:solidFill>
                  <a:srgbClr val="D1A5A5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0176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CFB273-2ACE-9A48-8690-07432D70BD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F38C9E-D79D-FA44-B1E3-65B89C7D0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30" y="554636"/>
            <a:ext cx="2425596" cy="155534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B60AC-3A3B-634D-A88E-17FAFF5302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0825" y="3086100"/>
            <a:ext cx="4168775" cy="1775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  <p:pic>
        <p:nvPicPr>
          <p:cNvPr id="6" name="Picture 5" descr="A picture containing text, candelabrum&#10;&#10;Description automatically generated">
            <a:extLst>
              <a:ext uri="{FF2B5EF4-FFF2-40B4-BE49-F238E27FC236}">
                <a16:creationId xmlns:a16="http://schemas.microsoft.com/office/drawing/2014/main" id="{C628706A-DE66-4C68-82FF-BE199B233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917" b="49012"/>
          <a:stretch/>
        </p:blipFill>
        <p:spPr>
          <a:xfrm rot="21057802">
            <a:off x="4131390" y="1502584"/>
            <a:ext cx="7234429" cy="546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5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I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6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84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86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80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2" r:id="rId4"/>
    <p:sldLayoutId id="2147483652" r:id="rId5"/>
    <p:sldLayoutId id="2147483661" r:id="rId6"/>
    <p:sldLayoutId id="2147483663" r:id="rId7"/>
    <p:sldLayoutId id="2147483670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1961B6-DBEB-440A-A6D3-ECC498607572}"/>
              </a:ext>
            </a:extLst>
          </p:cNvPr>
          <p:cNvSpPr/>
          <p:nvPr/>
        </p:nvSpPr>
        <p:spPr>
          <a:xfrm>
            <a:off x="476250" y="3181350"/>
            <a:ext cx="1876425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8BD48B-2FBD-40F4-A1FC-E77F64EFCD06}"/>
              </a:ext>
            </a:extLst>
          </p:cNvPr>
          <p:cNvSpPr/>
          <p:nvPr/>
        </p:nvSpPr>
        <p:spPr>
          <a:xfrm>
            <a:off x="7029450" y="3181349"/>
            <a:ext cx="1876425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218811-1867-4EE5-8194-1D664346A62B}"/>
              </a:ext>
            </a:extLst>
          </p:cNvPr>
          <p:cNvSpPr/>
          <p:nvPr/>
        </p:nvSpPr>
        <p:spPr>
          <a:xfrm rot="19822345">
            <a:off x="8805785" y="3181350"/>
            <a:ext cx="238125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FD15A2-A95D-415D-BECC-D8C113473EB2}"/>
              </a:ext>
            </a:extLst>
          </p:cNvPr>
          <p:cNvSpPr/>
          <p:nvPr/>
        </p:nvSpPr>
        <p:spPr>
          <a:xfrm>
            <a:off x="3726952" y="3181350"/>
            <a:ext cx="1426424" cy="38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DA9153-7F15-42F8-A317-4759D09246F6}"/>
              </a:ext>
            </a:extLst>
          </p:cNvPr>
          <p:cNvSpPr/>
          <p:nvPr/>
        </p:nvSpPr>
        <p:spPr>
          <a:xfrm>
            <a:off x="5062280" y="3211414"/>
            <a:ext cx="590550" cy="284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A88929-A1A2-4425-8387-6045CEF011D1}"/>
              </a:ext>
            </a:extLst>
          </p:cNvPr>
          <p:cNvSpPr/>
          <p:nvPr/>
        </p:nvSpPr>
        <p:spPr>
          <a:xfrm rot="19822345">
            <a:off x="5624358" y="3233132"/>
            <a:ext cx="238125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231DC0-A76B-4361-83CD-192955EAA321}"/>
              </a:ext>
            </a:extLst>
          </p:cNvPr>
          <p:cNvSpPr/>
          <p:nvPr/>
        </p:nvSpPr>
        <p:spPr>
          <a:xfrm>
            <a:off x="4788370" y="3202493"/>
            <a:ext cx="824884" cy="285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1B482-D2B3-A7F9-852B-F0C35F642842}"/>
              </a:ext>
            </a:extLst>
          </p:cNvPr>
          <p:cNvSpPr/>
          <p:nvPr/>
        </p:nvSpPr>
        <p:spPr>
          <a:xfrm>
            <a:off x="208230" y="4508626"/>
            <a:ext cx="9098732" cy="548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F4604E-C2A1-E28F-2FD9-A48C395DBDF5}"/>
              </a:ext>
            </a:extLst>
          </p:cNvPr>
          <p:cNvSpPr/>
          <p:nvPr/>
        </p:nvSpPr>
        <p:spPr>
          <a:xfrm>
            <a:off x="253500" y="4894387"/>
            <a:ext cx="2335794" cy="1180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C6E3C5-2094-6074-6BD3-C6DEA4592BB0}"/>
              </a:ext>
            </a:extLst>
          </p:cNvPr>
          <p:cNvSpPr/>
          <p:nvPr/>
        </p:nvSpPr>
        <p:spPr>
          <a:xfrm>
            <a:off x="382334" y="697117"/>
            <a:ext cx="6181428" cy="1204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0BE02E-1715-8314-5E15-7411F0021D13}"/>
              </a:ext>
            </a:extLst>
          </p:cNvPr>
          <p:cNvSpPr/>
          <p:nvPr/>
        </p:nvSpPr>
        <p:spPr>
          <a:xfrm>
            <a:off x="10020717" y="4399772"/>
            <a:ext cx="2195185" cy="2458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8114D8-DA3A-80BD-4C45-46F7FD949A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23" t="19365" r="8144" b="727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etPeel">
      <a:dk1>
        <a:srgbClr val="202C47"/>
      </a:dk1>
      <a:lt1>
        <a:srgbClr val="FFFFFF"/>
      </a:lt1>
      <a:dk2>
        <a:srgbClr val="D6B0B0"/>
      </a:dk2>
      <a:lt2>
        <a:srgbClr val="AEBBBF"/>
      </a:lt2>
      <a:accent1>
        <a:srgbClr val="E3D5D3"/>
      </a:accent1>
      <a:accent2>
        <a:srgbClr val="41334F"/>
      </a:accent2>
      <a:accent3>
        <a:srgbClr val="41334F"/>
      </a:accent3>
      <a:accent4>
        <a:srgbClr val="F2F2F2"/>
      </a:accent4>
      <a:accent5>
        <a:srgbClr val="6B595C"/>
      </a:accent5>
      <a:accent6>
        <a:srgbClr val="666666"/>
      </a:accent6>
      <a:hlink>
        <a:srgbClr val="E3D5D3"/>
      </a:hlink>
      <a:folHlink>
        <a:srgbClr val="41334F"/>
      </a:folHlink>
    </a:clrScheme>
    <a:fontScheme name="Calibri TavTech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PearlCom Marketing Matters</dc:creator>
  <cp:lastModifiedBy>Tim Cranko</cp:lastModifiedBy>
  <cp:revision>778</cp:revision>
  <cp:lastPrinted>2021-08-01T04:36:54Z</cp:lastPrinted>
  <dcterms:created xsi:type="dcterms:W3CDTF">2019-08-27T13:45:59Z</dcterms:created>
  <dcterms:modified xsi:type="dcterms:W3CDTF">2024-10-06T06:29:18Z</dcterms:modified>
</cp:coreProperties>
</file>