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5142" r:id="rId3"/>
    <p:sldId id="3402" r:id="rId4"/>
    <p:sldId id="3403" r:id="rId5"/>
    <p:sldId id="5122" r:id="rId6"/>
    <p:sldId id="5123" r:id="rId7"/>
    <p:sldId id="5124" r:id="rId8"/>
    <p:sldId id="5126" r:id="rId9"/>
    <p:sldId id="5128" r:id="rId10"/>
    <p:sldId id="5143" r:id="rId11"/>
    <p:sldId id="5144" r:id="rId12"/>
    <p:sldId id="5134" r:id="rId13"/>
    <p:sldId id="3357" r:id="rId14"/>
    <p:sldId id="3398" r:id="rId15"/>
    <p:sldId id="3399" r:id="rId16"/>
    <p:sldId id="3400" r:id="rId17"/>
    <p:sldId id="3295" r:id="rId18"/>
    <p:sldId id="5136" r:id="rId19"/>
    <p:sldId id="5138" r:id="rId20"/>
    <p:sldId id="5141" r:id="rId21"/>
    <p:sldId id="356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A47E"/>
    <a:srgbClr val="ECE2D6"/>
    <a:srgbClr val="034E95"/>
    <a:srgbClr val="1F3E64"/>
    <a:srgbClr val="6B595C"/>
    <a:srgbClr val="F2EBEA"/>
    <a:srgbClr val="FBFBFB"/>
    <a:srgbClr val="E6E6E6"/>
    <a:srgbClr val="D6B0B0"/>
    <a:srgbClr val="B3D5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1" autoAdjust="0"/>
    <p:restoredTop sz="94660"/>
  </p:normalViewPr>
  <p:slideViewPr>
    <p:cSldViewPr snapToGrid="0">
      <p:cViewPr varScale="1">
        <p:scale>
          <a:sx n="123" d="100"/>
          <a:sy n="123" d="100"/>
        </p:scale>
        <p:origin x="132" y="9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E9560A-D011-4F1E-B203-43BC584D4E69}" type="datetimeFigureOut">
              <a:rPr lang="en-IL" smtClean="0"/>
              <a:t>12/05/2024</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EC3793-E10D-4A3C-A419-14A5477D8390}" type="slidenum">
              <a:rPr lang="en-IL" smtClean="0"/>
              <a:t>‹#›</a:t>
            </a:fld>
            <a:endParaRPr lang="en-IL"/>
          </a:p>
        </p:txBody>
      </p:sp>
    </p:spTree>
    <p:extLst>
      <p:ext uri="{BB962C8B-B14F-4D97-AF65-F5344CB8AC3E}">
        <p14:creationId xmlns:p14="http://schemas.microsoft.com/office/powerpoint/2010/main" val="4065423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FAE72-04BF-2646-A506-54FEF0BB60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558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FAE72-04BF-2646-A506-54FEF0BB60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90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FAE72-04BF-2646-A506-54FEF0BB60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006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FAE72-04BF-2646-A506-54FEF0BB60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991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If you have exfoliated with glycolic acid, wait 3-5 minutes (see also “Exfoliation Protocols”) and then repeat the same exfoliation with Jet Detox Water (same hand piece, movements and distance) to wash off the product and the debris at the same time.  If you have exfoliated with </a:t>
            </a:r>
            <a:r>
              <a:rPr lang="en-US" dirty="0" err="1"/>
              <a:t>mandelic</a:t>
            </a:r>
            <a:r>
              <a:rPr lang="en-US" dirty="0"/>
              <a:t> acid, do not wash off the product and proceed directly to the infusion step.</a:t>
            </a:r>
            <a:endParaRPr lang="he-IL" dirty="0"/>
          </a:p>
        </p:txBody>
      </p:sp>
      <p:sp>
        <p:nvSpPr>
          <p:cNvPr id="4" name="מציין מיקום של מספר שקופית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54F0B-8BFA-4B43-A5FF-36F8F7FC5297}" type="slidenum">
              <a:rPr kumimoji="0" lang="en-US" altLang="zh-TW"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071690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If you have exfoliated with glycolic acid, wait 3-5 minutes (see also “Exfoliation Protocols”) and then repeat the same exfoliation with Jet Detox Water (same hand piece, movements and distance) to wash off the product and the debris at the same time.  If you have exfoliated with </a:t>
            </a:r>
            <a:r>
              <a:rPr lang="en-US" dirty="0" err="1"/>
              <a:t>mandelic</a:t>
            </a:r>
            <a:r>
              <a:rPr lang="en-US" dirty="0"/>
              <a:t> acid, do not wash off the product and proceed directly to the infusion step.</a:t>
            </a:r>
            <a:endParaRPr lang="he-IL" dirty="0"/>
          </a:p>
        </p:txBody>
      </p:sp>
      <p:sp>
        <p:nvSpPr>
          <p:cNvPr id="4" name="מציין מיקום של מספר שקופית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54F0B-8BFA-4B43-A5FF-36F8F7FC5297}" type="slidenum">
              <a:rPr kumimoji="0" lang="en-US" altLang="zh-TW"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686173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If you have exfoliated with glycolic acid, wait 3-5 minutes (see also “Exfoliation Protocols”) and then repeat the same exfoliation with Jet Detox Water (same hand piece, movements and distance) to wash off the product and the debris at the same time.  If you have exfoliated with </a:t>
            </a:r>
            <a:r>
              <a:rPr lang="en-US" dirty="0" err="1"/>
              <a:t>mandelic</a:t>
            </a:r>
            <a:r>
              <a:rPr lang="en-US" dirty="0"/>
              <a:t> acid, do not wash off the product and proceed directly to the infusion step.</a:t>
            </a:r>
            <a:endParaRPr lang="he-IL" dirty="0"/>
          </a:p>
        </p:txBody>
      </p:sp>
      <p:sp>
        <p:nvSpPr>
          <p:cNvPr id="4" name="מציין מיקום של מספר שקופית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54F0B-8BFA-4B43-A5FF-36F8F7FC5297}" type="slidenum">
              <a:rPr kumimoji="0" lang="en-US" altLang="zh-TW"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413096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FAE72-04BF-2646-A506-54FEF0BB60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040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FAE72-04BF-2646-A506-54FEF0BB60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066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2CD4A-53F9-7159-7892-93AAC87AF0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9890B8-3547-CB8C-D546-9078479AAC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3C2B67-EB57-8D01-683D-9772C26DC894}"/>
              </a:ext>
            </a:extLst>
          </p:cNvPr>
          <p:cNvSpPr>
            <a:spLocks noGrp="1"/>
          </p:cNvSpPr>
          <p:nvPr>
            <p:ph type="dt" sz="half" idx="10"/>
          </p:nvPr>
        </p:nvSpPr>
        <p:spPr/>
        <p:txBody>
          <a:bodyPr/>
          <a:lstStyle/>
          <a:p>
            <a:fld id="{4DBEC570-35AA-4EB9-93C6-3419903D63F6}" type="datetimeFigureOut">
              <a:rPr lang="en-US" smtClean="0"/>
              <a:t>5/12/2024</a:t>
            </a:fld>
            <a:endParaRPr lang="en-US"/>
          </a:p>
        </p:txBody>
      </p:sp>
      <p:sp>
        <p:nvSpPr>
          <p:cNvPr id="5" name="Footer Placeholder 4">
            <a:extLst>
              <a:ext uri="{FF2B5EF4-FFF2-40B4-BE49-F238E27FC236}">
                <a16:creationId xmlns:a16="http://schemas.microsoft.com/office/drawing/2014/main" id="{FB278A5E-1C67-E6DE-7DE8-81FC6C6DA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B7CB7-BAB3-95AD-6E1F-2531D5203E7B}"/>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3058217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DBEF3-1D06-DCEE-20CF-D65009D853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980904-51B5-DAE5-D575-A1B5F26D21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23EF2-B9F5-70FE-6A8A-3149B7838062}"/>
              </a:ext>
            </a:extLst>
          </p:cNvPr>
          <p:cNvSpPr>
            <a:spLocks noGrp="1"/>
          </p:cNvSpPr>
          <p:nvPr>
            <p:ph type="dt" sz="half" idx="10"/>
          </p:nvPr>
        </p:nvSpPr>
        <p:spPr/>
        <p:txBody>
          <a:bodyPr/>
          <a:lstStyle/>
          <a:p>
            <a:fld id="{4DBEC570-35AA-4EB9-93C6-3419903D63F6}" type="datetimeFigureOut">
              <a:rPr lang="en-US" smtClean="0"/>
              <a:t>5/12/2024</a:t>
            </a:fld>
            <a:endParaRPr lang="en-US"/>
          </a:p>
        </p:txBody>
      </p:sp>
      <p:sp>
        <p:nvSpPr>
          <p:cNvPr id="5" name="Footer Placeholder 4">
            <a:extLst>
              <a:ext uri="{FF2B5EF4-FFF2-40B4-BE49-F238E27FC236}">
                <a16:creationId xmlns:a16="http://schemas.microsoft.com/office/drawing/2014/main" id="{820975B8-5E0C-A260-2C8D-EB333C6B98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64445A-06DC-790B-6005-9B273CBD6CD7}"/>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128278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771FA5-ABBD-39E5-2CC3-8C0272972E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48DBCF-02B9-5807-4157-53821F0C09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A0834-690B-BFD7-6F20-61AC365A59E9}"/>
              </a:ext>
            </a:extLst>
          </p:cNvPr>
          <p:cNvSpPr>
            <a:spLocks noGrp="1"/>
          </p:cNvSpPr>
          <p:nvPr>
            <p:ph type="dt" sz="half" idx="10"/>
          </p:nvPr>
        </p:nvSpPr>
        <p:spPr/>
        <p:txBody>
          <a:bodyPr/>
          <a:lstStyle/>
          <a:p>
            <a:fld id="{4DBEC570-35AA-4EB9-93C6-3419903D63F6}" type="datetimeFigureOut">
              <a:rPr lang="en-US" smtClean="0"/>
              <a:t>5/12/2024</a:t>
            </a:fld>
            <a:endParaRPr lang="en-US"/>
          </a:p>
        </p:txBody>
      </p:sp>
      <p:sp>
        <p:nvSpPr>
          <p:cNvPr id="5" name="Footer Placeholder 4">
            <a:extLst>
              <a:ext uri="{FF2B5EF4-FFF2-40B4-BE49-F238E27FC236}">
                <a16:creationId xmlns:a16="http://schemas.microsoft.com/office/drawing/2014/main" id="{829E800E-4B2B-87F1-565B-60060464B3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6B83AB-F8CE-7A72-A115-393CF4C992D2}"/>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3276245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B2DD4D-6009-6A47-8AEA-B15CCD140AC4}"/>
              </a:ext>
            </a:extLst>
          </p:cNvPr>
          <p:cNvSpPr/>
          <p:nvPr userDrawn="1"/>
        </p:nvSpPr>
        <p:spPr>
          <a:xfrm>
            <a:off x="0" y="0"/>
            <a:ext cx="12192000" cy="6858000"/>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a:p>
        </p:txBody>
      </p:sp>
      <p:sp>
        <p:nvSpPr>
          <p:cNvPr id="19" name="Text Placeholder 18">
            <a:extLst>
              <a:ext uri="{FF2B5EF4-FFF2-40B4-BE49-F238E27FC236}">
                <a16:creationId xmlns:a16="http://schemas.microsoft.com/office/drawing/2014/main" id="{BBBF68C3-4A96-5E4C-9AC9-7A371044C837}"/>
              </a:ext>
            </a:extLst>
          </p:cNvPr>
          <p:cNvSpPr>
            <a:spLocks noGrp="1"/>
          </p:cNvSpPr>
          <p:nvPr>
            <p:ph type="body" sz="quarter" idx="11"/>
          </p:nvPr>
        </p:nvSpPr>
        <p:spPr>
          <a:xfrm>
            <a:off x="1544284" y="3289977"/>
            <a:ext cx="5538214" cy="1241319"/>
          </a:xfrm>
          <a:prstGeom prst="rect">
            <a:avLst/>
          </a:prstGeom>
        </p:spPr>
        <p:txBody>
          <a:bodyPr>
            <a:noAutofit/>
          </a:bodyPr>
          <a:lstStyle>
            <a:lvl1pPr marL="0" indent="0">
              <a:lnSpc>
                <a:spcPts val="4000"/>
              </a:lnSpc>
              <a:buNone/>
              <a:defRPr sz="4500">
                <a:solidFill>
                  <a:schemeClr val="bg1"/>
                </a:solidFill>
                <a:latin typeface="+mj-lt"/>
                <a:cs typeface="Arial" panose="020B0604020202020204" pitchFamily="34" charset="0"/>
              </a:defRPr>
            </a:lvl1pPr>
            <a:lvl2pPr marL="457200" indent="0">
              <a:buNone/>
              <a:defRPr sz="4500">
                <a:solidFill>
                  <a:schemeClr val="bg1"/>
                </a:solidFill>
                <a:latin typeface="+mj-lt"/>
                <a:cs typeface="Arial" panose="020B0604020202020204" pitchFamily="34" charset="0"/>
              </a:defRPr>
            </a:lvl2pPr>
            <a:lvl3pPr marL="914400" indent="0">
              <a:buNone/>
              <a:defRPr sz="4500">
                <a:solidFill>
                  <a:schemeClr val="bg1"/>
                </a:solidFill>
                <a:latin typeface="+mj-lt"/>
                <a:cs typeface="Arial" panose="020B0604020202020204" pitchFamily="34" charset="0"/>
              </a:defRPr>
            </a:lvl3pPr>
            <a:lvl4pPr marL="1371600" indent="0">
              <a:buNone/>
              <a:defRPr sz="4500">
                <a:solidFill>
                  <a:schemeClr val="bg1"/>
                </a:solidFill>
                <a:latin typeface="+mj-lt"/>
                <a:cs typeface="Arial" panose="020B0604020202020204" pitchFamily="34" charset="0"/>
              </a:defRPr>
            </a:lvl4pPr>
            <a:lvl5pPr marL="1828800" indent="0">
              <a:buNone/>
              <a:defRPr sz="4500">
                <a:solidFill>
                  <a:schemeClr val="bg1"/>
                </a:solidFill>
                <a:latin typeface="+mj-lt"/>
                <a:cs typeface="Arial" panose="020B0604020202020204" pitchFamily="34" charset="0"/>
              </a:defRPr>
            </a:lvl5pPr>
          </a:lstStyle>
          <a:p>
            <a:endParaRPr lang="en-US" sz="4800" dirty="0">
              <a:solidFill>
                <a:schemeClr val="bg1"/>
              </a:solidFill>
              <a:latin typeface="+mj-lt"/>
            </a:endParaRPr>
          </a:p>
        </p:txBody>
      </p:sp>
      <p:sp>
        <p:nvSpPr>
          <p:cNvPr id="23" name="Text Placeholder 22">
            <a:extLst>
              <a:ext uri="{FF2B5EF4-FFF2-40B4-BE49-F238E27FC236}">
                <a16:creationId xmlns:a16="http://schemas.microsoft.com/office/drawing/2014/main" id="{714867E4-BD83-9A44-A22F-4F0F4357F9D5}"/>
              </a:ext>
            </a:extLst>
          </p:cNvPr>
          <p:cNvSpPr>
            <a:spLocks noGrp="1"/>
          </p:cNvSpPr>
          <p:nvPr>
            <p:ph type="body" sz="quarter" idx="13"/>
          </p:nvPr>
        </p:nvSpPr>
        <p:spPr>
          <a:xfrm>
            <a:off x="1562667" y="4730361"/>
            <a:ext cx="3043238" cy="1059973"/>
          </a:xfrm>
          <a:prstGeom prst="rect">
            <a:avLst/>
          </a:prstGeom>
        </p:spPr>
        <p:txBody>
          <a:bodyPr>
            <a:noAutofit/>
          </a:bodyPr>
          <a:lstStyle>
            <a:lvl1pPr marL="0" indent="0">
              <a:buNone/>
              <a:defRPr sz="1800">
                <a:solidFill>
                  <a:schemeClr val="tx2"/>
                </a:solidFill>
                <a:latin typeface="+mj-lt"/>
              </a:defRPr>
            </a:lvl1pPr>
            <a:lvl2pPr marL="457200" indent="0">
              <a:buNone/>
              <a:defRPr sz="1800">
                <a:solidFill>
                  <a:schemeClr val="tx2"/>
                </a:solidFill>
                <a:latin typeface="+mj-lt"/>
              </a:defRPr>
            </a:lvl2pPr>
            <a:lvl3pPr marL="914400" indent="0">
              <a:buNone/>
              <a:defRPr sz="1800">
                <a:solidFill>
                  <a:schemeClr val="tx2"/>
                </a:solidFill>
                <a:latin typeface="+mj-lt"/>
              </a:defRPr>
            </a:lvl3pPr>
            <a:lvl4pPr marL="1371600" indent="0">
              <a:buNone/>
              <a:defRPr sz="1800">
                <a:solidFill>
                  <a:schemeClr val="tx2"/>
                </a:solidFill>
                <a:latin typeface="+mj-lt"/>
              </a:defRPr>
            </a:lvl4pPr>
            <a:lvl5pPr marL="1828800" indent="0">
              <a:buNone/>
              <a:defRPr sz="1800">
                <a:solidFill>
                  <a:schemeClr val="tx2"/>
                </a:solidFill>
                <a:latin typeface="+mj-lt"/>
              </a:defRPr>
            </a:lvl5pPr>
          </a:lstStyle>
          <a:p>
            <a:pPr lvl="0"/>
            <a:r>
              <a:rPr lang="en-US" dirty="0"/>
              <a:t>Click to edit Master text styles</a:t>
            </a:r>
          </a:p>
        </p:txBody>
      </p:sp>
      <p:pic>
        <p:nvPicPr>
          <p:cNvPr id="5" name="Picture 4">
            <a:extLst>
              <a:ext uri="{FF2B5EF4-FFF2-40B4-BE49-F238E27FC236}">
                <a16:creationId xmlns:a16="http://schemas.microsoft.com/office/drawing/2014/main" id="{574DE127-122D-F5BE-0D29-0C9C3B481318}"/>
              </a:ext>
            </a:extLst>
          </p:cNvPr>
          <p:cNvPicPr>
            <a:picLocks noChangeAspect="1"/>
          </p:cNvPicPr>
          <p:nvPr userDrawn="1"/>
        </p:nvPicPr>
        <p:blipFill>
          <a:blip r:embed="rId2"/>
          <a:stretch>
            <a:fillRect/>
          </a:stretch>
        </p:blipFill>
        <p:spPr>
          <a:xfrm>
            <a:off x="29496" y="-617407"/>
            <a:ext cx="3741485" cy="3741485"/>
          </a:xfrm>
          <a:prstGeom prst="rect">
            <a:avLst/>
          </a:prstGeom>
        </p:spPr>
      </p:pic>
    </p:spTree>
    <p:extLst>
      <p:ext uri="{BB962C8B-B14F-4D97-AF65-F5344CB8AC3E}">
        <p14:creationId xmlns:p14="http://schemas.microsoft.com/office/powerpoint/2010/main" val="359728661"/>
      </p:ext>
    </p:extLst>
  </p:cSld>
  <p:clrMapOvr>
    <a:masterClrMapping/>
  </p:clrMapOvr>
  <p:extLst>
    <p:ext uri="{DCECCB84-F9BA-43D5-87BE-67443E8EF086}">
      <p15:sldGuideLst xmlns:p15="http://schemas.microsoft.com/office/powerpoint/2012/main">
        <p15:guide id="1" orient="horz" pos="2160">
          <p15:clr>
            <a:srgbClr val="FBAE40"/>
          </p15:clr>
        </p15:guide>
        <p15:guide id="2" pos="10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LightBlue_Inner">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F8C1C13-9263-4908-8F60-DAB68920030A}"/>
              </a:ext>
            </a:extLst>
          </p:cNvPr>
          <p:cNvSpPr/>
          <p:nvPr userDrawn="1"/>
        </p:nvSpPr>
        <p:spPr>
          <a:xfrm flipH="1">
            <a:off x="0" y="-91439"/>
            <a:ext cx="12192000" cy="838200"/>
          </a:xfrm>
          <a:prstGeom prst="rect">
            <a:avLst/>
          </a:prstGeom>
          <a:solidFill>
            <a:srgbClr val="F2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786C3303-32BF-4E6E-9283-191C3402034A}"/>
              </a:ext>
            </a:extLst>
          </p:cNvPr>
          <p:cNvCxnSpPr>
            <a:cxnSpLocks/>
          </p:cNvCxnSpPr>
          <p:nvPr userDrawn="1"/>
        </p:nvCxnSpPr>
        <p:spPr>
          <a:xfrm flipH="1">
            <a:off x="-28172" y="746760"/>
            <a:ext cx="12220172" cy="0"/>
          </a:xfrm>
          <a:prstGeom prst="line">
            <a:avLst/>
          </a:prstGeom>
          <a:ln w="12700">
            <a:solidFill>
              <a:srgbClr val="E3D5D3"/>
            </a:solidFill>
          </a:ln>
        </p:spPr>
        <p:style>
          <a:lnRef idx="1">
            <a:schemeClr val="accent1"/>
          </a:lnRef>
          <a:fillRef idx="0">
            <a:schemeClr val="accent1"/>
          </a:fillRef>
          <a:effectRef idx="0">
            <a:schemeClr val="accent1"/>
          </a:effectRef>
          <a:fontRef idx="minor">
            <a:schemeClr val="tx1"/>
          </a:fontRef>
        </p:style>
      </p:cxnSp>
      <p:pic>
        <p:nvPicPr>
          <p:cNvPr id="23" name="Picture 22" descr="Text, logo&#10;&#10;Description automatically generated">
            <a:extLst>
              <a:ext uri="{FF2B5EF4-FFF2-40B4-BE49-F238E27FC236}">
                <a16:creationId xmlns:a16="http://schemas.microsoft.com/office/drawing/2014/main" id="{6DE147D9-D7AE-49A3-8A65-4597DEFB5F12}"/>
              </a:ext>
            </a:extLst>
          </p:cNvPr>
          <p:cNvPicPr>
            <a:picLocks noChangeAspect="1"/>
          </p:cNvPicPr>
          <p:nvPr userDrawn="1"/>
        </p:nvPicPr>
        <p:blipFill rotWithShape="1">
          <a:blip r:embed="rId2"/>
          <a:srcRect t="19122" b="21000"/>
          <a:stretch/>
        </p:blipFill>
        <p:spPr>
          <a:xfrm>
            <a:off x="129909" y="60011"/>
            <a:ext cx="1010194" cy="604875"/>
          </a:xfrm>
          <a:prstGeom prst="rect">
            <a:avLst/>
          </a:prstGeom>
        </p:spPr>
      </p:pic>
      <p:sp>
        <p:nvSpPr>
          <p:cNvPr id="24" name="Text Placeholder 8">
            <a:extLst>
              <a:ext uri="{FF2B5EF4-FFF2-40B4-BE49-F238E27FC236}">
                <a16:creationId xmlns:a16="http://schemas.microsoft.com/office/drawing/2014/main" id="{D2CCD9F0-820D-4A25-9B99-4F915AA572AD}"/>
              </a:ext>
            </a:extLst>
          </p:cNvPr>
          <p:cNvSpPr>
            <a:spLocks noGrp="1"/>
          </p:cNvSpPr>
          <p:nvPr>
            <p:ph type="body" sz="quarter" idx="10" hasCustomPrompt="1"/>
          </p:nvPr>
        </p:nvSpPr>
        <p:spPr>
          <a:xfrm>
            <a:off x="1365113" y="171259"/>
            <a:ext cx="5709314" cy="488632"/>
          </a:xfrm>
          <a:prstGeom prst="rect">
            <a:avLst/>
          </a:prstGeom>
        </p:spPr>
        <p:txBody>
          <a:bodyPr/>
          <a:lstStyle>
            <a:lvl1pPr marL="0" indent="0">
              <a:buNone/>
              <a:defRPr sz="3200" b="1"/>
            </a:lvl1pPr>
          </a:lstStyle>
          <a:p>
            <a:r>
              <a:rPr lang="en-US" sz="2800" dirty="0">
                <a:solidFill>
                  <a:srgbClr val="D1A5A5"/>
                </a:solidFill>
              </a:rPr>
              <a:t>Title</a:t>
            </a:r>
          </a:p>
        </p:txBody>
      </p:sp>
    </p:spTree>
    <p:extLst>
      <p:ext uri="{BB962C8B-B14F-4D97-AF65-F5344CB8AC3E}">
        <p14:creationId xmlns:p14="http://schemas.microsoft.com/office/powerpoint/2010/main" val="2462509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BBBF68C3-4A96-5E4C-9AC9-7A371044C837}"/>
              </a:ext>
            </a:extLst>
          </p:cNvPr>
          <p:cNvSpPr>
            <a:spLocks noGrp="1"/>
          </p:cNvSpPr>
          <p:nvPr>
            <p:ph type="body" sz="quarter" idx="11"/>
          </p:nvPr>
        </p:nvSpPr>
        <p:spPr>
          <a:xfrm>
            <a:off x="625334" y="2539350"/>
            <a:ext cx="5538214" cy="1241319"/>
          </a:xfrm>
          <a:prstGeom prst="rect">
            <a:avLst/>
          </a:prstGeom>
        </p:spPr>
        <p:txBody>
          <a:bodyPr>
            <a:noAutofit/>
          </a:bodyPr>
          <a:lstStyle>
            <a:lvl1pPr marL="0" indent="0">
              <a:lnSpc>
                <a:spcPts val="4000"/>
              </a:lnSpc>
              <a:buNone/>
              <a:defRPr sz="4500">
                <a:solidFill>
                  <a:schemeClr val="bg1"/>
                </a:solidFill>
                <a:latin typeface="+mj-lt"/>
                <a:cs typeface="Arial" panose="020B0604020202020204" pitchFamily="34" charset="0"/>
              </a:defRPr>
            </a:lvl1pPr>
            <a:lvl2pPr marL="457200" indent="0">
              <a:buNone/>
              <a:defRPr sz="4500">
                <a:solidFill>
                  <a:schemeClr val="bg1"/>
                </a:solidFill>
                <a:latin typeface="+mj-lt"/>
                <a:cs typeface="Arial" panose="020B0604020202020204" pitchFamily="34" charset="0"/>
              </a:defRPr>
            </a:lvl2pPr>
            <a:lvl3pPr marL="914400" indent="0">
              <a:buNone/>
              <a:defRPr sz="4500">
                <a:solidFill>
                  <a:schemeClr val="bg1"/>
                </a:solidFill>
                <a:latin typeface="+mj-lt"/>
                <a:cs typeface="Arial" panose="020B0604020202020204" pitchFamily="34" charset="0"/>
              </a:defRPr>
            </a:lvl3pPr>
            <a:lvl4pPr marL="1371600" indent="0">
              <a:buNone/>
              <a:defRPr sz="4500">
                <a:solidFill>
                  <a:schemeClr val="bg1"/>
                </a:solidFill>
                <a:latin typeface="+mj-lt"/>
                <a:cs typeface="Arial" panose="020B0604020202020204" pitchFamily="34" charset="0"/>
              </a:defRPr>
            </a:lvl4pPr>
            <a:lvl5pPr marL="1828800" indent="0">
              <a:buNone/>
              <a:defRPr sz="4500">
                <a:solidFill>
                  <a:schemeClr val="bg1"/>
                </a:solidFill>
                <a:latin typeface="+mj-lt"/>
                <a:cs typeface="Arial" panose="020B0604020202020204" pitchFamily="34" charset="0"/>
              </a:defRPr>
            </a:lvl5pPr>
          </a:lstStyle>
          <a:p>
            <a:endParaRPr lang="en-US" sz="4800" dirty="0">
              <a:solidFill>
                <a:schemeClr val="bg1"/>
              </a:solidFill>
              <a:latin typeface="+mj-lt"/>
            </a:endParaRPr>
          </a:p>
        </p:txBody>
      </p:sp>
      <p:sp>
        <p:nvSpPr>
          <p:cNvPr id="23" name="Text Placeholder 22">
            <a:extLst>
              <a:ext uri="{FF2B5EF4-FFF2-40B4-BE49-F238E27FC236}">
                <a16:creationId xmlns:a16="http://schemas.microsoft.com/office/drawing/2014/main" id="{714867E4-BD83-9A44-A22F-4F0F4357F9D5}"/>
              </a:ext>
            </a:extLst>
          </p:cNvPr>
          <p:cNvSpPr>
            <a:spLocks noGrp="1"/>
          </p:cNvSpPr>
          <p:nvPr>
            <p:ph type="body" sz="quarter" idx="13"/>
          </p:nvPr>
        </p:nvSpPr>
        <p:spPr>
          <a:xfrm>
            <a:off x="643717" y="3979734"/>
            <a:ext cx="3043238" cy="1059973"/>
          </a:xfrm>
          <a:prstGeom prst="rect">
            <a:avLst/>
          </a:prstGeom>
        </p:spPr>
        <p:txBody>
          <a:bodyPr>
            <a:noAutofit/>
          </a:bodyPr>
          <a:lstStyle>
            <a:lvl1pPr marL="0" indent="0">
              <a:buNone/>
              <a:defRPr sz="1800">
                <a:solidFill>
                  <a:schemeClr val="tx2"/>
                </a:solidFill>
                <a:latin typeface="+mj-lt"/>
              </a:defRPr>
            </a:lvl1pPr>
            <a:lvl2pPr marL="457200" indent="0">
              <a:buNone/>
              <a:defRPr sz="1800">
                <a:solidFill>
                  <a:schemeClr val="tx2"/>
                </a:solidFill>
                <a:latin typeface="+mj-lt"/>
              </a:defRPr>
            </a:lvl2pPr>
            <a:lvl3pPr marL="914400" indent="0">
              <a:buNone/>
              <a:defRPr sz="1800">
                <a:solidFill>
                  <a:schemeClr val="tx2"/>
                </a:solidFill>
                <a:latin typeface="+mj-lt"/>
              </a:defRPr>
            </a:lvl3pPr>
            <a:lvl4pPr marL="1371600" indent="0">
              <a:buNone/>
              <a:defRPr sz="1800">
                <a:solidFill>
                  <a:schemeClr val="tx2"/>
                </a:solidFill>
                <a:latin typeface="+mj-lt"/>
              </a:defRPr>
            </a:lvl4pPr>
            <a:lvl5pPr marL="1828800" indent="0">
              <a:buNone/>
              <a:defRPr sz="1800">
                <a:solidFill>
                  <a:schemeClr val="tx2"/>
                </a:solidFill>
                <a:latin typeface="+mj-lt"/>
              </a:defRPr>
            </a:lvl5pPr>
          </a:lstStyle>
          <a:p>
            <a:pPr lvl="0"/>
            <a:r>
              <a:rPr lang="en-US" dirty="0"/>
              <a:t>Click to edit Master text styles</a:t>
            </a:r>
          </a:p>
        </p:txBody>
      </p:sp>
      <p:pic>
        <p:nvPicPr>
          <p:cNvPr id="3" name="Picture 2">
            <a:extLst>
              <a:ext uri="{FF2B5EF4-FFF2-40B4-BE49-F238E27FC236}">
                <a16:creationId xmlns:a16="http://schemas.microsoft.com/office/drawing/2014/main" id="{52B1C3B2-D537-45A8-8D1C-A301664FE90F}"/>
              </a:ext>
            </a:extLst>
          </p:cNvPr>
          <p:cNvPicPr>
            <a:picLocks noChangeAspect="1"/>
          </p:cNvPicPr>
          <p:nvPr userDrawn="1"/>
        </p:nvPicPr>
        <p:blipFill>
          <a:blip r:embed="rId2"/>
          <a:stretch>
            <a:fillRect/>
          </a:stretch>
        </p:blipFill>
        <p:spPr>
          <a:xfrm>
            <a:off x="-146769" y="-736395"/>
            <a:ext cx="3741485" cy="3741485"/>
          </a:xfrm>
          <a:prstGeom prst="rect">
            <a:avLst/>
          </a:prstGeom>
        </p:spPr>
      </p:pic>
      <p:pic>
        <p:nvPicPr>
          <p:cNvPr id="4" name="Picture 3" descr="A close up of pens&#10;&#10;Description automatically generated">
            <a:extLst>
              <a:ext uri="{FF2B5EF4-FFF2-40B4-BE49-F238E27FC236}">
                <a16:creationId xmlns:a16="http://schemas.microsoft.com/office/drawing/2014/main" id="{20178960-7314-E71C-7C26-0FDB06A185BB}"/>
              </a:ext>
            </a:extLst>
          </p:cNvPr>
          <p:cNvPicPr>
            <a:picLocks noChangeAspect="1"/>
          </p:cNvPicPr>
          <p:nvPr userDrawn="1"/>
        </p:nvPicPr>
        <p:blipFill>
          <a:blip r:embed="rId3"/>
          <a:stretch>
            <a:fillRect/>
          </a:stretch>
        </p:blipFill>
        <p:spPr>
          <a:xfrm>
            <a:off x="-7945706" y="-5652524"/>
            <a:ext cx="25103221" cy="18163048"/>
          </a:xfrm>
          <a:prstGeom prst="rect">
            <a:avLst/>
          </a:prstGeom>
        </p:spPr>
      </p:pic>
    </p:spTree>
    <p:extLst>
      <p:ext uri="{BB962C8B-B14F-4D97-AF65-F5344CB8AC3E}">
        <p14:creationId xmlns:p14="http://schemas.microsoft.com/office/powerpoint/2010/main" val="31361866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105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ghtBlue_Inner">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CE89448C-DE9A-4FDF-B1F1-E52425FCD016}"/>
              </a:ext>
            </a:extLst>
          </p:cNvPr>
          <p:cNvSpPr>
            <a:spLocks noGrp="1"/>
          </p:cNvSpPr>
          <p:nvPr>
            <p:ph type="title"/>
          </p:nvPr>
        </p:nvSpPr>
        <p:spPr>
          <a:xfrm>
            <a:off x="1337069" y="1203325"/>
            <a:ext cx="9784879" cy="549275"/>
          </a:xfrm>
          <a:prstGeom prst="rect">
            <a:avLst/>
          </a:prstGeom>
        </p:spPr>
        <p:txBody>
          <a:bodyPr/>
          <a:lstStyle>
            <a:lvl1pPr>
              <a:defRPr sz="3600" b="0">
                <a:latin typeface="+mn-lt"/>
              </a:defRPr>
            </a:lvl1pPr>
          </a:lstStyle>
          <a:p>
            <a:r>
              <a:rPr lang="en-US" dirty="0"/>
              <a:t>Click to edit Master title style</a:t>
            </a:r>
          </a:p>
        </p:txBody>
      </p:sp>
      <p:sp>
        <p:nvSpPr>
          <p:cNvPr id="12" name="Rectangle 11">
            <a:extLst>
              <a:ext uri="{FF2B5EF4-FFF2-40B4-BE49-F238E27FC236}">
                <a16:creationId xmlns:a16="http://schemas.microsoft.com/office/drawing/2014/main" id="{F41AEC63-5007-4CB5-BC30-0ADDEAB4E60D}"/>
              </a:ext>
            </a:extLst>
          </p:cNvPr>
          <p:cNvSpPr/>
          <p:nvPr userDrawn="1"/>
        </p:nvSpPr>
        <p:spPr>
          <a:xfrm flipH="1">
            <a:off x="0" y="-1"/>
            <a:ext cx="12192000" cy="746761"/>
          </a:xfrm>
          <a:prstGeom prst="rect">
            <a:avLst/>
          </a:prstGeom>
          <a:solidFill>
            <a:srgbClr val="F2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12" descr="Text, logo&#10;&#10;Description automatically generated">
            <a:extLst>
              <a:ext uri="{FF2B5EF4-FFF2-40B4-BE49-F238E27FC236}">
                <a16:creationId xmlns:a16="http://schemas.microsoft.com/office/drawing/2014/main" id="{6454B1DF-7857-4FE6-B530-A60504E1B62C}"/>
              </a:ext>
            </a:extLst>
          </p:cNvPr>
          <p:cNvPicPr>
            <a:picLocks noChangeAspect="1"/>
          </p:cNvPicPr>
          <p:nvPr userDrawn="1"/>
        </p:nvPicPr>
        <p:blipFill rotWithShape="1">
          <a:blip r:embed="rId2"/>
          <a:srcRect t="19122" b="21000"/>
          <a:stretch/>
        </p:blipFill>
        <p:spPr>
          <a:xfrm>
            <a:off x="129909" y="60011"/>
            <a:ext cx="1010194" cy="604875"/>
          </a:xfrm>
          <a:prstGeom prst="rect">
            <a:avLst/>
          </a:prstGeom>
        </p:spPr>
      </p:pic>
      <p:sp>
        <p:nvSpPr>
          <p:cNvPr id="14" name="Text Placeholder 8">
            <a:extLst>
              <a:ext uri="{FF2B5EF4-FFF2-40B4-BE49-F238E27FC236}">
                <a16:creationId xmlns:a16="http://schemas.microsoft.com/office/drawing/2014/main" id="{664A0247-3AD2-4558-BC91-E9CACF4943E3}"/>
              </a:ext>
            </a:extLst>
          </p:cNvPr>
          <p:cNvSpPr>
            <a:spLocks noGrp="1"/>
          </p:cNvSpPr>
          <p:nvPr>
            <p:ph type="body" sz="quarter" idx="10" hasCustomPrompt="1"/>
          </p:nvPr>
        </p:nvSpPr>
        <p:spPr>
          <a:xfrm>
            <a:off x="1365113" y="171259"/>
            <a:ext cx="5709314" cy="488632"/>
          </a:xfrm>
          <a:prstGeom prst="rect">
            <a:avLst/>
          </a:prstGeom>
        </p:spPr>
        <p:txBody>
          <a:bodyPr/>
          <a:lstStyle>
            <a:lvl1pPr marL="0" indent="0">
              <a:buNone/>
              <a:defRPr sz="3200" b="1"/>
            </a:lvl1pPr>
          </a:lstStyle>
          <a:p>
            <a:r>
              <a:rPr lang="en-US" sz="2800" dirty="0">
                <a:solidFill>
                  <a:srgbClr val="D1A5A5"/>
                </a:solidFill>
              </a:rPr>
              <a:t>Title</a:t>
            </a:r>
          </a:p>
        </p:txBody>
      </p:sp>
      <p:cxnSp>
        <p:nvCxnSpPr>
          <p:cNvPr id="16" name="Straight Connector 15">
            <a:extLst>
              <a:ext uri="{FF2B5EF4-FFF2-40B4-BE49-F238E27FC236}">
                <a16:creationId xmlns:a16="http://schemas.microsoft.com/office/drawing/2014/main" id="{FA5517E7-55D9-4D3F-9E93-F1402B853C19}"/>
              </a:ext>
            </a:extLst>
          </p:cNvPr>
          <p:cNvCxnSpPr>
            <a:cxnSpLocks/>
          </p:cNvCxnSpPr>
          <p:nvPr userDrawn="1"/>
        </p:nvCxnSpPr>
        <p:spPr>
          <a:xfrm flipH="1">
            <a:off x="-28172" y="746760"/>
            <a:ext cx="12220172" cy="0"/>
          </a:xfrm>
          <a:prstGeom prst="line">
            <a:avLst/>
          </a:prstGeom>
          <a:ln w="12700">
            <a:solidFill>
              <a:srgbClr val="E3D5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865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LightBlue_Inner">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F8C1C13-9263-4908-8F60-DAB68920030A}"/>
              </a:ext>
            </a:extLst>
          </p:cNvPr>
          <p:cNvSpPr/>
          <p:nvPr userDrawn="1"/>
        </p:nvSpPr>
        <p:spPr>
          <a:xfrm flipH="1">
            <a:off x="0" y="-91439"/>
            <a:ext cx="12192000" cy="838200"/>
          </a:xfrm>
          <a:prstGeom prst="rect">
            <a:avLst/>
          </a:prstGeom>
          <a:solidFill>
            <a:srgbClr val="F2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786C3303-32BF-4E6E-9283-191C3402034A}"/>
              </a:ext>
            </a:extLst>
          </p:cNvPr>
          <p:cNvCxnSpPr>
            <a:cxnSpLocks/>
          </p:cNvCxnSpPr>
          <p:nvPr userDrawn="1"/>
        </p:nvCxnSpPr>
        <p:spPr>
          <a:xfrm flipH="1">
            <a:off x="-28172" y="746760"/>
            <a:ext cx="12220172" cy="0"/>
          </a:xfrm>
          <a:prstGeom prst="line">
            <a:avLst/>
          </a:prstGeom>
          <a:ln w="12700">
            <a:solidFill>
              <a:srgbClr val="E3D5D3"/>
            </a:solidFill>
          </a:ln>
        </p:spPr>
        <p:style>
          <a:lnRef idx="1">
            <a:schemeClr val="accent1"/>
          </a:lnRef>
          <a:fillRef idx="0">
            <a:schemeClr val="accent1"/>
          </a:fillRef>
          <a:effectRef idx="0">
            <a:schemeClr val="accent1"/>
          </a:effectRef>
          <a:fontRef idx="minor">
            <a:schemeClr val="tx1"/>
          </a:fontRef>
        </p:style>
      </p:cxnSp>
      <p:pic>
        <p:nvPicPr>
          <p:cNvPr id="23" name="Picture 22" descr="Text, logo&#10;&#10;Description automatically generated">
            <a:extLst>
              <a:ext uri="{FF2B5EF4-FFF2-40B4-BE49-F238E27FC236}">
                <a16:creationId xmlns:a16="http://schemas.microsoft.com/office/drawing/2014/main" id="{6DE147D9-D7AE-49A3-8A65-4597DEFB5F12}"/>
              </a:ext>
            </a:extLst>
          </p:cNvPr>
          <p:cNvPicPr>
            <a:picLocks noChangeAspect="1"/>
          </p:cNvPicPr>
          <p:nvPr userDrawn="1"/>
        </p:nvPicPr>
        <p:blipFill rotWithShape="1">
          <a:blip r:embed="rId2"/>
          <a:srcRect t="19122" b="21000"/>
          <a:stretch/>
        </p:blipFill>
        <p:spPr>
          <a:xfrm>
            <a:off x="129909" y="60011"/>
            <a:ext cx="1010194" cy="604875"/>
          </a:xfrm>
          <a:prstGeom prst="rect">
            <a:avLst/>
          </a:prstGeom>
        </p:spPr>
      </p:pic>
      <p:sp>
        <p:nvSpPr>
          <p:cNvPr id="24" name="Text Placeholder 8">
            <a:extLst>
              <a:ext uri="{FF2B5EF4-FFF2-40B4-BE49-F238E27FC236}">
                <a16:creationId xmlns:a16="http://schemas.microsoft.com/office/drawing/2014/main" id="{D2CCD9F0-820D-4A25-9B99-4F915AA572AD}"/>
              </a:ext>
            </a:extLst>
          </p:cNvPr>
          <p:cNvSpPr>
            <a:spLocks noGrp="1"/>
          </p:cNvSpPr>
          <p:nvPr>
            <p:ph type="body" sz="quarter" idx="10" hasCustomPrompt="1"/>
          </p:nvPr>
        </p:nvSpPr>
        <p:spPr>
          <a:xfrm>
            <a:off x="1365113" y="171259"/>
            <a:ext cx="5709314" cy="488632"/>
          </a:xfrm>
          <a:prstGeom prst="rect">
            <a:avLst/>
          </a:prstGeom>
        </p:spPr>
        <p:txBody>
          <a:bodyPr/>
          <a:lstStyle>
            <a:lvl1pPr marL="0" indent="0">
              <a:buNone/>
              <a:defRPr sz="3200" b="1"/>
            </a:lvl1pPr>
          </a:lstStyle>
          <a:p>
            <a:r>
              <a:rPr lang="en-US" sz="2800" dirty="0">
                <a:solidFill>
                  <a:srgbClr val="D1A5A5"/>
                </a:solidFill>
              </a:rPr>
              <a:t>Title</a:t>
            </a:r>
          </a:p>
        </p:txBody>
      </p:sp>
    </p:spTree>
    <p:extLst>
      <p:ext uri="{BB962C8B-B14F-4D97-AF65-F5344CB8AC3E}">
        <p14:creationId xmlns:p14="http://schemas.microsoft.com/office/powerpoint/2010/main" val="1966480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LightBlue_Inn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59E77F-00E9-4F3A-B105-FD20F2D75A15}"/>
              </a:ext>
            </a:extLst>
          </p:cNvPr>
          <p:cNvSpPr/>
          <p:nvPr userDrawn="1"/>
        </p:nvSpPr>
        <p:spPr>
          <a:xfrm flipH="1">
            <a:off x="0" y="-91439"/>
            <a:ext cx="12192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41C724A-5576-41FB-83AD-725261613728}"/>
              </a:ext>
            </a:extLst>
          </p:cNvPr>
          <p:cNvSpPr/>
          <p:nvPr userDrawn="1"/>
        </p:nvSpPr>
        <p:spPr>
          <a:xfrm flipH="1">
            <a:off x="0" y="-91439"/>
            <a:ext cx="12192000" cy="838200"/>
          </a:xfrm>
          <a:prstGeom prst="rect">
            <a:avLst/>
          </a:prstGeom>
          <a:solidFill>
            <a:srgbClr val="F2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777E84E-8C95-4A4B-86D7-2FADFF45F74B}"/>
              </a:ext>
            </a:extLst>
          </p:cNvPr>
          <p:cNvCxnSpPr>
            <a:cxnSpLocks/>
          </p:cNvCxnSpPr>
          <p:nvPr userDrawn="1"/>
        </p:nvCxnSpPr>
        <p:spPr>
          <a:xfrm flipH="1">
            <a:off x="-28172" y="746760"/>
            <a:ext cx="12220172" cy="0"/>
          </a:xfrm>
          <a:prstGeom prst="line">
            <a:avLst/>
          </a:prstGeom>
          <a:ln w="12700">
            <a:solidFill>
              <a:srgbClr val="E3D5D3"/>
            </a:solidFill>
          </a:ln>
        </p:spPr>
        <p:style>
          <a:lnRef idx="1">
            <a:schemeClr val="accent1"/>
          </a:lnRef>
          <a:fillRef idx="0">
            <a:schemeClr val="accent1"/>
          </a:fillRef>
          <a:effectRef idx="0">
            <a:schemeClr val="accent1"/>
          </a:effectRef>
          <a:fontRef idx="minor">
            <a:schemeClr val="tx1"/>
          </a:fontRef>
        </p:style>
      </p:cxnSp>
      <p:pic>
        <p:nvPicPr>
          <p:cNvPr id="19" name="Picture 18" descr="Text, logo&#10;&#10;Description automatically generated">
            <a:extLst>
              <a:ext uri="{FF2B5EF4-FFF2-40B4-BE49-F238E27FC236}">
                <a16:creationId xmlns:a16="http://schemas.microsoft.com/office/drawing/2014/main" id="{51C628C5-2543-4673-8EFB-E743BF2E5254}"/>
              </a:ext>
            </a:extLst>
          </p:cNvPr>
          <p:cNvPicPr>
            <a:picLocks noChangeAspect="1"/>
          </p:cNvPicPr>
          <p:nvPr userDrawn="1"/>
        </p:nvPicPr>
        <p:blipFill rotWithShape="1">
          <a:blip r:embed="rId2"/>
          <a:srcRect t="19122" b="21000"/>
          <a:stretch/>
        </p:blipFill>
        <p:spPr>
          <a:xfrm>
            <a:off x="129909" y="60011"/>
            <a:ext cx="1010194" cy="604875"/>
          </a:xfrm>
          <a:prstGeom prst="rect">
            <a:avLst/>
          </a:prstGeom>
        </p:spPr>
      </p:pic>
      <p:sp>
        <p:nvSpPr>
          <p:cNvPr id="20" name="Text Placeholder 8">
            <a:extLst>
              <a:ext uri="{FF2B5EF4-FFF2-40B4-BE49-F238E27FC236}">
                <a16:creationId xmlns:a16="http://schemas.microsoft.com/office/drawing/2014/main" id="{2AC54E5C-7AB9-4259-B592-476D87A893FD}"/>
              </a:ext>
            </a:extLst>
          </p:cNvPr>
          <p:cNvSpPr>
            <a:spLocks noGrp="1"/>
          </p:cNvSpPr>
          <p:nvPr>
            <p:ph type="body" sz="quarter" idx="10" hasCustomPrompt="1"/>
          </p:nvPr>
        </p:nvSpPr>
        <p:spPr>
          <a:xfrm>
            <a:off x="1365113" y="171259"/>
            <a:ext cx="5709314" cy="488632"/>
          </a:xfrm>
          <a:prstGeom prst="rect">
            <a:avLst/>
          </a:prstGeom>
        </p:spPr>
        <p:txBody>
          <a:bodyPr/>
          <a:lstStyle>
            <a:lvl1pPr marL="0" indent="0">
              <a:buNone/>
              <a:defRPr sz="3200" b="1"/>
            </a:lvl1pPr>
          </a:lstStyle>
          <a:p>
            <a:r>
              <a:rPr lang="en-US" sz="2800" dirty="0">
                <a:solidFill>
                  <a:srgbClr val="D1A5A5"/>
                </a:solidFill>
              </a:rPr>
              <a:t>Title</a:t>
            </a:r>
          </a:p>
        </p:txBody>
      </p:sp>
    </p:spTree>
    <p:extLst>
      <p:ext uri="{BB962C8B-B14F-4D97-AF65-F5344CB8AC3E}">
        <p14:creationId xmlns:p14="http://schemas.microsoft.com/office/powerpoint/2010/main" val="3031378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5981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392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66792-1DBE-3D84-BD6D-6BDB7BA181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C0FE9-38B0-94F7-4A5E-50DEE8A43B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FB2061-E07C-BCC0-6DCA-16D262719894}"/>
              </a:ext>
            </a:extLst>
          </p:cNvPr>
          <p:cNvSpPr>
            <a:spLocks noGrp="1"/>
          </p:cNvSpPr>
          <p:nvPr>
            <p:ph type="dt" sz="half" idx="10"/>
          </p:nvPr>
        </p:nvSpPr>
        <p:spPr/>
        <p:txBody>
          <a:bodyPr/>
          <a:lstStyle/>
          <a:p>
            <a:fld id="{4DBEC570-35AA-4EB9-93C6-3419903D63F6}" type="datetimeFigureOut">
              <a:rPr lang="en-US" smtClean="0"/>
              <a:t>5/12/2024</a:t>
            </a:fld>
            <a:endParaRPr lang="en-US"/>
          </a:p>
        </p:txBody>
      </p:sp>
      <p:sp>
        <p:nvSpPr>
          <p:cNvPr id="5" name="Footer Placeholder 4">
            <a:extLst>
              <a:ext uri="{FF2B5EF4-FFF2-40B4-BE49-F238E27FC236}">
                <a16:creationId xmlns:a16="http://schemas.microsoft.com/office/drawing/2014/main" id="{DBED738A-16B3-C1CF-D568-CD36C4A04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79164-6CF0-B216-57A6-3EE42E4A2C33}"/>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2724191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D1969-F1CD-5FFC-5452-4C34688FC6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8B3B57-A629-D6D2-53B6-DA382D50E9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20FF27-1ADF-503E-0441-1F1965BD93CD}"/>
              </a:ext>
            </a:extLst>
          </p:cNvPr>
          <p:cNvSpPr>
            <a:spLocks noGrp="1"/>
          </p:cNvSpPr>
          <p:nvPr>
            <p:ph type="dt" sz="half" idx="10"/>
          </p:nvPr>
        </p:nvSpPr>
        <p:spPr/>
        <p:txBody>
          <a:bodyPr/>
          <a:lstStyle/>
          <a:p>
            <a:fld id="{4DBEC570-35AA-4EB9-93C6-3419903D63F6}" type="datetimeFigureOut">
              <a:rPr lang="en-US" smtClean="0"/>
              <a:t>5/12/2024</a:t>
            </a:fld>
            <a:endParaRPr lang="en-US"/>
          </a:p>
        </p:txBody>
      </p:sp>
      <p:sp>
        <p:nvSpPr>
          <p:cNvPr id="5" name="Footer Placeholder 4">
            <a:extLst>
              <a:ext uri="{FF2B5EF4-FFF2-40B4-BE49-F238E27FC236}">
                <a16:creationId xmlns:a16="http://schemas.microsoft.com/office/drawing/2014/main" id="{76284907-9219-58E9-68B4-1FBB5D407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BDC53-D459-AFE4-DDC8-BB58803203ED}"/>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3049907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392B2-5173-8C91-AFC4-04DAAE17F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E2B3E9-D363-A89D-3716-CEAF09A2F4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907B3B-FF91-C0A9-95F7-1B0E1008BE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9A3D00-5472-2376-6E88-68DFFE0ACDF4}"/>
              </a:ext>
            </a:extLst>
          </p:cNvPr>
          <p:cNvSpPr>
            <a:spLocks noGrp="1"/>
          </p:cNvSpPr>
          <p:nvPr>
            <p:ph type="dt" sz="half" idx="10"/>
          </p:nvPr>
        </p:nvSpPr>
        <p:spPr/>
        <p:txBody>
          <a:bodyPr/>
          <a:lstStyle/>
          <a:p>
            <a:fld id="{4DBEC570-35AA-4EB9-93C6-3419903D63F6}" type="datetimeFigureOut">
              <a:rPr lang="en-US" smtClean="0"/>
              <a:t>5/12/2024</a:t>
            </a:fld>
            <a:endParaRPr lang="en-US"/>
          </a:p>
        </p:txBody>
      </p:sp>
      <p:sp>
        <p:nvSpPr>
          <p:cNvPr id="6" name="Footer Placeholder 5">
            <a:extLst>
              <a:ext uri="{FF2B5EF4-FFF2-40B4-BE49-F238E27FC236}">
                <a16:creationId xmlns:a16="http://schemas.microsoft.com/office/drawing/2014/main" id="{B629015A-37A7-5371-A3BD-29519126BE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618682-F034-ABEF-CAB1-1A6B1DAEAEAA}"/>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2978098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7AB0A-6591-863C-A4C4-879D4CF5F2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BEB29B-01D0-71DE-232D-6A06B46ED7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329694-0C3F-64E0-B3AC-A9D0D9E2CA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781717-1446-3661-3747-E6E5A1463B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B60FEE-90A0-E8FF-F15C-45C1FD5DF8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E90412-86E6-C9EF-CEEF-992865721910}"/>
              </a:ext>
            </a:extLst>
          </p:cNvPr>
          <p:cNvSpPr>
            <a:spLocks noGrp="1"/>
          </p:cNvSpPr>
          <p:nvPr>
            <p:ph type="dt" sz="half" idx="10"/>
          </p:nvPr>
        </p:nvSpPr>
        <p:spPr/>
        <p:txBody>
          <a:bodyPr/>
          <a:lstStyle/>
          <a:p>
            <a:fld id="{4DBEC570-35AA-4EB9-93C6-3419903D63F6}" type="datetimeFigureOut">
              <a:rPr lang="en-US" smtClean="0"/>
              <a:t>5/12/2024</a:t>
            </a:fld>
            <a:endParaRPr lang="en-US"/>
          </a:p>
        </p:txBody>
      </p:sp>
      <p:sp>
        <p:nvSpPr>
          <p:cNvPr id="8" name="Footer Placeholder 7">
            <a:extLst>
              <a:ext uri="{FF2B5EF4-FFF2-40B4-BE49-F238E27FC236}">
                <a16:creationId xmlns:a16="http://schemas.microsoft.com/office/drawing/2014/main" id="{0EA3BD5C-DB3E-0F4F-247A-BD223BEEF7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6DE3E4-12D9-C491-1B8C-FAFAE3274E37}"/>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3510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1A727-0A01-E261-1E81-F060979E4B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2FEC4A-963D-3D8D-31B1-76C1303E969F}"/>
              </a:ext>
            </a:extLst>
          </p:cNvPr>
          <p:cNvSpPr>
            <a:spLocks noGrp="1"/>
          </p:cNvSpPr>
          <p:nvPr>
            <p:ph type="dt" sz="half" idx="10"/>
          </p:nvPr>
        </p:nvSpPr>
        <p:spPr/>
        <p:txBody>
          <a:bodyPr/>
          <a:lstStyle/>
          <a:p>
            <a:fld id="{4DBEC570-35AA-4EB9-93C6-3419903D63F6}" type="datetimeFigureOut">
              <a:rPr lang="en-US" smtClean="0"/>
              <a:t>5/12/2024</a:t>
            </a:fld>
            <a:endParaRPr lang="en-US"/>
          </a:p>
        </p:txBody>
      </p:sp>
      <p:sp>
        <p:nvSpPr>
          <p:cNvPr id="4" name="Footer Placeholder 3">
            <a:extLst>
              <a:ext uri="{FF2B5EF4-FFF2-40B4-BE49-F238E27FC236}">
                <a16:creationId xmlns:a16="http://schemas.microsoft.com/office/drawing/2014/main" id="{63E6A5F5-47C7-5273-903B-44D0BE6922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17E358-592F-F251-EC3F-FAAD553C56C9}"/>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2917976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F329A7-1FEB-7F51-03AC-74E717F4CC55}"/>
              </a:ext>
            </a:extLst>
          </p:cNvPr>
          <p:cNvSpPr>
            <a:spLocks noGrp="1"/>
          </p:cNvSpPr>
          <p:nvPr>
            <p:ph type="dt" sz="half" idx="10"/>
          </p:nvPr>
        </p:nvSpPr>
        <p:spPr/>
        <p:txBody>
          <a:bodyPr/>
          <a:lstStyle/>
          <a:p>
            <a:fld id="{4DBEC570-35AA-4EB9-93C6-3419903D63F6}" type="datetimeFigureOut">
              <a:rPr lang="en-US" smtClean="0"/>
              <a:t>5/12/2024</a:t>
            </a:fld>
            <a:endParaRPr lang="en-US"/>
          </a:p>
        </p:txBody>
      </p:sp>
      <p:sp>
        <p:nvSpPr>
          <p:cNvPr id="3" name="Footer Placeholder 2">
            <a:extLst>
              <a:ext uri="{FF2B5EF4-FFF2-40B4-BE49-F238E27FC236}">
                <a16:creationId xmlns:a16="http://schemas.microsoft.com/office/drawing/2014/main" id="{B21E7BA0-B473-30B1-2F52-25D0FC2D14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00856-1717-CC73-90F2-FC73344C898B}"/>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1363779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A4321-469E-371D-578F-2DB40CF466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4CD0DD-0E5F-5365-4F5E-D264B5F045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EC70CD-B7DA-B9FF-354A-91B9E8AD5F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D0DCB1-19FC-99F3-75A4-BCBFABBF344A}"/>
              </a:ext>
            </a:extLst>
          </p:cNvPr>
          <p:cNvSpPr>
            <a:spLocks noGrp="1"/>
          </p:cNvSpPr>
          <p:nvPr>
            <p:ph type="dt" sz="half" idx="10"/>
          </p:nvPr>
        </p:nvSpPr>
        <p:spPr/>
        <p:txBody>
          <a:bodyPr/>
          <a:lstStyle/>
          <a:p>
            <a:fld id="{4DBEC570-35AA-4EB9-93C6-3419903D63F6}" type="datetimeFigureOut">
              <a:rPr lang="en-US" smtClean="0"/>
              <a:t>5/12/2024</a:t>
            </a:fld>
            <a:endParaRPr lang="en-US"/>
          </a:p>
        </p:txBody>
      </p:sp>
      <p:sp>
        <p:nvSpPr>
          <p:cNvPr id="6" name="Footer Placeholder 5">
            <a:extLst>
              <a:ext uri="{FF2B5EF4-FFF2-40B4-BE49-F238E27FC236}">
                <a16:creationId xmlns:a16="http://schemas.microsoft.com/office/drawing/2014/main" id="{E9A01179-3749-CD0C-9371-B4171C21F1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1C2718-498D-BA3B-CC41-177F00ECEC13}"/>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1074004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3F9E9-217C-E971-C2EE-7AE0D6C256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C6FF66-D1D3-07E6-A5A4-70196B7CF6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55D6AB-85A6-E2FB-F12F-FAD32B4E0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665223-3066-DEE9-269B-4AC5DFFD6EAB}"/>
              </a:ext>
            </a:extLst>
          </p:cNvPr>
          <p:cNvSpPr>
            <a:spLocks noGrp="1"/>
          </p:cNvSpPr>
          <p:nvPr>
            <p:ph type="dt" sz="half" idx="10"/>
          </p:nvPr>
        </p:nvSpPr>
        <p:spPr/>
        <p:txBody>
          <a:bodyPr/>
          <a:lstStyle/>
          <a:p>
            <a:fld id="{4DBEC570-35AA-4EB9-93C6-3419903D63F6}" type="datetimeFigureOut">
              <a:rPr lang="en-US" smtClean="0"/>
              <a:t>5/12/2024</a:t>
            </a:fld>
            <a:endParaRPr lang="en-US"/>
          </a:p>
        </p:txBody>
      </p:sp>
      <p:sp>
        <p:nvSpPr>
          <p:cNvPr id="6" name="Footer Placeholder 5">
            <a:extLst>
              <a:ext uri="{FF2B5EF4-FFF2-40B4-BE49-F238E27FC236}">
                <a16:creationId xmlns:a16="http://schemas.microsoft.com/office/drawing/2014/main" id="{6C59A478-0AA1-DA2D-2287-AEA602F989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FCE032-6757-DD7D-335E-65AB4E8B8B24}"/>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2123665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865BDB-FFA6-F9B6-E462-CCA4995A2D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3C465B-1665-8697-795A-6CE107B315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989295-9842-D88A-1332-727393E5C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BEC570-35AA-4EB9-93C6-3419903D63F6}" type="datetimeFigureOut">
              <a:rPr lang="en-US" smtClean="0"/>
              <a:t>5/12/2024</a:t>
            </a:fld>
            <a:endParaRPr lang="en-US"/>
          </a:p>
        </p:txBody>
      </p:sp>
      <p:sp>
        <p:nvSpPr>
          <p:cNvPr id="5" name="Footer Placeholder 4">
            <a:extLst>
              <a:ext uri="{FF2B5EF4-FFF2-40B4-BE49-F238E27FC236}">
                <a16:creationId xmlns:a16="http://schemas.microsoft.com/office/drawing/2014/main" id="{76766F02-E87B-FA1C-CA17-CEEB6B23D5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0809F0-2D07-B694-20CC-3B5AF1E402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37985C-E03F-42BF-A293-1AFAF6CC0A25}" type="slidenum">
              <a:rPr lang="en-US" smtClean="0"/>
              <a:t>‹#›</a:t>
            </a:fld>
            <a:endParaRPr lang="en-US"/>
          </a:p>
        </p:txBody>
      </p:sp>
    </p:spTree>
    <p:extLst>
      <p:ext uri="{BB962C8B-B14F-4D97-AF65-F5344CB8AC3E}">
        <p14:creationId xmlns:p14="http://schemas.microsoft.com/office/powerpoint/2010/main" val="2783219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 id="214748366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356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Layout" Target="../slideLayouts/slideLayout18.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28.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33.emf"/><Relationship Id="rId3" Type="http://schemas.openxmlformats.org/officeDocument/2006/relationships/image" Target="../media/image29.png"/><Relationship Id="rId7" Type="http://schemas.openxmlformats.org/officeDocument/2006/relationships/image" Target="../media/image30.png"/><Relationship Id="rId12" Type="http://schemas.openxmlformats.org/officeDocument/2006/relationships/oleObject" Target="../embeddings/oleObject3.bin"/><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1.svg"/><Relationship Id="rId11" Type="http://schemas.openxmlformats.org/officeDocument/2006/relationships/image" Target="../media/image32.emf"/><Relationship Id="rId5" Type="http://schemas.openxmlformats.org/officeDocument/2006/relationships/image" Target="../media/image20.png"/><Relationship Id="rId10" Type="http://schemas.openxmlformats.org/officeDocument/2006/relationships/oleObject" Target="../embeddings/oleObject2.bin"/><Relationship Id="rId4" Type="http://schemas.microsoft.com/office/2007/relationships/hdphoto" Target="../media/hdphoto5.wdp"/><Relationship Id="rId9" Type="http://schemas.openxmlformats.org/officeDocument/2006/relationships/image" Target="../media/image31.emf"/></Relationships>
</file>

<file path=ppt/slides/_rels/slide14.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34.png"/><Relationship Id="rId7" Type="http://schemas.openxmlformats.org/officeDocument/2006/relationships/oleObject" Target="../embeddings/oleObject4.bin"/><Relationship Id="rId12" Type="http://schemas.openxmlformats.org/officeDocument/2006/relationships/image" Target="../media/image33.emf"/><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1.svg"/><Relationship Id="rId11" Type="http://schemas.openxmlformats.org/officeDocument/2006/relationships/oleObject" Target="../embeddings/oleObject6.bin"/><Relationship Id="rId5" Type="http://schemas.openxmlformats.org/officeDocument/2006/relationships/image" Target="../media/image20.png"/><Relationship Id="rId10" Type="http://schemas.openxmlformats.org/officeDocument/2006/relationships/image" Target="../media/image32.emf"/><Relationship Id="rId4" Type="http://schemas.openxmlformats.org/officeDocument/2006/relationships/image" Target="../media/image30.png"/><Relationship Id="rId9"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35.png"/><Relationship Id="rId7" Type="http://schemas.openxmlformats.org/officeDocument/2006/relationships/oleObject" Target="../embeddings/oleObject7.bin"/><Relationship Id="rId12"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1.svg"/><Relationship Id="rId11" Type="http://schemas.openxmlformats.org/officeDocument/2006/relationships/oleObject" Target="../embeddings/oleObject9.bin"/><Relationship Id="rId5" Type="http://schemas.openxmlformats.org/officeDocument/2006/relationships/image" Target="../media/image20.png"/><Relationship Id="rId10" Type="http://schemas.openxmlformats.org/officeDocument/2006/relationships/image" Target="../media/image32.emf"/><Relationship Id="rId4" Type="http://schemas.openxmlformats.org/officeDocument/2006/relationships/image" Target="../media/image30.png"/><Relationship Id="rId9" Type="http://schemas.openxmlformats.org/officeDocument/2006/relationships/oleObject" Target="../embeddings/oleObject8.bin"/></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jpeg"/><Relationship Id="rId1" Type="http://schemas.openxmlformats.org/officeDocument/2006/relationships/slideLayout" Target="../slideLayouts/slideLayout18.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wimming in a body of water&#10;&#10;Description automatically generated">
            <a:extLst>
              <a:ext uri="{FF2B5EF4-FFF2-40B4-BE49-F238E27FC236}">
                <a16:creationId xmlns:a16="http://schemas.microsoft.com/office/drawing/2014/main" id="{8873E601-A74B-C92D-80B6-367752BFCC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11" y="0"/>
            <a:ext cx="12196011" cy="6858000"/>
          </a:xfrm>
          <a:prstGeom prst="rect">
            <a:avLst/>
          </a:prstGeom>
        </p:spPr>
      </p:pic>
      <p:sp>
        <p:nvSpPr>
          <p:cNvPr id="11" name="Text Placeholder 1">
            <a:extLst>
              <a:ext uri="{FF2B5EF4-FFF2-40B4-BE49-F238E27FC236}">
                <a16:creationId xmlns:a16="http://schemas.microsoft.com/office/drawing/2014/main" id="{EC571830-7561-4008-F959-61DCA8828712}"/>
              </a:ext>
            </a:extLst>
          </p:cNvPr>
          <p:cNvSpPr txBox="1">
            <a:spLocks/>
          </p:cNvSpPr>
          <p:nvPr/>
        </p:nvSpPr>
        <p:spPr>
          <a:xfrm>
            <a:off x="425901" y="5211780"/>
            <a:ext cx="8175173" cy="16462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7000"/>
              </a:lnSpc>
            </a:pPr>
            <a:r>
              <a:rPr lang="en-US" sz="6000" b="1" dirty="0">
                <a:solidFill>
                  <a:schemeClr val="bg1"/>
                </a:solidFill>
              </a:rPr>
              <a:t>SUMMER IS COMING</a:t>
            </a:r>
            <a:endParaRPr lang="en-IL" sz="6000" b="1" dirty="0">
              <a:solidFill>
                <a:schemeClr val="bg1"/>
              </a:solidFill>
            </a:endParaRPr>
          </a:p>
          <a:p>
            <a:pPr algn="l">
              <a:lnSpc>
                <a:spcPts val="7000"/>
              </a:lnSpc>
            </a:pPr>
            <a:r>
              <a:rPr lang="en-US" sz="6400" dirty="0">
                <a:solidFill>
                  <a:schemeClr val="bg1"/>
                </a:solidFill>
              </a:rPr>
              <a:t>The beach is waiting</a:t>
            </a:r>
          </a:p>
          <a:p>
            <a:pPr algn="l">
              <a:lnSpc>
                <a:spcPts val="7000"/>
              </a:lnSpc>
            </a:pPr>
            <a:endParaRPr lang="en-US" sz="6000" dirty="0">
              <a:solidFill>
                <a:schemeClr val="bg1"/>
              </a:solidFill>
            </a:endParaRPr>
          </a:p>
        </p:txBody>
      </p:sp>
      <p:pic>
        <p:nvPicPr>
          <p:cNvPr id="5" name="Picture 4">
            <a:extLst>
              <a:ext uri="{FF2B5EF4-FFF2-40B4-BE49-F238E27FC236}">
                <a16:creationId xmlns:a16="http://schemas.microsoft.com/office/drawing/2014/main" id="{330B802B-BD8B-3A10-5E3C-BF8C4E05D9DB}"/>
              </a:ext>
            </a:extLst>
          </p:cNvPr>
          <p:cNvPicPr>
            <a:picLocks noChangeAspect="1"/>
          </p:cNvPicPr>
          <p:nvPr/>
        </p:nvPicPr>
        <p:blipFill>
          <a:blip r:embed="rId3"/>
          <a:stretch>
            <a:fillRect/>
          </a:stretch>
        </p:blipFill>
        <p:spPr>
          <a:xfrm>
            <a:off x="-142875" y="-437233"/>
            <a:ext cx="3375641" cy="3375641"/>
          </a:xfrm>
          <a:prstGeom prst="rect">
            <a:avLst/>
          </a:prstGeom>
        </p:spPr>
      </p:pic>
    </p:spTree>
    <p:extLst>
      <p:ext uri="{BB962C8B-B14F-4D97-AF65-F5344CB8AC3E}">
        <p14:creationId xmlns:p14="http://schemas.microsoft.com/office/powerpoint/2010/main" val="2117311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 logo&#10;&#10;Description automatically generated">
            <a:extLst>
              <a:ext uri="{FF2B5EF4-FFF2-40B4-BE49-F238E27FC236}">
                <a16:creationId xmlns:a16="http://schemas.microsoft.com/office/drawing/2014/main" id="{713B1305-C7CC-4A0A-B8E2-40CEF4FD4CE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Lst>
          </a:blip>
          <a:srcRect t="19122" b="21000"/>
          <a:stretch/>
        </p:blipFill>
        <p:spPr>
          <a:xfrm>
            <a:off x="11104887" y="6176984"/>
            <a:ext cx="1010194" cy="604875"/>
          </a:xfrm>
          <a:prstGeom prst="rect">
            <a:avLst/>
          </a:prstGeom>
        </p:spPr>
      </p:pic>
      <p:sp>
        <p:nvSpPr>
          <p:cNvPr id="5" name="Rectangle 4">
            <a:extLst>
              <a:ext uri="{FF2B5EF4-FFF2-40B4-BE49-F238E27FC236}">
                <a16:creationId xmlns:a16="http://schemas.microsoft.com/office/drawing/2014/main" id="{71FF2C14-1C3C-4E06-BD56-58965C2DA980}"/>
              </a:ext>
            </a:extLst>
          </p:cNvPr>
          <p:cNvSpPr/>
          <p:nvPr/>
        </p:nvSpPr>
        <p:spPr>
          <a:xfrm>
            <a:off x="6479773" y="222429"/>
            <a:ext cx="5359301" cy="2086725"/>
          </a:xfrm>
          <a:prstGeom prst="rect">
            <a:avLst/>
          </a:prstGeom>
        </p:spPr>
        <p:txBody>
          <a:bodyPr wrap="square">
            <a:spAutoFit/>
          </a:bodyPr>
          <a:lstStyle/>
          <a:p>
            <a:pPr>
              <a:lnSpc>
                <a:spcPct val="90000"/>
              </a:lnSpc>
              <a:spcBef>
                <a:spcPct val="0"/>
              </a:spcBef>
              <a:defRPr/>
            </a:pPr>
            <a:r>
              <a:rPr lang="en-GB" sz="3600" b="1" dirty="0">
                <a:solidFill>
                  <a:srgbClr val="202C47"/>
                </a:solidFill>
                <a:latin typeface="Calibri" panose="020F0502020204030204" pitchFamily="34" charset="0"/>
                <a:ea typeface="+mj-ea"/>
                <a:cs typeface="Calibri" panose="020F0502020204030204" pitchFamily="34" charset="0"/>
              </a:rPr>
              <a:t>This summer “PREJUVENATE” your buttocks with </a:t>
            </a:r>
            <a:r>
              <a:rPr lang="en-GB" sz="3600" b="1" dirty="0" err="1">
                <a:solidFill>
                  <a:srgbClr val="202C47"/>
                </a:solidFill>
                <a:latin typeface="Calibri" panose="020F0502020204030204" pitchFamily="34" charset="0"/>
                <a:ea typeface="+mj-ea"/>
                <a:cs typeface="Calibri" panose="020F0502020204030204" pitchFamily="34" charset="0"/>
              </a:rPr>
              <a:t>JetPeel</a:t>
            </a:r>
            <a:r>
              <a:rPr lang="en-GB" sz="3600" b="1" dirty="0">
                <a:solidFill>
                  <a:srgbClr val="202C47"/>
                </a:solidFill>
                <a:latin typeface="Calibri" panose="020F0502020204030204" pitchFamily="34" charset="0"/>
                <a:ea typeface="+mj-ea"/>
                <a:cs typeface="Calibri" panose="020F0502020204030204" pitchFamily="34" charset="0"/>
              </a:rPr>
              <a:t> by </a:t>
            </a:r>
            <a:r>
              <a:rPr lang="en-GB" sz="3600" b="1" dirty="0" err="1">
                <a:solidFill>
                  <a:srgbClr val="202C47"/>
                </a:solidFill>
                <a:latin typeface="Calibri" panose="020F0502020204030204" pitchFamily="34" charset="0"/>
                <a:ea typeface="+mj-ea"/>
                <a:cs typeface="Calibri" panose="020F0502020204030204" pitchFamily="34" charset="0"/>
              </a:rPr>
              <a:t>TavTec</a:t>
            </a:r>
            <a:r>
              <a:rPr lang="en-US" sz="3600" b="1" dirty="0">
                <a:solidFill>
                  <a:srgbClr val="202C47"/>
                </a:solidFill>
                <a:latin typeface="Calibri" panose="020F0502020204030204" pitchFamily="34" charset="0"/>
                <a:ea typeface="+mj-ea"/>
                <a:cs typeface="Calibri" panose="020F0502020204030204" pitchFamily="34" charset="0"/>
              </a:rPr>
              <a:t>h</a:t>
            </a:r>
            <a:endParaRPr lang="he-IL" sz="3600" b="1" dirty="0">
              <a:solidFill>
                <a:srgbClr val="202C47"/>
              </a:solidFill>
              <a:latin typeface="Calibri" panose="020F0502020204030204" pitchFamily="34" charset="0"/>
              <a:ea typeface="+mj-ea"/>
              <a:cs typeface="Calibri" panose="020F0502020204030204" pitchFamily="34" charset="0"/>
            </a:endParaRPr>
          </a:p>
        </p:txBody>
      </p:sp>
      <p:sp>
        <p:nvSpPr>
          <p:cNvPr id="2" name="Oval 1">
            <a:extLst>
              <a:ext uri="{FF2B5EF4-FFF2-40B4-BE49-F238E27FC236}">
                <a16:creationId xmlns:a16="http://schemas.microsoft.com/office/drawing/2014/main" id="{3E18FDF8-AFF7-C026-6D46-F3CBC2C343E5}"/>
              </a:ext>
            </a:extLst>
          </p:cNvPr>
          <p:cNvSpPr/>
          <p:nvPr/>
        </p:nvSpPr>
        <p:spPr>
          <a:xfrm>
            <a:off x="6575124" y="3826720"/>
            <a:ext cx="275084" cy="275084"/>
          </a:xfrm>
          <a:prstGeom prst="ellipse">
            <a:avLst/>
          </a:prstGeom>
          <a:solidFill>
            <a:schemeClr val="accent5"/>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he-IL"/>
          </a:p>
        </p:txBody>
      </p:sp>
      <p:sp>
        <p:nvSpPr>
          <p:cNvPr id="4" name="Oval 3">
            <a:extLst>
              <a:ext uri="{FF2B5EF4-FFF2-40B4-BE49-F238E27FC236}">
                <a16:creationId xmlns:a16="http://schemas.microsoft.com/office/drawing/2014/main" id="{D262CE7F-AB0F-142E-95A6-3820C6A45FD1}"/>
              </a:ext>
            </a:extLst>
          </p:cNvPr>
          <p:cNvSpPr/>
          <p:nvPr/>
        </p:nvSpPr>
        <p:spPr>
          <a:xfrm>
            <a:off x="6575124" y="4756826"/>
            <a:ext cx="275084" cy="275084"/>
          </a:xfrm>
          <a:prstGeom prst="ellipse">
            <a:avLst/>
          </a:prstGeom>
          <a:solidFill>
            <a:schemeClr val="accent1"/>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he-IL"/>
          </a:p>
        </p:txBody>
      </p:sp>
      <p:sp>
        <p:nvSpPr>
          <p:cNvPr id="9" name="Oval 8">
            <a:extLst>
              <a:ext uri="{FF2B5EF4-FFF2-40B4-BE49-F238E27FC236}">
                <a16:creationId xmlns:a16="http://schemas.microsoft.com/office/drawing/2014/main" id="{67272E3F-C680-6D09-4F99-A0E1528190B0}"/>
              </a:ext>
            </a:extLst>
          </p:cNvPr>
          <p:cNvSpPr/>
          <p:nvPr/>
        </p:nvSpPr>
        <p:spPr>
          <a:xfrm>
            <a:off x="6575124" y="2911793"/>
            <a:ext cx="275084" cy="275084"/>
          </a:xfrm>
          <a:prstGeom prst="ellipse">
            <a:avLst/>
          </a:prstGeom>
          <a:solidFill>
            <a:schemeClr val="bg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D44E121-4A9E-A12C-B5C1-2ADDDF22EDCD}"/>
              </a:ext>
            </a:extLst>
          </p:cNvPr>
          <p:cNvSpPr txBox="1"/>
          <p:nvPr/>
        </p:nvSpPr>
        <p:spPr>
          <a:xfrm>
            <a:off x="6908192" y="2811908"/>
            <a:ext cx="4750408" cy="2554545"/>
          </a:xfrm>
          <a:prstGeom prst="rect">
            <a:avLst/>
          </a:prstGeom>
          <a:noFill/>
        </p:spPr>
        <p:txBody>
          <a:bodyPr wrap="square">
            <a:spAutoFit/>
          </a:bodyPr>
          <a:lstStyle/>
          <a:p>
            <a:r>
              <a:rPr lang="en-US" sz="2000" dirty="0">
                <a:solidFill>
                  <a:srgbClr val="6B595C"/>
                </a:solidFill>
                <a:latin typeface="Calibri" panose="020F0502020204030204" pitchFamily="34" charset="0"/>
                <a:ea typeface="Calibri" panose="020F0502020204030204" pitchFamily="34" charset="0"/>
                <a:cs typeface="Calibri" panose="020F0502020204030204" pitchFamily="34" charset="0"/>
              </a:rPr>
              <a:t>Stimulate collagen production and promote youthful appearance on the buttocks area </a:t>
            </a:r>
          </a:p>
          <a:p>
            <a:endParaRPr lang="en-IL" sz="2000" dirty="0">
              <a:solidFill>
                <a:schemeClr val="accent5"/>
              </a:solidFill>
              <a:latin typeface="Calibri" panose="020F0502020204030204"/>
            </a:endParaRPr>
          </a:p>
          <a:p>
            <a:r>
              <a:rPr lang="en-US" sz="2000" dirty="0">
                <a:solidFill>
                  <a:srgbClr val="6B595C"/>
                </a:solidFill>
                <a:latin typeface="Calibri" panose="020F0502020204030204" pitchFamily="34" charset="0"/>
                <a:ea typeface="Calibri" panose="020F0502020204030204" pitchFamily="34" charset="0"/>
                <a:cs typeface="Calibri" panose="020F0502020204030204" pitchFamily="34" charset="0"/>
              </a:rPr>
              <a:t>P</a:t>
            </a:r>
            <a:r>
              <a:rPr lang="en-US" sz="2000" dirty="0">
                <a:solidFill>
                  <a:srgbClr val="6B595C"/>
                </a:solidFill>
                <a:effectLst/>
                <a:latin typeface="Calibri" panose="020F0502020204030204" pitchFamily="34" charset="0"/>
                <a:ea typeface="Calibri" panose="020F0502020204030204" pitchFamily="34" charset="0"/>
                <a:cs typeface="Calibri" panose="020F0502020204030204" pitchFamily="34" charset="0"/>
              </a:rPr>
              <a:t>revent loss of skin tone before the sun and sand accelerate the aging process</a:t>
            </a:r>
          </a:p>
          <a:p>
            <a:endParaRPr lang="en-IL" sz="2000" dirty="0">
              <a:solidFill>
                <a:schemeClr val="accent5"/>
              </a:solidFill>
              <a:latin typeface="Calibri" panose="020F0502020204030204"/>
            </a:endParaRPr>
          </a:p>
          <a:p>
            <a:r>
              <a:rPr lang="en-US" sz="2000" dirty="0">
                <a:solidFill>
                  <a:srgbClr val="6B595C"/>
                </a:solidFill>
                <a:latin typeface="Calibri" panose="020F0502020204030204" pitchFamily="34" charset="0"/>
                <a:ea typeface="Calibri" panose="020F0502020204030204" pitchFamily="34" charset="0"/>
                <a:cs typeface="Calibri" panose="020F0502020204030204" pitchFamily="34" charset="0"/>
              </a:rPr>
              <a:t>Make the skin </a:t>
            </a:r>
            <a:r>
              <a:rPr lang="en-US" sz="2000" dirty="0">
                <a:solidFill>
                  <a:srgbClr val="6B595C"/>
                </a:solidFill>
                <a:effectLst/>
                <a:latin typeface="Calibri" panose="020F0502020204030204" pitchFamily="34" charset="0"/>
                <a:ea typeface="Calibri" panose="020F0502020204030204" pitchFamily="34" charset="0"/>
                <a:cs typeface="Arial" panose="020B0604020202020204" pitchFamily="34" charset="0"/>
              </a:rPr>
              <a:t>on the backside appear fuller, smoother and silky</a:t>
            </a:r>
            <a:endParaRPr lang="en-US" sz="2000" dirty="0">
              <a:solidFill>
                <a:srgbClr val="6B595C"/>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erson in a garment standing in water&#10;&#10;Description automatically generated">
            <a:extLst>
              <a:ext uri="{FF2B5EF4-FFF2-40B4-BE49-F238E27FC236}">
                <a16:creationId xmlns:a16="http://schemas.microsoft.com/office/drawing/2014/main" id="{E826FA86-13C1-F56C-5D62-8F45FC2310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46078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47449-1826-0AC4-47C5-EF962F6EEF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pic>
        <p:nvPicPr>
          <p:cNvPr id="8" name="Picture 7" descr="Text, logo&#10;&#10;Description automatically generated">
            <a:extLst>
              <a:ext uri="{FF2B5EF4-FFF2-40B4-BE49-F238E27FC236}">
                <a16:creationId xmlns:a16="http://schemas.microsoft.com/office/drawing/2014/main" id="{713B1305-C7CC-4A0A-B8E2-40CEF4FD4CE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100000"/>
                    </a14:imgEffect>
                  </a14:imgLayer>
                </a14:imgProps>
              </a:ext>
            </a:extLst>
          </a:blip>
          <a:srcRect t="19122" b="21000"/>
          <a:stretch/>
        </p:blipFill>
        <p:spPr>
          <a:xfrm>
            <a:off x="11104887" y="6176984"/>
            <a:ext cx="1010194" cy="604875"/>
          </a:xfrm>
          <a:prstGeom prst="rect">
            <a:avLst/>
          </a:prstGeom>
        </p:spPr>
      </p:pic>
      <p:sp>
        <p:nvSpPr>
          <p:cNvPr id="6" name="Rectangle 5">
            <a:extLst>
              <a:ext uri="{FF2B5EF4-FFF2-40B4-BE49-F238E27FC236}">
                <a16:creationId xmlns:a16="http://schemas.microsoft.com/office/drawing/2014/main" id="{3DAF4131-3238-6EC4-5FB9-68D61467BF15}"/>
              </a:ext>
            </a:extLst>
          </p:cNvPr>
          <p:cNvSpPr/>
          <p:nvPr/>
        </p:nvSpPr>
        <p:spPr>
          <a:xfrm>
            <a:off x="715977" y="453473"/>
            <a:ext cx="4816189" cy="1089529"/>
          </a:xfrm>
          <a:prstGeom prst="rect">
            <a:avLst/>
          </a:prstGeom>
        </p:spPr>
        <p:txBody>
          <a:bodyPr wrap="square">
            <a:spAutoFit/>
          </a:bodyPr>
          <a:lstStyle/>
          <a:p>
            <a:pPr>
              <a:lnSpc>
                <a:spcPct val="90000"/>
              </a:lnSpc>
              <a:spcBef>
                <a:spcPct val="0"/>
              </a:spcBef>
              <a:defRPr/>
            </a:pPr>
            <a:r>
              <a:rPr lang="en-IT" sz="3600" b="1" dirty="0"/>
              <a:t>Who is this treatment dedicated to</a:t>
            </a:r>
            <a:r>
              <a:rPr lang="en-US" sz="3600" b="1" dirty="0"/>
              <a:t>?</a:t>
            </a:r>
            <a:endParaRPr lang="en-US" dirty="0">
              <a:solidFill>
                <a:srgbClr val="202C47"/>
              </a:solidFill>
              <a:latin typeface="Calibri" panose="020F0502020204030204" pitchFamily="34" charset="0"/>
              <a:ea typeface="+mj-ea"/>
              <a:cs typeface="Calibri" panose="020F0502020204030204" pitchFamily="34" charset="0"/>
            </a:endParaRPr>
          </a:p>
        </p:txBody>
      </p:sp>
      <p:sp>
        <p:nvSpPr>
          <p:cNvPr id="7" name="Rectangle 6">
            <a:extLst>
              <a:ext uri="{FF2B5EF4-FFF2-40B4-BE49-F238E27FC236}">
                <a16:creationId xmlns:a16="http://schemas.microsoft.com/office/drawing/2014/main" id="{9FFE59B2-0065-16E6-3790-BC4AAA1B7004}"/>
              </a:ext>
            </a:extLst>
          </p:cNvPr>
          <p:cNvSpPr/>
          <p:nvPr/>
        </p:nvSpPr>
        <p:spPr>
          <a:xfrm>
            <a:off x="598320" y="2828835"/>
            <a:ext cx="5051502" cy="1384995"/>
          </a:xfrm>
          <a:prstGeom prst="rect">
            <a:avLst/>
          </a:prstGeom>
        </p:spPr>
        <p:txBody>
          <a:bodyPr wrap="square">
            <a:spAutoFit/>
          </a:bodyPr>
          <a:lstStyle/>
          <a:p>
            <a:pPr lvl="0"/>
            <a:r>
              <a:rPr lang="en-US" sz="2800" u="none" dirty="0">
                <a:effectLst/>
                <a:ea typeface="Calibri" panose="020F0502020204030204" pitchFamily="34" charset="0"/>
                <a:cs typeface="Calibri" panose="020F0502020204030204" pitchFamily="34" charset="0"/>
              </a:rPr>
              <a:t>Beach-loving bikini–wearers in their late teens, 20’s and 30’s to preserve the skin’s natural youth</a:t>
            </a:r>
          </a:p>
        </p:txBody>
      </p:sp>
    </p:spTree>
    <p:extLst>
      <p:ext uri="{BB962C8B-B14F-4D97-AF65-F5344CB8AC3E}">
        <p14:creationId xmlns:p14="http://schemas.microsoft.com/office/powerpoint/2010/main" val="2858963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0A9CBA67-18A3-47E7-8A6E-1421956B2E35}"/>
              </a:ext>
            </a:extLst>
          </p:cNvPr>
          <p:cNvSpPr txBox="1">
            <a:spLocks/>
          </p:cNvSpPr>
          <p:nvPr/>
        </p:nvSpPr>
        <p:spPr>
          <a:xfrm>
            <a:off x="1309932" y="124329"/>
            <a:ext cx="9238530"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IT" b="1" dirty="0">
                <a:solidFill>
                  <a:schemeClr val="accent5"/>
                </a:solidFill>
                <a:latin typeface="Calibri"/>
              </a:rPr>
              <a:t>How </a:t>
            </a:r>
            <a:r>
              <a:rPr lang="en-US" b="1" dirty="0" err="1">
                <a:solidFill>
                  <a:schemeClr val="accent5"/>
                </a:solidFill>
                <a:latin typeface="Calibri"/>
              </a:rPr>
              <a:t>JetPeel’s</a:t>
            </a:r>
            <a:r>
              <a:rPr lang="en-US" b="1" dirty="0">
                <a:solidFill>
                  <a:schemeClr val="accent5"/>
                </a:solidFill>
                <a:latin typeface="Calibri"/>
              </a:rPr>
              <a:t> </a:t>
            </a:r>
            <a:r>
              <a:rPr lang="en-IT" b="1" dirty="0">
                <a:solidFill>
                  <a:schemeClr val="accent5"/>
                </a:solidFill>
                <a:latin typeface="Calibri"/>
              </a:rPr>
              <a:t>prejuvenation buttocks treatment works?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accent5"/>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0A258630-A018-1B6E-2A2D-0396CFDF5317}"/>
              </a:ext>
            </a:extLst>
          </p:cNvPr>
          <p:cNvGrpSpPr/>
          <p:nvPr/>
        </p:nvGrpSpPr>
        <p:grpSpPr>
          <a:xfrm>
            <a:off x="-849615" y="1697952"/>
            <a:ext cx="12417941" cy="5607444"/>
            <a:chOff x="-849615" y="1193127"/>
            <a:chExt cx="12417941" cy="5607444"/>
          </a:xfrm>
        </p:grpSpPr>
        <p:cxnSp>
          <p:nvCxnSpPr>
            <p:cNvPr id="21" name="Straight Connector 20">
              <a:extLst>
                <a:ext uri="{FF2B5EF4-FFF2-40B4-BE49-F238E27FC236}">
                  <a16:creationId xmlns:a16="http://schemas.microsoft.com/office/drawing/2014/main" id="{DF0858D7-FCEE-AE40-B43D-1B7B426B3344}"/>
                </a:ext>
              </a:extLst>
            </p:cNvPr>
            <p:cNvCxnSpPr>
              <a:cxnSpLocks/>
            </p:cNvCxnSpPr>
            <p:nvPr/>
          </p:nvCxnSpPr>
          <p:spPr>
            <a:xfrm>
              <a:off x="6806227" y="4345873"/>
              <a:ext cx="2471339"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A1E9B4E-41A6-4CCF-70D0-B3CF1487AB02}"/>
                </a:ext>
              </a:extLst>
            </p:cNvPr>
            <p:cNvGrpSpPr/>
            <p:nvPr/>
          </p:nvGrpSpPr>
          <p:grpSpPr>
            <a:xfrm>
              <a:off x="5371629" y="3744800"/>
              <a:ext cx="2320786" cy="3055771"/>
              <a:chOff x="4924556" y="2331557"/>
              <a:chExt cx="2320786" cy="3055771"/>
            </a:xfrm>
          </p:grpSpPr>
          <p:sp>
            <p:nvSpPr>
              <p:cNvPr id="28" name="Content Placeholder 2">
                <a:extLst>
                  <a:ext uri="{FF2B5EF4-FFF2-40B4-BE49-F238E27FC236}">
                    <a16:creationId xmlns:a16="http://schemas.microsoft.com/office/drawing/2014/main" id="{346B10CC-CDEE-3048-8FBD-D96F29BE5A4C}"/>
                  </a:ext>
                </a:extLst>
              </p:cNvPr>
              <p:cNvSpPr txBox="1">
                <a:spLocks/>
              </p:cNvSpPr>
              <p:nvPr/>
            </p:nvSpPr>
            <p:spPr>
              <a:xfrm>
                <a:off x="4924556" y="3772616"/>
                <a:ext cx="2079496"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560"/>
                  </a:lnSpc>
                  <a:spcBef>
                    <a:spcPts val="1000"/>
                  </a:spcBef>
                  <a:spcAft>
                    <a:spcPts val="0"/>
                  </a:spcAft>
                  <a:buClr>
                    <a:srgbClr val="AEBBBF"/>
                  </a:buClr>
                  <a:buSzTx/>
                  <a:buFont typeface="Arial" panose="020B0604020202020204" pitchFamily="34" charset="0"/>
                  <a:buNone/>
                  <a:tabLst/>
                  <a:defRPr/>
                </a:pPr>
                <a:r>
                  <a:rPr kumimoji="0" lang="en-US" sz="2200" b="1" i="0" u="none" strike="noStrike" kern="1200" cap="none" spc="0" normalizeH="0" baseline="0" noProof="0" dirty="0">
                    <a:ln>
                      <a:noFill/>
                    </a:ln>
                    <a:solidFill>
                      <a:srgbClr val="AEBBBF"/>
                    </a:solidFill>
                    <a:effectLst/>
                    <a:uLnTx/>
                    <a:uFillTx/>
                    <a:latin typeface="Calibri" panose="020F0502020204030204" pitchFamily="34" charset="0"/>
                    <a:ea typeface="+mn-ea"/>
                    <a:cs typeface="Calibri" panose="020F0502020204030204" pitchFamily="34" charset="0"/>
                  </a:rPr>
                  <a:t>GENTLE</a:t>
                </a:r>
              </a:p>
              <a:p>
                <a:pPr marL="0" marR="0" lvl="0" indent="0" algn="l" defTabSz="914400" rtl="0" eaLnBrk="1" fontAlgn="auto" latinLnBrk="0" hangingPunct="1">
                  <a:lnSpc>
                    <a:spcPts val="1560"/>
                  </a:lnSpc>
                  <a:spcBef>
                    <a:spcPts val="1000"/>
                  </a:spcBef>
                  <a:spcAft>
                    <a:spcPts val="0"/>
                  </a:spcAft>
                  <a:buClr>
                    <a:srgbClr val="AEBBBF"/>
                  </a:buClr>
                  <a:buSzTx/>
                  <a:buFont typeface="Arial" panose="020B0604020202020204" pitchFamily="34" charset="0"/>
                  <a:buNone/>
                  <a:tabLst/>
                  <a:defRPr/>
                </a:pPr>
                <a:r>
                  <a:rPr kumimoji="0" lang="en-US" sz="2200" b="1" i="0" u="none" strike="noStrike" kern="1200" cap="none" spc="0" normalizeH="0" baseline="0" noProof="0" dirty="0">
                    <a:ln>
                      <a:noFill/>
                    </a:ln>
                    <a:solidFill>
                      <a:srgbClr val="AEBBBF"/>
                    </a:solidFill>
                    <a:effectLst/>
                    <a:uLnTx/>
                    <a:uFillTx/>
                    <a:latin typeface="Calibri" panose="020F0502020204030204" pitchFamily="34" charset="0"/>
                    <a:ea typeface="+mn-ea"/>
                    <a:cs typeface="Calibri" panose="020F0502020204030204" pitchFamily="34" charset="0"/>
                  </a:rPr>
                  <a:t>EXFOLIATION</a:t>
                </a:r>
              </a:p>
            </p:txBody>
          </p:sp>
          <p:sp>
            <p:nvSpPr>
              <p:cNvPr id="30" name="Content Placeholder 2">
                <a:extLst>
                  <a:ext uri="{FF2B5EF4-FFF2-40B4-BE49-F238E27FC236}">
                    <a16:creationId xmlns:a16="http://schemas.microsoft.com/office/drawing/2014/main" id="{FF27CCEC-6535-E24C-96AA-B726E9FB7E3C}"/>
                  </a:ext>
                </a:extLst>
              </p:cNvPr>
              <p:cNvSpPr txBox="1">
                <a:spLocks/>
              </p:cNvSpPr>
              <p:nvPr/>
            </p:nvSpPr>
            <p:spPr>
              <a:xfrm>
                <a:off x="4954581" y="4439638"/>
                <a:ext cx="2290761"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560"/>
                  </a:lnSpc>
                  <a:spcBef>
                    <a:spcPts val="1000"/>
                  </a:spcBef>
                  <a:spcAft>
                    <a:spcPts val="0"/>
                  </a:spcAft>
                  <a:buClr>
                    <a:srgbClr val="AEBBBF"/>
                  </a:buClr>
                  <a:buSzTx/>
                  <a:buFont typeface="Arial" panose="020B0604020202020204" pitchFamily="34" charset="0"/>
                  <a:buNone/>
                  <a:tabLst/>
                  <a:defRPr/>
                </a:pPr>
                <a:r>
                  <a:rPr kumimoji="0" lang="en-US"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Calibri Light" panose="020F0302020204030204" pitchFamily="34" charset="0"/>
                  </a:rPr>
                  <a:t>With Dead Sea Exfoliation</a:t>
                </a:r>
              </a:p>
            </p:txBody>
          </p:sp>
          <p:sp>
            <p:nvSpPr>
              <p:cNvPr id="61" name="Oval 60">
                <a:extLst>
                  <a:ext uri="{FF2B5EF4-FFF2-40B4-BE49-F238E27FC236}">
                    <a16:creationId xmlns:a16="http://schemas.microsoft.com/office/drawing/2014/main" id="{7B884C98-B73C-3C47-A667-3743E7AC997C}"/>
                  </a:ext>
                </a:extLst>
              </p:cNvPr>
              <p:cNvSpPr/>
              <p:nvPr/>
            </p:nvSpPr>
            <p:spPr>
              <a:xfrm>
                <a:off x="5041622" y="2331557"/>
                <a:ext cx="1176867" cy="117686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2" name="Content Placeholder 2">
                <a:extLst>
                  <a:ext uri="{FF2B5EF4-FFF2-40B4-BE49-F238E27FC236}">
                    <a16:creationId xmlns:a16="http://schemas.microsoft.com/office/drawing/2014/main" id="{A3E4C2B7-8831-2440-9600-832812CF447A}"/>
                  </a:ext>
                </a:extLst>
              </p:cNvPr>
              <p:cNvSpPr txBox="1">
                <a:spLocks/>
              </p:cNvSpPr>
              <p:nvPr/>
            </p:nvSpPr>
            <p:spPr>
              <a:xfrm>
                <a:off x="5077640" y="2673986"/>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960"/>
                  </a:lnSpc>
                  <a:spcBef>
                    <a:spcPts val="1000"/>
                  </a:spcBef>
                  <a:spcAft>
                    <a:spcPts val="0"/>
                  </a:spcAft>
                  <a:buClr>
                    <a:srgbClr val="AEBBBF"/>
                  </a:buClr>
                  <a:buSzTx/>
                  <a:buFont typeface="Arial" panose="020B0604020202020204" pitchFamily="34" charset="0"/>
                  <a:buNone/>
                  <a:tabLst/>
                  <a:defRPr/>
                </a:pPr>
                <a:r>
                  <a:rPr kumimoji="0" lang="en-US" sz="3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STEP</a:t>
                </a:r>
              </a:p>
              <a:p>
                <a:pPr marL="0" marR="0" lvl="0" indent="0" algn="ctr" defTabSz="914400" rtl="0" eaLnBrk="1" fontAlgn="auto" latinLnBrk="0" hangingPunct="1">
                  <a:lnSpc>
                    <a:spcPts val="1960"/>
                  </a:lnSpc>
                  <a:spcBef>
                    <a:spcPts val="1000"/>
                  </a:spcBef>
                  <a:spcAft>
                    <a:spcPts val="0"/>
                  </a:spcAft>
                  <a:buClr>
                    <a:srgbClr val="AEBBBF"/>
                  </a:buClr>
                  <a:buSzTx/>
                  <a:buFont typeface="Arial" panose="020B0604020202020204" pitchFamily="34" charset="0"/>
                  <a:buNone/>
                  <a:tabLst/>
                  <a:defRPr/>
                </a:pPr>
                <a:r>
                  <a:rPr kumimoji="0" lang="en-US" sz="3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grpSp>
        <p:grpSp>
          <p:nvGrpSpPr>
            <p:cNvPr id="7" name="Group 6">
              <a:extLst>
                <a:ext uri="{FF2B5EF4-FFF2-40B4-BE49-F238E27FC236}">
                  <a16:creationId xmlns:a16="http://schemas.microsoft.com/office/drawing/2014/main" id="{A297F42E-87C4-D78E-859F-C7E4B41D9AD5}"/>
                </a:ext>
              </a:extLst>
            </p:cNvPr>
            <p:cNvGrpSpPr/>
            <p:nvPr/>
          </p:nvGrpSpPr>
          <p:grpSpPr>
            <a:xfrm>
              <a:off x="9277566" y="3744800"/>
              <a:ext cx="2290760" cy="3055771"/>
              <a:chOff x="7794758" y="2331557"/>
              <a:chExt cx="2290760" cy="3055771"/>
            </a:xfrm>
          </p:grpSpPr>
          <p:sp>
            <p:nvSpPr>
              <p:cNvPr id="45" name="Content Placeholder 2">
                <a:extLst>
                  <a:ext uri="{FF2B5EF4-FFF2-40B4-BE49-F238E27FC236}">
                    <a16:creationId xmlns:a16="http://schemas.microsoft.com/office/drawing/2014/main" id="{1E787829-FE07-2A4C-97F9-1740EEE26BDB}"/>
                  </a:ext>
                </a:extLst>
              </p:cNvPr>
              <p:cNvSpPr txBox="1">
                <a:spLocks/>
              </p:cNvSpPr>
              <p:nvPr/>
            </p:nvSpPr>
            <p:spPr>
              <a:xfrm>
                <a:off x="7794758" y="3930519"/>
                <a:ext cx="2290760" cy="529657"/>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560"/>
                  </a:lnSpc>
                  <a:spcBef>
                    <a:spcPts val="1000"/>
                  </a:spcBef>
                  <a:spcAft>
                    <a:spcPts val="0"/>
                  </a:spcAft>
                  <a:buClr>
                    <a:srgbClr val="AEBBBF"/>
                  </a:buClr>
                  <a:buSzTx/>
                  <a:buFont typeface="Arial" panose="020B0604020202020204" pitchFamily="34" charset="0"/>
                  <a:buNone/>
                  <a:tabLst/>
                  <a:defRPr/>
                </a:pPr>
                <a:r>
                  <a:rPr kumimoji="0" lang="en-US" sz="2200" b="1" i="0" u="none" strike="noStrike" kern="1200" cap="none" spc="0" normalizeH="0" baseline="0" noProof="0" dirty="0">
                    <a:ln>
                      <a:noFill/>
                    </a:ln>
                    <a:solidFill>
                      <a:srgbClr val="41334F"/>
                    </a:solidFill>
                    <a:effectLst/>
                    <a:uLnTx/>
                    <a:uFillTx/>
                    <a:latin typeface="Calibri" panose="020F0502020204030204" pitchFamily="34" charset="0"/>
                    <a:ea typeface="+mn-ea"/>
                    <a:cs typeface="Calibri" panose="020F0502020204030204" pitchFamily="34" charset="0"/>
                  </a:rPr>
                  <a:t>INFUSION</a:t>
                </a:r>
              </a:p>
            </p:txBody>
          </p:sp>
          <p:sp>
            <p:nvSpPr>
              <p:cNvPr id="47" name="Content Placeholder 2">
                <a:extLst>
                  <a:ext uri="{FF2B5EF4-FFF2-40B4-BE49-F238E27FC236}">
                    <a16:creationId xmlns:a16="http://schemas.microsoft.com/office/drawing/2014/main" id="{E0C1B719-A236-264F-9469-A99A96FCEFFC}"/>
                  </a:ext>
                </a:extLst>
              </p:cNvPr>
              <p:cNvSpPr txBox="1">
                <a:spLocks/>
              </p:cNvSpPr>
              <p:nvPr/>
            </p:nvSpPr>
            <p:spPr>
              <a:xfrm>
                <a:off x="7807849" y="4439638"/>
                <a:ext cx="2269201"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560"/>
                  </a:lnSpc>
                  <a:spcBef>
                    <a:spcPts val="1000"/>
                  </a:spcBef>
                  <a:spcAft>
                    <a:spcPts val="0"/>
                  </a:spcAft>
                  <a:buClr>
                    <a:srgbClr val="AEBBBF"/>
                  </a:buClr>
                  <a:buSzTx/>
                  <a:buFont typeface="Arial" panose="020B0604020202020204" pitchFamily="34" charset="0"/>
                  <a:buNone/>
                  <a:tabLst/>
                  <a:defRPr/>
                </a:pPr>
                <a:r>
                  <a:rPr kumimoji="0" lang="en-US"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Calibri Light" panose="020F0302020204030204" pitchFamily="34" charset="0"/>
                  </a:rPr>
                  <a:t>With Dead Sea Nourishment</a:t>
                </a:r>
              </a:p>
            </p:txBody>
          </p:sp>
          <p:sp>
            <p:nvSpPr>
              <p:cNvPr id="63" name="Oval 62">
                <a:extLst>
                  <a:ext uri="{FF2B5EF4-FFF2-40B4-BE49-F238E27FC236}">
                    <a16:creationId xmlns:a16="http://schemas.microsoft.com/office/drawing/2014/main" id="{C4512F86-3C63-6F4A-ABA7-FBBAC588822A}"/>
                  </a:ext>
                </a:extLst>
              </p:cNvPr>
              <p:cNvSpPr/>
              <p:nvPr/>
            </p:nvSpPr>
            <p:spPr>
              <a:xfrm>
                <a:off x="7888787" y="2331557"/>
                <a:ext cx="1176867" cy="11768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4" name="Content Placeholder 2">
                <a:extLst>
                  <a:ext uri="{FF2B5EF4-FFF2-40B4-BE49-F238E27FC236}">
                    <a16:creationId xmlns:a16="http://schemas.microsoft.com/office/drawing/2014/main" id="{70D461A8-88C2-1D4D-B8A6-F75E781C8964}"/>
                  </a:ext>
                </a:extLst>
              </p:cNvPr>
              <p:cNvSpPr txBox="1">
                <a:spLocks/>
              </p:cNvSpPr>
              <p:nvPr/>
            </p:nvSpPr>
            <p:spPr>
              <a:xfrm>
                <a:off x="7924805" y="2673986"/>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960"/>
                  </a:lnSpc>
                  <a:spcBef>
                    <a:spcPts val="1000"/>
                  </a:spcBef>
                  <a:spcAft>
                    <a:spcPts val="0"/>
                  </a:spcAft>
                  <a:buClr>
                    <a:srgbClr val="AEBBBF"/>
                  </a:buClr>
                  <a:buSzTx/>
                  <a:buFont typeface="Arial" panose="020B0604020202020204" pitchFamily="34" charset="0"/>
                  <a:buNone/>
                  <a:tabLst/>
                  <a:defRPr/>
                </a:pPr>
                <a:r>
                  <a:rPr kumimoji="0" lang="en-US" sz="3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STEP</a:t>
                </a:r>
              </a:p>
              <a:p>
                <a:pPr marL="0" marR="0" lvl="0" indent="0" algn="ctr" defTabSz="914400" rtl="0" eaLnBrk="1" fontAlgn="auto" latinLnBrk="0" hangingPunct="1">
                  <a:lnSpc>
                    <a:spcPts val="1960"/>
                  </a:lnSpc>
                  <a:spcBef>
                    <a:spcPts val="1000"/>
                  </a:spcBef>
                  <a:spcAft>
                    <a:spcPts val="0"/>
                  </a:spcAft>
                  <a:buClr>
                    <a:srgbClr val="AEBBBF"/>
                  </a:buClr>
                  <a:buSzTx/>
                  <a:buFont typeface="Arial" panose="020B0604020202020204" pitchFamily="34" charset="0"/>
                  <a:buNone/>
                  <a:tabLst/>
                  <a:defRPr/>
                </a:pPr>
                <a:r>
                  <a:rPr kumimoji="0" lang="en-US" sz="3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grpSp>
        <p:cxnSp>
          <p:nvCxnSpPr>
            <p:cNvPr id="5" name="Straight Connector 4">
              <a:extLst>
                <a:ext uri="{FF2B5EF4-FFF2-40B4-BE49-F238E27FC236}">
                  <a16:creationId xmlns:a16="http://schemas.microsoft.com/office/drawing/2014/main" id="{0CB7259A-FC71-A142-AC2F-07EC6EB93C73}"/>
                </a:ext>
              </a:extLst>
            </p:cNvPr>
            <p:cNvCxnSpPr>
              <a:cxnSpLocks/>
            </p:cNvCxnSpPr>
            <p:nvPr/>
          </p:nvCxnSpPr>
          <p:spPr>
            <a:xfrm>
              <a:off x="2709714" y="4345873"/>
              <a:ext cx="264344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E3A054C-4191-5238-FBAB-56DE5F2F40B6}"/>
                </a:ext>
              </a:extLst>
            </p:cNvPr>
            <p:cNvGrpSpPr/>
            <p:nvPr/>
          </p:nvGrpSpPr>
          <p:grpSpPr>
            <a:xfrm>
              <a:off x="1241198" y="3754801"/>
              <a:ext cx="2299228" cy="3045770"/>
              <a:chOff x="2106482" y="2341558"/>
              <a:chExt cx="2299228" cy="3045770"/>
            </a:xfrm>
          </p:grpSpPr>
          <p:sp>
            <p:nvSpPr>
              <p:cNvPr id="4" name="Content Placeholder 2">
                <a:extLst>
                  <a:ext uri="{FF2B5EF4-FFF2-40B4-BE49-F238E27FC236}">
                    <a16:creationId xmlns:a16="http://schemas.microsoft.com/office/drawing/2014/main" id="{03FDB440-D388-414E-8194-6B3479D53095}"/>
                  </a:ext>
                </a:extLst>
              </p:cNvPr>
              <p:cNvSpPr txBox="1">
                <a:spLocks/>
              </p:cNvSpPr>
              <p:nvPr/>
            </p:nvSpPr>
            <p:spPr>
              <a:xfrm>
                <a:off x="2106482" y="3772616"/>
                <a:ext cx="1486988" cy="746125"/>
              </a:xfrm>
              <a:prstGeom prst="rect">
                <a:avLst/>
              </a:prstGeom>
            </p:spPr>
            <p:txBody>
              <a:bodyPr vert="horz" lIns="91440" tIns="45720" rIns="91440" bIns="45720" rtlCol="0">
                <a:normAutofit fontScale="92500"/>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560"/>
                  </a:lnSpc>
                  <a:spcBef>
                    <a:spcPts val="1000"/>
                  </a:spcBef>
                  <a:spcAft>
                    <a:spcPts val="0"/>
                  </a:spcAft>
                  <a:buClr>
                    <a:srgbClr val="AEBBBF"/>
                  </a:buClr>
                  <a:buSzTx/>
                  <a:buFont typeface="Arial" panose="020B0604020202020204" pitchFamily="34" charset="0"/>
                  <a:buNone/>
                  <a:tabLst/>
                  <a:defRPr/>
                </a:pPr>
                <a:r>
                  <a:rPr kumimoji="0" lang="en-US" sz="2200" b="1" i="0" u="none" strike="noStrike" kern="1200" cap="none" spc="0" normalizeH="0" baseline="0" noProof="0" dirty="0">
                    <a:ln>
                      <a:noFill/>
                    </a:ln>
                    <a:solidFill>
                      <a:srgbClr val="D6B0B0"/>
                    </a:solidFill>
                    <a:effectLst/>
                    <a:uLnTx/>
                    <a:uFillTx/>
                    <a:latin typeface="Calibri" panose="020F0502020204030204" pitchFamily="34" charset="0"/>
                    <a:ea typeface="+mn-ea"/>
                    <a:cs typeface="Calibri" panose="020F0502020204030204" pitchFamily="34" charset="0"/>
                  </a:rPr>
                  <a:t>LYMPHATIC</a:t>
                </a:r>
              </a:p>
              <a:p>
                <a:pPr marL="0" marR="0" lvl="0" indent="0" algn="l" defTabSz="914400" rtl="0" eaLnBrk="1" fontAlgn="auto" latinLnBrk="0" hangingPunct="1">
                  <a:lnSpc>
                    <a:spcPts val="1560"/>
                  </a:lnSpc>
                  <a:spcBef>
                    <a:spcPts val="1000"/>
                  </a:spcBef>
                  <a:spcAft>
                    <a:spcPts val="0"/>
                  </a:spcAft>
                  <a:buClr>
                    <a:srgbClr val="AEBBBF"/>
                  </a:buClr>
                  <a:buSzTx/>
                  <a:buFont typeface="Arial" panose="020B0604020202020204" pitchFamily="34" charset="0"/>
                  <a:buNone/>
                  <a:tabLst/>
                  <a:defRPr/>
                </a:pPr>
                <a:r>
                  <a:rPr kumimoji="0" lang="en-US" sz="2200" b="1" i="0" u="none" strike="noStrike" kern="1200" cap="none" spc="0" normalizeH="0" baseline="0" noProof="0" dirty="0">
                    <a:ln>
                      <a:noFill/>
                    </a:ln>
                    <a:solidFill>
                      <a:srgbClr val="D6B0B0"/>
                    </a:solidFill>
                    <a:effectLst/>
                    <a:uLnTx/>
                    <a:uFillTx/>
                    <a:latin typeface="Calibri" panose="020F0502020204030204" pitchFamily="34" charset="0"/>
                    <a:ea typeface="+mn-ea"/>
                    <a:cs typeface="Calibri" panose="020F0502020204030204" pitchFamily="34" charset="0"/>
                  </a:rPr>
                  <a:t>MASSAGE</a:t>
                </a:r>
              </a:p>
            </p:txBody>
          </p:sp>
          <p:sp>
            <p:nvSpPr>
              <p:cNvPr id="11" name="Content Placeholder 2">
                <a:extLst>
                  <a:ext uri="{FF2B5EF4-FFF2-40B4-BE49-F238E27FC236}">
                    <a16:creationId xmlns:a16="http://schemas.microsoft.com/office/drawing/2014/main" id="{2F3F1FAC-9E5D-4A4A-997A-2BFE3F57B848}"/>
                  </a:ext>
                </a:extLst>
              </p:cNvPr>
              <p:cNvSpPr txBox="1">
                <a:spLocks/>
              </p:cNvSpPr>
              <p:nvPr/>
            </p:nvSpPr>
            <p:spPr>
              <a:xfrm>
                <a:off x="2114949" y="4439638"/>
                <a:ext cx="2290761"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560"/>
                  </a:lnSpc>
                  <a:spcBef>
                    <a:spcPts val="1000"/>
                  </a:spcBef>
                  <a:spcAft>
                    <a:spcPts val="0"/>
                  </a:spcAft>
                  <a:buClr>
                    <a:srgbClr val="AEBBBF"/>
                  </a:buClr>
                  <a:buSzTx/>
                  <a:buFont typeface="Arial" panose="020B0604020202020204" pitchFamily="34" charset="0"/>
                  <a:buNone/>
                  <a:tabLst/>
                  <a:defRPr/>
                </a:pPr>
                <a:r>
                  <a:rPr kumimoji="0" lang="en-US" sz="1400" i="0" u="none" strike="noStrike" kern="1200" cap="none" spc="0" normalizeH="0" baseline="0" noProof="0" dirty="0">
                    <a:ln>
                      <a:noFill/>
                    </a:ln>
                    <a:solidFill>
                      <a:srgbClr val="666666"/>
                    </a:solidFill>
                    <a:effectLst/>
                    <a:uLnTx/>
                    <a:uFillTx/>
                    <a:latin typeface="Calibri Light" panose="020F0302020204030204" pitchFamily="34" charset="0"/>
                    <a:ea typeface="+mn-ea"/>
                    <a:cs typeface="Calibri Light" panose="020F0302020204030204" pitchFamily="34" charset="0"/>
                  </a:rPr>
                  <a:t>With Dead Sea Hydro</a:t>
                </a:r>
              </a:p>
            </p:txBody>
          </p:sp>
          <p:sp>
            <p:nvSpPr>
              <p:cNvPr id="26" name="Oval 25">
                <a:extLst>
                  <a:ext uri="{FF2B5EF4-FFF2-40B4-BE49-F238E27FC236}">
                    <a16:creationId xmlns:a16="http://schemas.microsoft.com/office/drawing/2014/main" id="{9EAFB9D9-5D11-45C9-81BD-87A9CC5BCD72}"/>
                  </a:ext>
                </a:extLst>
              </p:cNvPr>
              <p:cNvSpPr/>
              <p:nvPr/>
            </p:nvSpPr>
            <p:spPr>
              <a:xfrm>
                <a:off x="2279604" y="2341558"/>
                <a:ext cx="1176867" cy="1176867"/>
              </a:xfrm>
              <a:prstGeom prst="ellipse">
                <a:avLst/>
              </a:prstGeom>
              <a:solidFill>
                <a:srgbClr val="D6B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7" name="Content Placeholder 2">
                <a:extLst>
                  <a:ext uri="{FF2B5EF4-FFF2-40B4-BE49-F238E27FC236}">
                    <a16:creationId xmlns:a16="http://schemas.microsoft.com/office/drawing/2014/main" id="{FBE9E32A-29DA-40BF-8FBF-CDB52FCF3CDB}"/>
                  </a:ext>
                </a:extLst>
              </p:cNvPr>
              <p:cNvSpPr txBox="1">
                <a:spLocks/>
              </p:cNvSpPr>
              <p:nvPr/>
            </p:nvSpPr>
            <p:spPr>
              <a:xfrm>
                <a:off x="2315622" y="2683987"/>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960"/>
                  </a:lnSpc>
                  <a:spcBef>
                    <a:spcPts val="1000"/>
                  </a:spcBef>
                  <a:spcAft>
                    <a:spcPts val="0"/>
                  </a:spcAft>
                  <a:buClr>
                    <a:srgbClr val="AEBBBF"/>
                  </a:buClr>
                  <a:buSzTx/>
                  <a:buFont typeface="Arial" panose="020B0604020202020204" pitchFamily="34" charset="0"/>
                  <a:buNone/>
                  <a:tabLst/>
                  <a:defRPr/>
                </a:pPr>
                <a:r>
                  <a:rPr kumimoji="0" lang="en-US" sz="3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STEP</a:t>
                </a:r>
              </a:p>
              <a:p>
                <a:pPr marL="0" marR="0" lvl="0" indent="0" algn="ctr" defTabSz="914400" rtl="0" eaLnBrk="1" fontAlgn="auto" latinLnBrk="0" hangingPunct="1">
                  <a:lnSpc>
                    <a:spcPts val="1960"/>
                  </a:lnSpc>
                  <a:spcBef>
                    <a:spcPts val="1000"/>
                  </a:spcBef>
                  <a:spcAft>
                    <a:spcPts val="0"/>
                  </a:spcAft>
                  <a:buClr>
                    <a:srgbClr val="AEBBBF"/>
                  </a:buClr>
                  <a:buSzTx/>
                  <a:buFont typeface="Arial" panose="020B0604020202020204" pitchFamily="34" charset="0"/>
                  <a:buNone/>
                  <a:tabLst/>
                  <a:defRPr/>
                </a:pPr>
                <a:r>
                  <a:rPr kumimoji="0" lang="en-US" sz="3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grpSp>
        <p:pic>
          <p:nvPicPr>
            <p:cNvPr id="14" name="Picture 13">
              <a:extLst>
                <a:ext uri="{FF2B5EF4-FFF2-40B4-BE49-F238E27FC236}">
                  <a16:creationId xmlns:a16="http://schemas.microsoft.com/office/drawing/2014/main" id="{F8139DAA-7523-BBDE-7405-1E990A876BC1}"/>
                </a:ext>
              </a:extLst>
            </p:cNvPr>
            <p:cNvPicPr>
              <a:picLocks noChangeAspect="1"/>
            </p:cNvPicPr>
            <p:nvPr/>
          </p:nvPicPr>
          <p:blipFill>
            <a:blip r:embed="rId2">
              <a:extLst>
                <a:ext uri="{28A0092B-C50C-407E-A947-70E740481C1C}">
                  <a14:useLocalDpi xmlns:a14="http://schemas.microsoft.com/office/drawing/2010/main" val="0"/>
                </a:ext>
              </a:extLst>
            </a:blip>
            <a:srcRect l="14836" r="14836"/>
            <a:stretch/>
          </p:blipFill>
          <p:spPr>
            <a:xfrm>
              <a:off x="-849615" y="1193127"/>
              <a:ext cx="3651552" cy="2666366"/>
            </a:xfrm>
            <a:prstGeom prst="rect">
              <a:avLst/>
            </a:prstGeom>
          </p:spPr>
        </p:pic>
        <p:pic>
          <p:nvPicPr>
            <p:cNvPr id="16" name="Picture 15" descr="A picture containing indoor&#10;&#10;Description automatically generated">
              <a:extLst>
                <a:ext uri="{FF2B5EF4-FFF2-40B4-BE49-F238E27FC236}">
                  <a16:creationId xmlns:a16="http://schemas.microsoft.com/office/drawing/2014/main" id="{706E2919-9D82-E352-2F57-EFBD98225B3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8636" t="49576" r="37197" b="10395"/>
            <a:stretch/>
          </p:blipFill>
          <p:spPr>
            <a:xfrm>
              <a:off x="5213034" y="2169275"/>
              <a:ext cx="1728188" cy="1608679"/>
            </a:xfrm>
            <a:prstGeom prst="rect">
              <a:avLst/>
            </a:prstGeom>
          </p:spPr>
        </p:pic>
        <p:pic>
          <p:nvPicPr>
            <p:cNvPr id="18" name="Picture 17" descr="A picture containing indoor&#10;&#10;Description automatically generated">
              <a:extLst>
                <a:ext uri="{FF2B5EF4-FFF2-40B4-BE49-F238E27FC236}">
                  <a16:creationId xmlns:a16="http://schemas.microsoft.com/office/drawing/2014/main" id="{7006291D-9C4B-C9B4-0A26-E60E507F11D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38864" t="49576" r="38636" b="11069"/>
            <a:stretch/>
          </p:blipFill>
          <p:spPr>
            <a:xfrm>
              <a:off x="9073359" y="2162112"/>
              <a:ext cx="1609001" cy="1581618"/>
            </a:xfrm>
            <a:prstGeom prst="rect">
              <a:avLst/>
            </a:prstGeom>
          </p:spPr>
        </p:pic>
      </p:grpSp>
      <p:sp>
        <p:nvSpPr>
          <p:cNvPr id="13" name="TextBox 12">
            <a:extLst>
              <a:ext uri="{FF2B5EF4-FFF2-40B4-BE49-F238E27FC236}">
                <a16:creationId xmlns:a16="http://schemas.microsoft.com/office/drawing/2014/main" id="{2C7E42C0-A010-E928-5053-514E3A828606}"/>
              </a:ext>
            </a:extLst>
          </p:cNvPr>
          <p:cNvSpPr txBox="1"/>
          <p:nvPr/>
        </p:nvSpPr>
        <p:spPr>
          <a:xfrm>
            <a:off x="1303340" y="896250"/>
            <a:ext cx="7770019" cy="1015663"/>
          </a:xfrm>
          <a:prstGeom prst="rect">
            <a:avLst/>
          </a:prstGeom>
          <a:noFill/>
        </p:spPr>
        <p:txBody>
          <a:bodyPr wrap="square">
            <a:spAutoFit/>
          </a:bodyPr>
          <a:lstStyle/>
          <a:p>
            <a:pPr lvl="0"/>
            <a:r>
              <a:rPr lang="en-US" sz="2000" kern="1200" dirty="0" err="1"/>
              <a:t>Prejuvenate</a:t>
            </a:r>
            <a:r>
              <a:rPr lang="en-US" sz="2000" kern="1200" dirty="0"/>
              <a:t> your butts in the bikini season </a:t>
            </a:r>
            <a:r>
              <a:rPr lang="en-US" sz="2000" b="1" kern="1200" dirty="0"/>
              <a:t>in just 3 steps!</a:t>
            </a:r>
          </a:p>
          <a:p>
            <a:r>
              <a:rPr lang="en-US" sz="2000" kern="1200" dirty="0"/>
              <a:t>Treatment time - </a:t>
            </a:r>
            <a:r>
              <a:rPr lang="en-US" sz="2000" b="1" kern="1200" dirty="0"/>
              <a:t>30 minutes</a:t>
            </a:r>
            <a:endParaRPr lang="en-GB" sz="2000" b="1" dirty="0">
              <a:solidFill>
                <a:srgbClr val="202C47"/>
              </a:solidFill>
              <a:latin typeface="Calibri" panose="020F0502020204030204" pitchFamily="34" charset="0"/>
              <a:ea typeface="+mj-ea"/>
              <a:cs typeface="Calibri" panose="020F0502020204030204" pitchFamily="34" charset="0"/>
            </a:endParaRPr>
          </a:p>
          <a:p>
            <a:pPr lvl="0"/>
            <a:endParaRPr lang="en-GB" sz="2000" b="1" dirty="0">
              <a:solidFill>
                <a:srgbClr val="202C47"/>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803393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53C37A-00C2-2426-850E-B4B7CFF1F185}"/>
              </a:ext>
            </a:extLst>
          </p:cNvPr>
          <p:cNvSpPr/>
          <p:nvPr/>
        </p:nvSpPr>
        <p:spPr>
          <a:xfrm>
            <a:off x="1898469" y="5519588"/>
            <a:ext cx="9966749" cy="1095970"/>
          </a:xfrm>
          <a:prstGeom prst="rect">
            <a:avLst/>
          </a:prstGeom>
          <a:solidFill>
            <a:srgbClr val="F2E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Picture 7">
            <a:extLst>
              <a:ext uri="{FF2B5EF4-FFF2-40B4-BE49-F238E27FC236}">
                <a16:creationId xmlns:a16="http://schemas.microsoft.com/office/drawing/2014/main" id="{BEEC4019-A0FA-6F13-E51B-CF6C7ABE541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4836" r="14836"/>
          <a:stretch/>
        </p:blipFill>
        <p:spPr>
          <a:xfrm>
            <a:off x="4476206" y="362584"/>
            <a:ext cx="7458618" cy="5446289"/>
          </a:xfrm>
          <a:prstGeom prst="rect">
            <a:avLst/>
          </a:prstGeom>
        </p:spPr>
      </p:pic>
      <p:sp>
        <p:nvSpPr>
          <p:cNvPr id="22" name="מלבן 24">
            <a:extLst>
              <a:ext uri="{FF2B5EF4-FFF2-40B4-BE49-F238E27FC236}">
                <a16:creationId xmlns:a16="http://schemas.microsoft.com/office/drawing/2014/main" id="{A89031A9-528D-4F19-A82D-CC27AB25AB61}"/>
              </a:ext>
            </a:extLst>
          </p:cNvPr>
          <p:cNvSpPr/>
          <p:nvPr/>
        </p:nvSpPr>
        <p:spPr>
          <a:xfrm>
            <a:off x="1309931" y="2063468"/>
            <a:ext cx="6864251" cy="1608069"/>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marL="228600" indent="-228600" fontAlgn="base">
              <a:lnSpc>
                <a:spcPct val="150000"/>
              </a:lnSpc>
              <a:spcBef>
                <a:spcPts val="1000"/>
              </a:spcBef>
              <a:buSzPct val="80000"/>
              <a:buBlip>
                <a:blip r:embed="rId5">
                  <a:extLst>
                    <a:ext uri="{96DAC541-7B7A-43D3-8B79-37D633B846F1}">
                      <asvg:svgBlip xmlns:asvg="http://schemas.microsoft.com/office/drawing/2016/SVG/main" r:embed="rId6"/>
                    </a:ext>
                  </a:extLst>
                </a:blip>
              </a:buBlip>
              <a:tabLst>
                <a:tab pos="97806" algn="l"/>
              </a:tabLst>
              <a:defRPr/>
            </a:pPr>
            <a:r>
              <a:rPr lang="en-US" sz="1400" b="1" dirty="0">
                <a:solidFill>
                  <a:schemeClr val="accent5"/>
                </a:solidFill>
                <a:latin typeface="Calibri"/>
              </a:rPr>
              <a:t>Enriched with Dead Sea mineral-rich salts</a:t>
            </a:r>
            <a:r>
              <a:rPr lang="en-US" sz="1400" dirty="0">
                <a:solidFill>
                  <a:schemeClr val="accent5"/>
                </a:solidFill>
                <a:latin typeface="Calibri"/>
              </a:rPr>
              <a:t>: Helps cleanse and detoxify the skin</a:t>
            </a:r>
          </a:p>
          <a:p>
            <a:pPr marL="228600" indent="-228600" fontAlgn="base">
              <a:lnSpc>
                <a:spcPct val="150000"/>
              </a:lnSpc>
              <a:spcBef>
                <a:spcPts val="1000"/>
              </a:spcBef>
              <a:buSzPct val="80000"/>
              <a:buBlip>
                <a:blip r:embed="rId5">
                  <a:extLst>
                    <a:ext uri="{96DAC541-7B7A-43D3-8B79-37D633B846F1}">
                      <asvg:svgBlip xmlns:asvg="http://schemas.microsoft.com/office/drawing/2016/SVG/main" r:embed="rId6"/>
                    </a:ext>
                  </a:extLst>
                </a:blip>
              </a:buBlip>
              <a:tabLst>
                <a:tab pos="97806" algn="l"/>
              </a:tabLst>
              <a:defRPr/>
            </a:pPr>
            <a:r>
              <a:rPr kumimoji="0" lang="en-US" sz="1400" b="1" i="0" u="none" strike="noStrike" kern="1200" cap="none" spc="0" normalizeH="0" baseline="0" noProof="0" dirty="0" err="1">
                <a:ln>
                  <a:noFill/>
                </a:ln>
                <a:solidFill>
                  <a:schemeClr val="accent5"/>
                </a:solidFill>
                <a:effectLst/>
                <a:uLnTx/>
                <a:uFillTx/>
                <a:latin typeface="Calibri"/>
                <a:ea typeface="+mn-ea"/>
                <a:cs typeface="+mn-cs"/>
              </a:rPr>
              <a:t>Dunaliella</a:t>
            </a:r>
            <a:r>
              <a:rPr kumimoji="0" lang="en-US" sz="1400" b="1" i="0" u="none" strike="noStrike" kern="1200" cap="none" spc="0" normalizeH="0" baseline="0" noProof="0" dirty="0">
                <a:ln>
                  <a:noFill/>
                </a:ln>
                <a:solidFill>
                  <a:schemeClr val="accent5"/>
                </a:solidFill>
                <a:effectLst/>
                <a:uLnTx/>
                <a:uFillTx/>
                <a:latin typeface="Calibri"/>
                <a:ea typeface="+mn-ea"/>
                <a:cs typeface="+mn-cs"/>
              </a:rPr>
              <a:t> HGL</a:t>
            </a:r>
            <a:r>
              <a:rPr kumimoji="0" lang="en-US" sz="1400" b="0" i="0" u="none" strike="noStrike" kern="1200" cap="none" spc="0" normalizeH="0" baseline="0" noProof="0" dirty="0">
                <a:ln>
                  <a:noFill/>
                </a:ln>
                <a:solidFill>
                  <a:schemeClr val="accent5"/>
                </a:solidFill>
                <a:effectLst/>
                <a:uLnTx/>
                <a:uFillTx/>
                <a:latin typeface="Calibri"/>
                <a:ea typeface="+mn-ea"/>
                <a:cs typeface="+mn-cs"/>
              </a:rPr>
              <a:t>: Helps reduce skin cell aging and protects from sun exposure damage</a:t>
            </a:r>
          </a:p>
          <a:p>
            <a:pPr marL="228600" indent="-228600" fontAlgn="base">
              <a:lnSpc>
                <a:spcPct val="150000"/>
              </a:lnSpc>
              <a:spcBef>
                <a:spcPts val="1000"/>
              </a:spcBef>
              <a:buSzPct val="80000"/>
              <a:buBlip>
                <a:blip r:embed="rId5">
                  <a:extLst>
                    <a:ext uri="{96DAC541-7B7A-43D3-8B79-37D633B846F1}">
                      <asvg:svgBlip xmlns:asvg="http://schemas.microsoft.com/office/drawing/2016/SVG/main" r:embed="rId6"/>
                    </a:ext>
                  </a:extLst>
                </a:blip>
              </a:buBlip>
              <a:tabLst>
                <a:tab pos="97806" algn="l"/>
              </a:tabLst>
              <a:defRPr/>
            </a:pPr>
            <a:r>
              <a:rPr kumimoji="0" lang="en-US" sz="1400" b="1" i="0" u="none" strike="noStrike" kern="1200" cap="none" spc="0" normalizeH="0" baseline="0" noProof="0" dirty="0">
                <a:ln>
                  <a:noFill/>
                </a:ln>
                <a:solidFill>
                  <a:schemeClr val="accent5"/>
                </a:solidFill>
                <a:effectLst/>
                <a:uLnTx/>
                <a:uFillTx/>
                <a:latin typeface="Calibri"/>
                <a:ea typeface="+mn-ea"/>
                <a:cs typeface="+mn-cs"/>
              </a:rPr>
              <a:t>Organic Aloe Vera</a:t>
            </a:r>
            <a:r>
              <a:rPr kumimoji="0" lang="en-US" sz="1400" b="0" i="0" u="none" strike="noStrike" kern="1200" cap="none" spc="0" normalizeH="0" baseline="0" noProof="0" dirty="0">
                <a:ln>
                  <a:noFill/>
                </a:ln>
                <a:solidFill>
                  <a:schemeClr val="accent5"/>
                </a:solidFill>
                <a:effectLst/>
                <a:uLnTx/>
                <a:uFillTx/>
                <a:latin typeface="Calibri"/>
                <a:ea typeface="+mn-ea"/>
                <a:cs typeface="+mn-cs"/>
              </a:rPr>
              <a:t>: Antioxidant emollient that rapidly softens and calms the skin and provides antimicrobial action.</a:t>
            </a:r>
          </a:p>
        </p:txBody>
      </p:sp>
      <p:sp>
        <p:nvSpPr>
          <p:cNvPr id="10" name="Text Placeholder 8">
            <a:extLst>
              <a:ext uri="{FF2B5EF4-FFF2-40B4-BE49-F238E27FC236}">
                <a16:creationId xmlns:a16="http://schemas.microsoft.com/office/drawing/2014/main" id="{772DC770-DC13-4190-90BC-1FC07D4E3296}"/>
              </a:ext>
            </a:extLst>
          </p:cNvPr>
          <p:cNvSpPr txBox="1">
            <a:spLocks/>
          </p:cNvSpPr>
          <p:nvPr/>
        </p:nvSpPr>
        <p:spPr>
          <a:xfrm>
            <a:off x="2152903"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800" b="1" dirty="0">
                <a:solidFill>
                  <a:srgbClr val="6B595C"/>
                </a:solidFill>
              </a:rPr>
              <a:t>STEP 1- </a:t>
            </a:r>
            <a:r>
              <a:rPr lang="en-US" sz="1600" b="1" dirty="0">
                <a:solidFill>
                  <a:srgbClr val="6B595C"/>
                </a:solidFill>
              </a:rPr>
              <a:t> </a:t>
            </a:r>
            <a:r>
              <a:rPr lang="en-US" sz="2800" b="1" dirty="0">
                <a:solidFill>
                  <a:srgbClr val="6B595C"/>
                </a:solidFill>
              </a:rPr>
              <a:t>JetPeel 3D Massage</a:t>
            </a:r>
            <a:endParaRPr kumimoji="0" lang="en-US" sz="2800" b="1" i="0" u="none" strike="noStrike" kern="1200" cap="none" spc="0" normalizeH="0" baseline="0" noProof="0" dirty="0">
              <a:ln>
                <a:noFill/>
              </a:ln>
              <a:solidFill>
                <a:srgbClr val="6B595C"/>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6B595C"/>
              </a:solidFill>
              <a:effectLst/>
              <a:uLnTx/>
              <a:uFillTx/>
              <a:latin typeface="Calibri"/>
              <a:ea typeface="+mn-ea"/>
              <a:cs typeface="+mn-cs"/>
            </a:endParaRPr>
          </a:p>
        </p:txBody>
      </p:sp>
      <p:pic>
        <p:nvPicPr>
          <p:cNvPr id="15" name="Picture 14" descr="Icon&#10;&#10;Description automatically generated">
            <a:extLst>
              <a:ext uri="{FF2B5EF4-FFF2-40B4-BE49-F238E27FC236}">
                <a16:creationId xmlns:a16="http://schemas.microsoft.com/office/drawing/2014/main" id="{202F3817-25DA-9D52-C5A5-9204CD2094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0862" y="105277"/>
            <a:ext cx="557213" cy="557213"/>
          </a:xfrm>
          <a:prstGeom prst="rect">
            <a:avLst/>
          </a:prstGeom>
        </p:spPr>
      </p:pic>
      <p:sp>
        <p:nvSpPr>
          <p:cNvPr id="4" name="TextBox 3">
            <a:extLst>
              <a:ext uri="{FF2B5EF4-FFF2-40B4-BE49-F238E27FC236}">
                <a16:creationId xmlns:a16="http://schemas.microsoft.com/office/drawing/2014/main" id="{EF3DEAA4-EDFA-D1B6-A09D-EE0FF7208D3C}"/>
              </a:ext>
            </a:extLst>
          </p:cNvPr>
          <p:cNvSpPr txBox="1"/>
          <p:nvPr/>
        </p:nvSpPr>
        <p:spPr>
          <a:xfrm>
            <a:off x="1968075" y="5462154"/>
            <a:ext cx="9966749" cy="1127168"/>
          </a:xfrm>
          <a:prstGeom prst="rect">
            <a:avLst/>
          </a:prstGeom>
          <a:noFill/>
        </p:spPr>
        <p:txBody>
          <a:bodyPr wrap="square">
            <a:spAutoFit/>
          </a:bodyPr>
          <a:lstStyle/>
          <a:p>
            <a:pPr>
              <a:lnSpc>
                <a:spcPts val="2800"/>
              </a:lnSpc>
            </a:pPr>
            <a:r>
              <a:rPr lang="en-US" sz="1400" dirty="0">
                <a:solidFill>
                  <a:srgbClr val="6B595C"/>
                </a:solidFill>
                <a:cs typeface="Calibri" panose="020F0502020204030204" pitchFamily="34" charset="0"/>
              </a:rPr>
              <a:t>10ml of the </a:t>
            </a:r>
            <a:r>
              <a:rPr lang="en-US" sz="1400" dirty="0" err="1">
                <a:solidFill>
                  <a:srgbClr val="6B595C"/>
                </a:solidFill>
                <a:cs typeface="Calibri" panose="020F0502020204030204" pitchFamily="34" charset="0"/>
              </a:rPr>
              <a:t>JetCare</a:t>
            </a:r>
            <a:r>
              <a:rPr lang="en-US" sz="1400" dirty="0">
                <a:solidFill>
                  <a:srgbClr val="6B595C"/>
                </a:solidFill>
                <a:cs typeface="Calibri" panose="020F0502020204030204" pitchFamily="34" charset="0"/>
              </a:rPr>
              <a:t> Dead Sea Hydro </a:t>
            </a:r>
            <a:endParaRPr lang="en-IT" sz="1400" dirty="0">
              <a:solidFill>
                <a:srgbClr val="6B595C"/>
              </a:solidFill>
              <a:cs typeface="Calibri" panose="020F0502020204030204" pitchFamily="34" charset="0"/>
            </a:endParaRPr>
          </a:p>
          <a:p>
            <a:pPr>
              <a:lnSpc>
                <a:spcPts val="2800"/>
              </a:lnSpc>
            </a:pPr>
            <a:r>
              <a:rPr lang="en-US" sz="1400" dirty="0" err="1">
                <a:solidFill>
                  <a:srgbClr val="6B595C"/>
                </a:solidFill>
                <a:cs typeface="Calibri" panose="020F0502020204030204" pitchFamily="34" charset="0"/>
              </a:rPr>
              <a:t>TripleJet</a:t>
            </a:r>
            <a:r>
              <a:rPr lang="en-US" sz="1400" dirty="0">
                <a:solidFill>
                  <a:srgbClr val="6B595C"/>
                </a:solidFill>
                <a:cs typeface="Calibri" panose="020F0502020204030204" pitchFamily="34" charset="0"/>
              </a:rPr>
              <a:t>, held at 4 cm away from the skin at 90° to the skin</a:t>
            </a:r>
            <a:endParaRPr lang="en-IT" sz="1400" dirty="0">
              <a:solidFill>
                <a:srgbClr val="6B595C"/>
              </a:solidFill>
              <a:cs typeface="Calibri" panose="020F0502020204030204" pitchFamily="34" charset="0"/>
            </a:endParaRPr>
          </a:p>
          <a:p>
            <a:pPr>
              <a:lnSpc>
                <a:spcPts val="2800"/>
              </a:lnSpc>
            </a:pPr>
            <a:r>
              <a:rPr lang="en-US" sz="1400" dirty="0">
                <a:solidFill>
                  <a:srgbClr val="6B595C"/>
                </a:solidFill>
                <a:cs typeface="Calibri" panose="020F0502020204030204" pitchFamily="34" charset="0"/>
              </a:rPr>
              <a:t>8 minutes</a:t>
            </a:r>
            <a:endParaRPr lang="en-IT" sz="1400" dirty="0">
              <a:solidFill>
                <a:srgbClr val="6B595C"/>
              </a:solidFill>
              <a:cs typeface="Calibri" panose="020F0502020204030204" pitchFamily="34" charset="0"/>
            </a:endParaRPr>
          </a:p>
        </p:txBody>
      </p:sp>
      <p:sp>
        <p:nvSpPr>
          <p:cNvPr id="7" name="TextBox 6">
            <a:extLst>
              <a:ext uri="{FF2B5EF4-FFF2-40B4-BE49-F238E27FC236}">
                <a16:creationId xmlns:a16="http://schemas.microsoft.com/office/drawing/2014/main" id="{61580511-771B-9BF3-6A75-BA31EC6A1833}"/>
              </a:ext>
            </a:extLst>
          </p:cNvPr>
          <p:cNvSpPr txBox="1"/>
          <p:nvPr/>
        </p:nvSpPr>
        <p:spPr>
          <a:xfrm>
            <a:off x="1309931" y="1278155"/>
            <a:ext cx="8376994" cy="400110"/>
          </a:xfrm>
          <a:prstGeom prst="rect">
            <a:avLst/>
          </a:prstGeom>
          <a:noFill/>
        </p:spPr>
        <p:txBody>
          <a:bodyPr wrap="square">
            <a:spAutoFit/>
          </a:bodyPr>
          <a:lstStyle/>
          <a:p>
            <a:r>
              <a:rPr lang="en-US" sz="2000" b="1" dirty="0">
                <a:solidFill>
                  <a:srgbClr val="6B595C"/>
                </a:solidFill>
                <a:latin typeface="Calibri" panose="020F0502020204030204" pitchFamily="34" charset="0"/>
                <a:ea typeface="Calibri" panose="020F0502020204030204" pitchFamily="34" charset="0"/>
                <a:cs typeface="Arial" panose="020B0604020202020204" pitchFamily="34" charset="0"/>
              </a:rPr>
              <a:t>S</a:t>
            </a:r>
            <a:r>
              <a:rPr lang="en-US" sz="2000" b="1" dirty="0">
                <a:solidFill>
                  <a:srgbClr val="6B595C"/>
                </a:solidFill>
                <a:effectLst/>
                <a:latin typeface="Calibri" panose="020F0502020204030204" pitchFamily="34" charset="0"/>
                <a:ea typeface="Calibri" panose="020F0502020204030204" pitchFamily="34" charset="0"/>
                <a:cs typeface="Arial" panose="020B0604020202020204" pitchFamily="34" charset="0"/>
              </a:rPr>
              <a:t>timulate micro-circulation</a:t>
            </a:r>
            <a:r>
              <a:rPr lang="en-US" sz="2000" b="1" dirty="0">
                <a:solidFill>
                  <a:srgbClr val="6B595C"/>
                </a:solidFill>
                <a:latin typeface="Calibri" panose="020F0502020204030204" pitchFamily="34" charset="0"/>
                <a:ea typeface="Calibri" panose="020F0502020204030204" pitchFamily="34" charset="0"/>
                <a:cs typeface="Arial" panose="020B0604020202020204" pitchFamily="34" charset="0"/>
              </a:rPr>
              <a:t> </a:t>
            </a:r>
            <a:r>
              <a:rPr lang="en-US" sz="2000" b="1" dirty="0">
                <a:solidFill>
                  <a:srgbClr val="6B595C"/>
                </a:solidFill>
                <a:effectLst/>
                <a:latin typeface="Calibri" panose="020F0502020204030204" pitchFamily="34" charset="0"/>
                <a:ea typeface="Calibri" panose="020F0502020204030204" pitchFamily="34" charset="0"/>
                <a:cs typeface="Arial" panose="020B0604020202020204" pitchFamily="34" charset="0"/>
              </a:rPr>
              <a:t>and improve the skin tone</a:t>
            </a:r>
            <a:endParaRPr lang="en-IT" sz="2000" b="1" dirty="0">
              <a:solidFill>
                <a:srgbClr val="6B595C"/>
              </a:solidFill>
              <a:latin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D4931D80-D679-C1CA-CCAC-4C768C8B6C7F}"/>
              </a:ext>
            </a:extLst>
          </p:cNvPr>
          <p:cNvGrpSpPr/>
          <p:nvPr/>
        </p:nvGrpSpPr>
        <p:grpSpPr>
          <a:xfrm>
            <a:off x="472231" y="5512907"/>
            <a:ext cx="1217237" cy="1100350"/>
            <a:chOff x="3854450" y="2780507"/>
            <a:chExt cx="4483100" cy="4052601"/>
          </a:xfrm>
        </p:grpSpPr>
        <p:graphicFrame>
          <p:nvGraphicFramePr>
            <p:cNvPr id="9" name="Object 8">
              <a:extLst>
                <a:ext uri="{FF2B5EF4-FFF2-40B4-BE49-F238E27FC236}">
                  <a16:creationId xmlns:a16="http://schemas.microsoft.com/office/drawing/2014/main" id="{FA28A453-6FBB-A021-CB5A-77985B553488}"/>
                </a:ext>
              </a:extLst>
            </p:cNvPr>
            <p:cNvGraphicFramePr>
              <a:graphicFrameLocks noChangeAspect="1"/>
            </p:cNvGraphicFramePr>
            <p:nvPr>
              <p:extLst>
                <p:ext uri="{D42A27DB-BD31-4B8C-83A1-F6EECF244321}">
                  <p14:modId xmlns:p14="http://schemas.microsoft.com/office/powerpoint/2010/main" val="2158545301"/>
                </p:ext>
              </p:extLst>
            </p:nvPr>
          </p:nvGraphicFramePr>
          <p:xfrm>
            <a:off x="3854450" y="4201048"/>
            <a:ext cx="4483100" cy="1244600"/>
          </p:xfrm>
          <a:graphic>
            <a:graphicData uri="http://schemas.openxmlformats.org/presentationml/2006/ole">
              <mc:AlternateContent xmlns:mc="http://schemas.openxmlformats.org/markup-compatibility/2006">
                <mc:Choice xmlns:v="urn:schemas-microsoft-com:vml" Requires="v">
                  <p:oleObj r:id="rId8" imgW="4483031" imgH="1244247" progId="">
                    <p:embed/>
                  </p:oleObj>
                </mc:Choice>
                <mc:Fallback>
                  <p:oleObj r:id="rId8" imgW="4483031" imgH="1244247" progId="">
                    <p:embed/>
                    <p:pic>
                      <p:nvPicPr>
                        <p:cNvPr id="0" name=""/>
                        <p:cNvPicPr/>
                        <p:nvPr/>
                      </p:nvPicPr>
                      <p:blipFill>
                        <a:blip r:embed="rId9"/>
                        <a:stretch>
                          <a:fillRect/>
                        </a:stretch>
                      </p:blipFill>
                      <p:spPr>
                        <a:xfrm>
                          <a:off x="3854450" y="4201048"/>
                          <a:ext cx="4483100" cy="12446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00C4B901-1C6B-44B1-E9BD-7F650891931B}"/>
                </a:ext>
              </a:extLst>
            </p:cNvPr>
            <p:cNvGraphicFramePr>
              <a:graphicFrameLocks noChangeAspect="1"/>
            </p:cNvGraphicFramePr>
            <p:nvPr>
              <p:extLst>
                <p:ext uri="{D42A27DB-BD31-4B8C-83A1-F6EECF244321}">
                  <p14:modId xmlns:p14="http://schemas.microsoft.com/office/powerpoint/2010/main" val="2242020010"/>
                </p:ext>
              </p:extLst>
            </p:nvPr>
          </p:nvGraphicFramePr>
          <p:xfrm>
            <a:off x="3854450" y="5539296"/>
            <a:ext cx="3038475" cy="1293812"/>
          </p:xfrm>
          <a:graphic>
            <a:graphicData uri="http://schemas.openxmlformats.org/presentationml/2006/ole">
              <mc:AlternateContent xmlns:mc="http://schemas.openxmlformats.org/markup-compatibility/2006">
                <mc:Choice xmlns:v="urn:schemas-microsoft-com:vml" Requires="v">
                  <p:oleObj r:id="rId10" imgW="3038350" imgH="1293989" progId="">
                    <p:embed/>
                  </p:oleObj>
                </mc:Choice>
                <mc:Fallback>
                  <p:oleObj r:id="rId10" imgW="3038350" imgH="1293989" progId="">
                    <p:embed/>
                    <p:pic>
                      <p:nvPicPr>
                        <p:cNvPr id="0" name=""/>
                        <p:cNvPicPr/>
                        <p:nvPr/>
                      </p:nvPicPr>
                      <p:blipFill>
                        <a:blip r:embed="rId11"/>
                        <a:stretch>
                          <a:fillRect/>
                        </a:stretch>
                      </p:blipFill>
                      <p:spPr>
                        <a:xfrm>
                          <a:off x="3854450" y="5539296"/>
                          <a:ext cx="3038475" cy="129381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099D022F-3CA1-9D3B-CBB6-5AE5ADC5862F}"/>
                </a:ext>
              </a:extLst>
            </p:cNvPr>
            <p:cNvGraphicFramePr>
              <a:graphicFrameLocks noChangeAspect="1"/>
            </p:cNvGraphicFramePr>
            <p:nvPr>
              <p:extLst>
                <p:ext uri="{D42A27DB-BD31-4B8C-83A1-F6EECF244321}">
                  <p14:modId xmlns:p14="http://schemas.microsoft.com/office/powerpoint/2010/main" val="1925045025"/>
                </p:ext>
              </p:extLst>
            </p:nvPr>
          </p:nvGraphicFramePr>
          <p:xfrm>
            <a:off x="3854450" y="2780507"/>
            <a:ext cx="3038475" cy="1293812"/>
          </p:xfrm>
          <a:graphic>
            <a:graphicData uri="http://schemas.openxmlformats.org/presentationml/2006/ole">
              <mc:AlternateContent xmlns:mc="http://schemas.openxmlformats.org/markup-compatibility/2006">
                <mc:Choice xmlns:v="urn:schemas-microsoft-com:vml" Requires="v">
                  <p:oleObj r:id="rId12" imgW="3038350" imgH="1293989" progId="">
                    <p:embed/>
                  </p:oleObj>
                </mc:Choice>
                <mc:Fallback>
                  <p:oleObj r:id="rId12" imgW="3038350" imgH="1293989" progId="">
                    <p:embed/>
                    <p:pic>
                      <p:nvPicPr>
                        <p:cNvPr id="0" name=""/>
                        <p:cNvPicPr/>
                        <p:nvPr/>
                      </p:nvPicPr>
                      <p:blipFill>
                        <a:blip r:embed="rId13"/>
                        <a:stretch>
                          <a:fillRect/>
                        </a:stretch>
                      </p:blipFill>
                      <p:spPr>
                        <a:xfrm>
                          <a:off x="3854450" y="2780507"/>
                          <a:ext cx="3038475" cy="1293812"/>
                        </a:xfrm>
                        <a:prstGeom prst="rect">
                          <a:avLst/>
                        </a:prstGeom>
                      </p:spPr>
                    </p:pic>
                  </p:oleObj>
                </mc:Fallback>
              </mc:AlternateContent>
            </a:graphicData>
          </a:graphic>
        </p:graphicFrame>
      </p:grpSp>
    </p:spTree>
    <p:extLst>
      <p:ext uri="{BB962C8B-B14F-4D97-AF65-F5344CB8AC3E}">
        <p14:creationId xmlns:p14="http://schemas.microsoft.com/office/powerpoint/2010/main" val="1638472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F5A4555-312B-C41B-24CD-EEB08BEE1213}"/>
              </a:ext>
            </a:extLst>
          </p:cNvPr>
          <p:cNvSpPr/>
          <p:nvPr/>
        </p:nvSpPr>
        <p:spPr>
          <a:xfrm>
            <a:off x="1898469" y="5401828"/>
            <a:ext cx="9966749" cy="1213730"/>
          </a:xfrm>
          <a:prstGeom prst="rect">
            <a:avLst/>
          </a:prstGeom>
          <a:solidFill>
            <a:srgbClr val="F2E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9" name="Picture 8">
            <a:extLst>
              <a:ext uri="{FF2B5EF4-FFF2-40B4-BE49-F238E27FC236}">
                <a16:creationId xmlns:a16="http://schemas.microsoft.com/office/drawing/2014/main" id="{74E115B0-6D91-943D-BB68-E83C6F1AAD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98702" y="1210002"/>
            <a:ext cx="8293298" cy="4258954"/>
          </a:xfrm>
          <a:prstGeom prst="rect">
            <a:avLst/>
          </a:prstGeom>
        </p:spPr>
      </p:pic>
      <p:pic>
        <p:nvPicPr>
          <p:cNvPr id="15" name="Picture 14" descr="Icon&#10;&#10;Description automatically generated">
            <a:extLst>
              <a:ext uri="{FF2B5EF4-FFF2-40B4-BE49-F238E27FC236}">
                <a16:creationId xmlns:a16="http://schemas.microsoft.com/office/drawing/2014/main" id="{202F3817-25DA-9D52-C5A5-9204CD209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0862" y="105277"/>
            <a:ext cx="557213" cy="557213"/>
          </a:xfrm>
          <a:prstGeom prst="rect">
            <a:avLst/>
          </a:prstGeom>
        </p:spPr>
      </p:pic>
      <p:sp>
        <p:nvSpPr>
          <p:cNvPr id="2" name="Text Placeholder 8">
            <a:extLst>
              <a:ext uri="{FF2B5EF4-FFF2-40B4-BE49-F238E27FC236}">
                <a16:creationId xmlns:a16="http://schemas.microsoft.com/office/drawing/2014/main" id="{CB3C2041-7D1C-8A50-1694-09D763B87B8D}"/>
              </a:ext>
            </a:extLst>
          </p:cNvPr>
          <p:cNvSpPr txBox="1">
            <a:spLocks/>
          </p:cNvSpPr>
          <p:nvPr/>
        </p:nvSpPr>
        <p:spPr>
          <a:xfrm>
            <a:off x="2152903"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800" b="1" dirty="0">
                <a:solidFill>
                  <a:srgbClr val="6B595C"/>
                </a:solidFill>
              </a:rPr>
              <a:t>STEP 2 - </a:t>
            </a:r>
            <a:r>
              <a:rPr lang="en-US" b="1" dirty="0">
                <a:solidFill>
                  <a:srgbClr val="6B595C"/>
                </a:solidFill>
              </a:rPr>
              <a:t>Exfoliation</a:t>
            </a:r>
            <a:endParaRPr kumimoji="0" lang="en-US" sz="2800" b="1" i="0" u="none" strike="noStrike" kern="1200" cap="none" spc="0" normalizeH="0" baseline="0" noProof="0" dirty="0">
              <a:ln>
                <a:noFill/>
              </a:ln>
              <a:solidFill>
                <a:srgbClr val="6B595C"/>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6B595C"/>
              </a:solidFill>
              <a:effectLst/>
              <a:uLnTx/>
              <a:uFillTx/>
              <a:latin typeface="Calibri"/>
              <a:ea typeface="+mn-ea"/>
              <a:cs typeface="+mn-cs"/>
            </a:endParaRPr>
          </a:p>
        </p:txBody>
      </p:sp>
      <p:sp>
        <p:nvSpPr>
          <p:cNvPr id="6" name="TextBox 5">
            <a:extLst>
              <a:ext uri="{FF2B5EF4-FFF2-40B4-BE49-F238E27FC236}">
                <a16:creationId xmlns:a16="http://schemas.microsoft.com/office/drawing/2014/main" id="{044640FC-D6BB-B6F9-C336-27E4F477F545}"/>
              </a:ext>
            </a:extLst>
          </p:cNvPr>
          <p:cNvSpPr txBox="1"/>
          <p:nvPr/>
        </p:nvSpPr>
        <p:spPr>
          <a:xfrm>
            <a:off x="1309931" y="1278155"/>
            <a:ext cx="8376994" cy="400110"/>
          </a:xfrm>
          <a:prstGeom prst="rect">
            <a:avLst/>
          </a:prstGeom>
          <a:noFill/>
        </p:spPr>
        <p:txBody>
          <a:bodyPr wrap="square">
            <a:spAutoFit/>
          </a:bodyPr>
          <a:lstStyle/>
          <a:p>
            <a:r>
              <a:rPr lang="en-US" sz="2000" b="1" dirty="0">
                <a:solidFill>
                  <a:srgbClr val="6B595C"/>
                </a:solidFill>
                <a:latin typeface="Calibri" panose="020F0502020204030204" pitchFamily="34" charset="0"/>
                <a:cs typeface="Arial" panose="020B0604020202020204" pitchFamily="34" charset="0"/>
              </a:rPr>
              <a:t>Exfoliates, reactivates new skin cells, preserves a youthful skin appearance</a:t>
            </a:r>
            <a:r>
              <a:rPr lang="en-IT" sz="2000" b="1" dirty="0">
                <a:solidFill>
                  <a:srgbClr val="6B595C"/>
                </a:solidFill>
                <a:latin typeface="Calibri" panose="020F0502020204030204" pitchFamily="34" charset="0"/>
                <a:cs typeface="Arial" panose="020B0604020202020204" pitchFamily="34" charset="0"/>
              </a:rPr>
              <a:t> </a:t>
            </a:r>
          </a:p>
        </p:txBody>
      </p:sp>
      <p:sp>
        <p:nvSpPr>
          <p:cNvPr id="7" name="מלבן 24">
            <a:extLst>
              <a:ext uri="{FF2B5EF4-FFF2-40B4-BE49-F238E27FC236}">
                <a16:creationId xmlns:a16="http://schemas.microsoft.com/office/drawing/2014/main" id="{A89031A9-528D-4F19-A82D-CC27AB25AB61}"/>
              </a:ext>
            </a:extLst>
          </p:cNvPr>
          <p:cNvSpPr/>
          <p:nvPr/>
        </p:nvSpPr>
        <p:spPr>
          <a:xfrm>
            <a:off x="852731" y="1286612"/>
            <a:ext cx="6356251" cy="3931782"/>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lvl="1" fontAlgn="base">
              <a:lnSpc>
                <a:spcPct val="150000"/>
              </a:lnSpc>
              <a:spcBef>
                <a:spcPts val="1000"/>
              </a:spcBef>
              <a:buSzPct val="80000"/>
              <a:tabLst>
                <a:tab pos="97806" algn="l"/>
              </a:tabLst>
              <a:defRPr/>
            </a:pPr>
            <a:endParaRPr kumimoji="0" lang="en-US" sz="1400" b="1" i="0" u="none" strike="noStrike" kern="1200" cap="none" spc="0" normalizeH="0" baseline="0" noProof="0" dirty="0">
              <a:ln>
                <a:noFill/>
              </a:ln>
              <a:solidFill>
                <a:schemeClr val="accent5"/>
              </a:solidFill>
              <a:effectLst/>
              <a:uLnTx/>
              <a:uFillTx/>
              <a:latin typeface="Calibri"/>
              <a:ea typeface="+mn-ea"/>
              <a:cs typeface="+mn-cs"/>
            </a:endParaRPr>
          </a:p>
          <a:p>
            <a:pPr marL="685800" lvl="1" indent="-228600" fontAlgn="base">
              <a:lnSpc>
                <a:spcPct val="150000"/>
              </a:lnSpc>
              <a:spcBef>
                <a:spcPts val="1000"/>
              </a:spcBef>
              <a:buSzPct val="80000"/>
              <a:buBlip>
                <a:blip r:embed="rId5">
                  <a:extLst>
                    <a:ext uri="{96DAC541-7B7A-43D3-8B79-37D633B846F1}">
                      <asvg:svgBlip xmlns:asvg="http://schemas.microsoft.com/office/drawing/2016/SVG/main" r:embed="rId6"/>
                    </a:ext>
                  </a:extLst>
                </a:blip>
              </a:buBlip>
              <a:tabLst>
                <a:tab pos="97806" algn="l"/>
              </a:tabLst>
              <a:defRPr/>
            </a:pPr>
            <a:r>
              <a:rPr kumimoji="0" lang="en-US" sz="1400" b="1" i="0" u="none" strike="noStrike" kern="1200" cap="none" spc="0" normalizeH="0" baseline="0" noProof="0" dirty="0" err="1">
                <a:ln>
                  <a:noFill/>
                </a:ln>
                <a:solidFill>
                  <a:schemeClr val="accent5"/>
                </a:solidFill>
                <a:effectLst/>
                <a:uLnTx/>
                <a:uFillTx/>
                <a:latin typeface="Calibri"/>
                <a:ea typeface="+mn-ea"/>
                <a:cs typeface="+mn-cs"/>
              </a:rPr>
              <a:t>Dunaliella</a:t>
            </a:r>
            <a:r>
              <a:rPr kumimoji="0" lang="en-US" sz="1400" b="1" i="0" u="none" strike="noStrike" kern="1200" cap="none" spc="0" normalizeH="0" baseline="0" noProof="0" dirty="0">
                <a:ln>
                  <a:noFill/>
                </a:ln>
                <a:solidFill>
                  <a:schemeClr val="accent5"/>
                </a:solidFill>
                <a:effectLst/>
                <a:uLnTx/>
                <a:uFillTx/>
                <a:latin typeface="Calibri"/>
                <a:ea typeface="+mn-ea"/>
                <a:cs typeface="+mn-cs"/>
              </a:rPr>
              <a:t> HGL</a:t>
            </a:r>
            <a:r>
              <a:rPr kumimoji="0" lang="en-US" sz="1400" b="0" i="0" u="none" strike="noStrike" kern="1200" cap="none" spc="0" normalizeH="0" baseline="0" noProof="0" dirty="0">
                <a:ln>
                  <a:noFill/>
                </a:ln>
                <a:solidFill>
                  <a:schemeClr val="accent5"/>
                </a:solidFill>
                <a:effectLst/>
                <a:uLnTx/>
                <a:uFillTx/>
                <a:latin typeface="Calibri"/>
                <a:ea typeface="+mn-ea"/>
                <a:cs typeface="+mn-cs"/>
              </a:rPr>
              <a:t>: Helps reduce skin cell aging and protect from sun exposure damage</a:t>
            </a:r>
          </a:p>
          <a:p>
            <a:pPr marL="685800" lvl="1" indent="-228600" fontAlgn="base">
              <a:lnSpc>
                <a:spcPct val="150000"/>
              </a:lnSpc>
              <a:spcBef>
                <a:spcPts val="1000"/>
              </a:spcBef>
              <a:buSzPct val="80000"/>
              <a:buBlip>
                <a:blip r:embed="rId5">
                  <a:extLst>
                    <a:ext uri="{96DAC541-7B7A-43D3-8B79-37D633B846F1}">
                      <asvg:svgBlip xmlns:asvg="http://schemas.microsoft.com/office/drawing/2016/SVG/main" r:embed="rId6"/>
                    </a:ext>
                  </a:extLst>
                </a:blip>
              </a:buBlip>
              <a:tabLst>
                <a:tab pos="97806" algn="l"/>
              </a:tabLst>
              <a:defRPr/>
            </a:pPr>
            <a:r>
              <a:rPr kumimoji="0" lang="en-US" sz="1400" b="1" i="0" u="none" strike="noStrike" kern="1200" cap="none" spc="0" normalizeH="0" baseline="0" noProof="0" dirty="0">
                <a:ln>
                  <a:noFill/>
                </a:ln>
                <a:solidFill>
                  <a:schemeClr val="accent5"/>
                </a:solidFill>
                <a:effectLst/>
                <a:uLnTx/>
                <a:uFillTx/>
                <a:latin typeface="Calibri"/>
                <a:ea typeface="+mn-ea"/>
                <a:cs typeface="+mn-cs"/>
              </a:rPr>
              <a:t>Allantoin</a:t>
            </a:r>
            <a:r>
              <a:rPr kumimoji="0" lang="en-US" sz="1400" b="0" i="0" u="none" strike="noStrike" kern="1200" cap="none" spc="0" normalizeH="0" baseline="0" noProof="0" dirty="0">
                <a:ln>
                  <a:noFill/>
                </a:ln>
                <a:solidFill>
                  <a:schemeClr val="accent5"/>
                </a:solidFill>
                <a:effectLst/>
                <a:uLnTx/>
                <a:uFillTx/>
                <a:latin typeface="Calibri"/>
                <a:ea typeface="+mn-ea"/>
                <a:cs typeface="+mn-cs"/>
              </a:rPr>
              <a:t>: Helps moisturize, exfoliate and smooth the skin surface</a:t>
            </a:r>
          </a:p>
          <a:p>
            <a:pPr marL="685800" lvl="1" indent="-228600" fontAlgn="base">
              <a:lnSpc>
                <a:spcPct val="150000"/>
              </a:lnSpc>
              <a:spcBef>
                <a:spcPts val="1000"/>
              </a:spcBef>
              <a:buSzPct val="80000"/>
              <a:buBlip>
                <a:blip r:embed="rId5">
                  <a:extLst>
                    <a:ext uri="{96DAC541-7B7A-43D3-8B79-37D633B846F1}">
                      <asvg:svgBlip xmlns:asvg="http://schemas.microsoft.com/office/drawing/2016/SVG/main" r:embed="rId6"/>
                    </a:ext>
                  </a:extLst>
                </a:blip>
              </a:buBlip>
              <a:tabLst>
                <a:tab pos="97806" algn="l"/>
              </a:tabLst>
              <a:defRPr/>
            </a:pPr>
            <a:r>
              <a:rPr kumimoji="0" lang="en-US" sz="1400" b="1" i="0" u="none" strike="noStrike" kern="1200" cap="none" spc="0" normalizeH="0" baseline="0" noProof="0" dirty="0">
                <a:ln>
                  <a:noFill/>
                </a:ln>
                <a:solidFill>
                  <a:schemeClr val="accent5"/>
                </a:solidFill>
                <a:effectLst/>
                <a:uLnTx/>
                <a:uFillTx/>
                <a:latin typeface="Calibri"/>
                <a:ea typeface="+mn-ea"/>
                <a:cs typeface="+mn-cs"/>
              </a:rPr>
              <a:t>Lactic Acid</a:t>
            </a:r>
            <a:r>
              <a:rPr kumimoji="0" lang="en-US" sz="1400" b="0" i="0" u="none" strike="noStrike" kern="1200" cap="none" spc="0" normalizeH="0" baseline="0" noProof="0" dirty="0">
                <a:ln>
                  <a:noFill/>
                </a:ln>
                <a:solidFill>
                  <a:schemeClr val="accent5"/>
                </a:solidFill>
                <a:effectLst/>
                <a:uLnTx/>
                <a:uFillTx/>
                <a:latin typeface="Calibri"/>
                <a:ea typeface="+mn-ea"/>
                <a:cs typeface="+mn-cs"/>
              </a:rPr>
              <a:t>: Gentle AHA that helps remove dead cells, stimulates cell renewal, and boosts the skin’s natural moisture</a:t>
            </a:r>
          </a:p>
          <a:p>
            <a:pPr marL="685800" lvl="1" indent="-228600" fontAlgn="base">
              <a:lnSpc>
                <a:spcPct val="150000"/>
              </a:lnSpc>
              <a:spcBef>
                <a:spcPts val="1000"/>
              </a:spcBef>
              <a:buSzPct val="80000"/>
              <a:buBlip>
                <a:blip r:embed="rId5">
                  <a:extLst>
                    <a:ext uri="{96DAC541-7B7A-43D3-8B79-37D633B846F1}">
                      <asvg:svgBlip xmlns:asvg="http://schemas.microsoft.com/office/drawing/2016/SVG/main" r:embed="rId6"/>
                    </a:ext>
                  </a:extLst>
                </a:blip>
              </a:buBlip>
              <a:tabLst>
                <a:tab pos="97806" algn="l"/>
              </a:tabLst>
              <a:defRPr/>
            </a:pPr>
            <a:r>
              <a:rPr kumimoji="0" lang="en-US" sz="1400" b="1" i="0" u="none" strike="noStrike" kern="1200" cap="none" spc="0" normalizeH="0" baseline="0" noProof="0" dirty="0">
                <a:ln>
                  <a:noFill/>
                </a:ln>
                <a:solidFill>
                  <a:schemeClr val="accent5"/>
                </a:solidFill>
                <a:effectLst/>
                <a:uLnTx/>
                <a:uFillTx/>
                <a:latin typeface="Calibri"/>
                <a:ea typeface="+mn-ea"/>
                <a:cs typeface="+mn-cs"/>
              </a:rPr>
              <a:t>Organic Aloe Vera</a:t>
            </a:r>
            <a:r>
              <a:rPr kumimoji="0" lang="en-US" sz="1400" b="0" i="0" u="none" strike="noStrike" kern="1200" cap="none" spc="0" normalizeH="0" baseline="0" noProof="0" dirty="0">
                <a:ln>
                  <a:noFill/>
                </a:ln>
                <a:solidFill>
                  <a:schemeClr val="accent5"/>
                </a:solidFill>
                <a:effectLst/>
                <a:uLnTx/>
                <a:uFillTx/>
                <a:latin typeface="Calibri"/>
                <a:ea typeface="+mn-ea"/>
                <a:cs typeface="+mn-cs"/>
              </a:rPr>
              <a:t>: Antioxidant emollient that rapidly softens and calms the skin and provides antimicrobial action</a:t>
            </a:r>
          </a:p>
          <a:p>
            <a:pPr marL="685800" lvl="1" indent="-228600" fontAlgn="base">
              <a:lnSpc>
                <a:spcPct val="150000"/>
              </a:lnSpc>
              <a:spcBef>
                <a:spcPts val="1000"/>
              </a:spcBef>
              <a:buSzPct val="80000"/>
              <a:buBlip>
                <a:blip r:embed="rId5">
                  <a:extLst>
                    <a:ext uri="{96DAC541-7B7A-43D3-8B79-37D633B846F1}">
                      <asvg:svgBlip xmlns:asvg="http://schemas.microsoft.com/office/drawing/2016/SVG/main" r:embed="rId6"/>
                    </a:ext>
                  </a:extLst>
                </a:blip>
              </a:buBlip>
              <a:tabLst>
                <a:tab pos="97806" algn="l"/>
              </a:tabLst>
              <a:defRPr/>
            </a:pPr>
            <a:r>
              <a:rPr kumimoji="0" lang="en-US" sz="1400" b="1" i="0" u="none" strike="noStrike" kern="1200" cap="none" spc="0" normalizeH="0" baseline="0" noProof="0" dirty="0">
                <a:ln>
                  <a:noFill/>
                </a:ln>
                <a:solidFill>
                  <a:schemeClr val="accent5"/>
                </a:solidFill>
                <a:effectLst/>
                <a:uLnTx/>
                <a:uFillTx/>
                <a:latin typeface="Calibri"/>
                <a:ea typeface="+mn-ea"/>
                <a:cs typeface="+mn-cs"/>
              </a:rPr>
              <a:t>D-Panthenol 75%</a:t>
            </a:r>
            <a:r>
              <a:rPr kumimoji="0" lang="en-US" sz="1400" b="0" i="0" u="none" strike="noStrike" kern="1200" cap="none" spc="0" normalizeH="0" baseline="0" noProof="0" dirty="0">
                <a:ln>
                  <a:noFill/>
                </a:ln>
                <a:solidFill>
                  <a:schemeClr val="accent5"/>
                </a:solidFill>
                <a:effectLst/>
                <a:uLnTx/>
                <a:uFillTx/>
                <a:latin typeface="Calibri"/>
                <a:ea typeface="+mn-ea"/>
                <a:cs typeface="+mn-cs"/>
              </a:rPr>
              <a:t>: Vitamin B</a:t>
            </a:r>
            <a:r>
              <a:rPr kumimoji="0" lang="en-US" sz="2000" b="0" i="0" u="none" strike="noStrike" kern="1200" cap="none" spc="0" normalizeH="0" baseline="-25000" noProof="0" dirty="0">
                <a:ln>
                  <a:noFill/>
                </a:ln>
                <a:solidFill>
                  <a:schemeClr val="accent5"/>
                </a:solidFill>
                <a:effectLst/>
                <a:uLnTx/>
                <a:uFillTx/>
                <a:latin typeface="Calibri"/>
                <a:ea typeface="+mn-ea"/>
                <a:cs typeface="+mn-cs"/>
              </a:rPr>
              <a:t>5</a:t>
            </a:r>
            <a:r>
              <a:rPr kumimoji="0" lang="en-US" sz="1400" b="0" i="0" u="none" strike="noStrike" kern="1200" cap="none" spc="0" normalizeH="0" baseline="0" noProof="0" dirty="0">
                <a:ln>
                  <a:noFill/>
                </a:ln>
                <a:solidFill>
                  <a:schemeClr val="accent5"/>
                </a:solidFill>
                <a:effectLst/>
                <a:uLnTx/>
                <a:uFillTx/>
                <a:latin typeface="Calibri"/>
                <a:ea typeface="+mn-ea"/>
                <a:cs typeface="+mn-cs"/>
              </a:rPr>
              <a:t>, helps to seal in moisture, reinforce the skin’s natural barrier, and protect from the effects of exposure and aging</a:t>
            </a:r>
          </a:p>
        </p:txBody>
      </p:sp>
      <p:sp>
        <p:nvSpPr>
          <p:cNvPr id="11" name="TextBox 10">
            <a:extLst>
              <a:ext uri="{FF2B5EF4-FFF2-40B4-BE49-F238E27FC236}">
                <a16:creationId xmlns:a16="http://schemas.microsoft.com/office/drawing/2014/main" id="{D628B455-00A5-9163-7F36-4AA0C63BB381}"/>
              </a:ext>
            </a:extLst>
          </p:cNvPr>
          <p:cNvSpPr txBox="1"/>
          <p:nvPr/>
        </p:nvSpPr>
        <p:spPr>
          <a:xfrm>
            <a:off x="1937688" y="5417520"/>
            <a:ext cx="9888310" cy="1213730"/>
          </a:xfrm>
          <a:prstGeom prst="rect">
            <a:avLst/>
          </a:prstGeom>
          <a:noFill/>
        </p:spPr>
        <p:txBody>
          <a:bodyPr wrap="square">
            <a:spAutoFit/>
          </a:bodyPr>
          <a:lstStyle/>
          <a:p>
            <a:pPr>
              <a:lnSpc>
                <a:spcPts val="2000"/>
              </a:lnSpc>
            </a:pPr>
            <a:r>
              <a:rPr lang="en-US" sz="1400" dirty="0">
                <a:solidFill>
                  <a:srgbClr val="6B595C"/>
                </a:solidFill>
                <a:cs typeface="Calibri" panose="020F0502020204030204" pitchFamily="34" charset="0"/>
              </a:rPr>
              <a:t>Approximately 6 - 8 ml of Dead Sea Exfoliation in the sub-step A, leave the acid for 8 minutes and after that wash off with approximately 8ml of Dead Sea Hydro</a:t>
            </a:r>
            <a:endParaRPr lang="en-IT" sz="1400" dirty="0">
              <a:solidFill>
                <a:srgbClr val="6B595C"/>
              </a:solidFill>
              <a:cs typeface="Calibri" panose="020F0502020204030204" pitchFamily="34" charset="0"/>
            </a:endParaRPr>
          </a:p>
          <a:p>
            <a:pPr>
              <a:lnSpc>
                <a:spcPts val="2300"/>
              </a:lnSpc>
            </a:pPr>
            <a:r>
              <a:rPr lang="en-US" sz="1400" dirty="0" err="1">
                <a:solidFill>
                  <a:srgbClr val="6B595C"/>
                </a:solidFill>
                <a:cs typeface="Calibri" panose="020F0502020204030204" pitchFamily="34" charset="0"/>
              </a:rPr>
              <a:t>TripleJet</a:t>
            </a:r>
            <a:r>
              <a:rPr lang="en-US" sz="1400" dirty="0">
                <a:solidFill>
                  <a:srgbClr val="6B595C"/>
                </a:solidFill>
                <a:cs typeface="Calibri" panose="020F0502020204030204" pitchFamily="34" charset="0"/>
              </a:rPr>
              <a:t>, held at 1 cm away from the skin and 90° to the skin in the sub-step A, and at 45° in the skin in sub-step B</a:t>
            </a:r>
            <a:endParaRPr lang="en-IT" sz="1400" dirty="0">
              <a:solidFill>
                <a:srgbClr val="6B595C"/>
              </a:solidFill>
              <a:cs typeface="Calibri" panose="020F0502020204030204" pitchFamily="34" charset="0"/>
            </a:endParaRPr>
          </a:p>
          <a:p>
            <a:pPr>
              <a:lnSpc>
                <a:spcPts val="2300"/>
              </a:lnSpc>
            </a:pPr>
            <a:r>
              <a:rPr lang="en-US" sz="1400" dirty="0">
                <a:solidFill>
                  <a:srgbClr val="6B595C"/>
                </a:solidFill>
                <a:cs typeface="Calibri" panose="020F0502020204030204" pitchFamily="34" charset="0"/>
              </a:rPr>
              <a:t>14 minutes</a:t>
            </a:r>
            <a:endParaRPr lang="en-IT" sz="1400" dirty="0">
              <a:solidFill>
                <a:srgbClr val="6B595C"/>
              </a:solidFill>
              <a:cs typeface="Calibri" panose="020F0502020204030204" pitchFamily="34" charset="0"/>
            </a:endParaRPr>
          </a:p>
        </p:txBody>
      </p:sp>
      <p:grpSp>
        <p:nvGrpSpPr>
          <p:cNvPr id="21" name="Group 20">
            <a:extLst>
              <a:ext uri="{FF2B5EF4-FFF2-40B4-BE49-F238E27FC236}">
                <a16:creationId xmlns:a16="http://schemas.microsoft.com/office/drawing/2014/main" id="{E7866878-C26D-0A29-2EC7-910733F12CE5}"/>
              </a:ext>
            </a:extLst>
          </p:cNvPr>
          <p:cNvGrpSpPr/>
          <p:nvPr/>
        </p:nvGrpSpPr>
        <p:grpSpPr>
          <a:xfrm>
            <a:off x="472231" y="5512907"/>
            <a:ext cx="1217237" cy="1100350"/>
            <a:chOff x="3854450" y="2780507"/>
            <a:chExt cx="4483100" cy="4052601"/>
          </a:xfrm>
        </p:grpSpPr>
        <p:graphicFrame>
          <p:nvGraphicFramePr>
            <p:cNvPr id="23" name="Object 22">
              <a:extLst>
                <a:ext uri="{FF2B5EF4-FFF2-40B4-BE49-F238E27FC236}">
                  <a16:creationId xmlns:a16="http://schemas.microsoft.com/office/drawing/2014/main" id="{66CDCE39-D112-C568-F992-A82136963884}"/>
                </a:ext>
              </a:extLst>
            </p:cNvPr>
            <p:cNvGraphicFramePr>
              <a:graphicFrameLocks noChangeAspect="1"/>
            </p:cNvGraphicFramePr>
            <p:nvPr>
              <p:extLst>
                <p:ext uri="{D42A27DB-BD31-4B8C-83A1-F6EECF244321}">
                  <p14:modId xmlns:p14="http://schemas.microsoft.com/office/powerpoint/2010/main" val="2602296313"/>
                </p:ext>
              </p:extLst>
            </p:nvPr>
          </p:nvGraphicFramePr>
          <p:xfrm>
            <a:off x="3854450" y="4201048"/>
            <a:ext cx="4483100" cy="1244600"/>
          </p:xfrm>
          <a:graphic>
            <a:graphicData uri="http://schemas.openxmlformats.org/presentationml/2006/ole">
              <mc:AlternateContent xmlns:mc="http://schemas.openxmlformats.org/markup-compatibility/2006">
                <mc:Choice xmlns:v="urn:schemas-microsoft-com:vml" Requires="v">
                  <p:oleObj r:id="rId7" imgW="4483031" imgH="1244247" progId="">
                    <p:embed/>
                  </p:oleObj>
                </mc:Choice>
                <mc:Fallback>
                  <p:oleObj r:id="rId7" imgW="4483031" imgH="1244247" progId="">
                    <p:embed/>
                    <p:pic>
                      <p:nvPicPr>
                        <p:cNvPr id="9" name="Object 8">
                          <a:extLst>
                            <a:ext uri="{FF2B5EF4-FFF2-40B4-BE49-F238E27FC236}">
                              <a16:creationId xmlns:a16="http://schemas.microsoft.com/office/drawing/2014/main" id="{FA28A453-6FBB-A021-CB5A-77985B553488}"/>
                            </a:ext>
                          </a:extLst>
                        </p:cNvPr>
                        <p:cNvPicPr/>
                        <p:nvPr/>
                      </p:nvPicPr>
                      <p:blipFill>
                        <a:blip r:embed="rId8"/>
                        <a:stretch>
                          <a:fillRect/>
                        </a:stretch>
                      </p:blipFill>
                      <p:spPr>
                        <a:xfrm>
                          <a:off x="3854450" y="4201048"/>
                          <a:ext cx="4483100" cy="124460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6590CA81-0FDD-127D-0156-4F05D2758502}"/>
                </a:ext>
              </a:extLst>
            </p:cNvPr>
            <p:cNvGraphicFramePr>
              <a:graphicFrameLocks noChangeAspect="1"/>
            </p:cNvGraphicFramePr>
            <p:nvPr>
              <p:extLst>
                <p:ext uri="{D42A27DB-BD31-4B8C-83A1-F6EECF244321}">
                  <p14:modId xmlns:p14="http://schemas.microsoft.com/office/powerpoint/2010/main" val="2331313306"/>
                </p:ext>
              </p:extLst>
            </p:nvPr>
          </p:nvGraphicFramePr>
          <p:xfrm>
            <a:off x="3854450" y="5539296"/>
            <a:ext cx="3038475" cy="1293812"/>
          </p:xfrm>
          <a:graphic>
            <a:graphicData uri="http://schemas.openxmlformats.org/presentationml/2006/ole">
              <mc:AlternateContent xmlns:mc="http://schemas.openxmlformats.org/markup-compatibility/2006">
                <mc:Choice xmlns:v="urn:schemas-microsoft-com:vml" Requires="v">
                  <p:oleObj r:id="rId9" imgW="3038350" imgH="1293989" progId="">
                    <p:embed/>
                  </p:oleObj>
                </mc:Choice>
                <mc:Fallback>
                  <p:oleObj r:id="rId9" imgW="3038350" imgH="1293989" progId="">
                    <p:embed/>
                    <p:pic>
                      <p:nvPicPr>
                        <p:cNvPr id="11" name="Object 10">
                          <a:extLst>
                            <a:ext uri="{FF2B5EF4-FFF2-40B4-BE49-F238E27FC236}">
                              <a16:creationId xmlns:a16="http://schemas.microsoft.com/office/drawing/2014/main" id="{00C4B901-1C6B-44B1-E9BD-7F650891931B}"/>
                            </a:ext>
                          </a:extLst>
                        </p:cNvPr>
                        <p:cNvPicPr/>
                        <p:nvPr/>
                      </p:nvPicPr>
                      <p:blipFill>
                        <a:blip r:embed="rId10"/>
                        <a:stretch>
                          <a:fillRect/>
                        </a:stretch>
                      </p:blipFill>
                      <p:spPr>
                        <a:xfrm>
                          <a:off x="3854450" y="5539296"/>
                          <a:ext cx="3038475" cy="1293812"/>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2503D2B3-A774-F842-5272-B6116D3D4B8C}"/>
                </a:ext>
              </a:extLst>
            </p:cNvPr>
            <p:cNvGraphicFramePr>
              <a:graphicFrameLocks noChangeAspect="1"/>
            </p:cNvGraphicFramePr>
            <p:nvPr>
              <p:extLst>
                <p:ext uri="{D42A27DB-BD31-4B8C-83A1-F6EECF244321}">
                  <p14:modId xmlns:p14="http://schemas.microsoft.com/office/powerpoint/2010/main" val="3831106824"/>
                </p:ext>
              </p:extLst>
            </p:nvPr>
          </p:nvGraphicFramePr>
          <p:xfrm>
            <a:off x="3854450" y="2780507"/>
            <a:ext cx="3038475" cy="1293812"/>
          </p:xfrm>
          <a:graphic>
            <a:graphicData uri="http://schemas.openxmlformats.org/presentationml/2006/ole">
              <mc:AlternateContent xmlns:mc="http://schemas.openxmlformats.org/markup-compatibility/2006">
                <mc:Choice xmlns:v="urn:schemas-microsoft-com:vml" Requires="v">
                  <p:oleObj r:id="rId11" imgW="3038350" imgH="1293989" progId="">
                    <p:embed/>
                  </p:oleObj>
                </mc:Choice>
                <mc:Fallback>
                  <p:oleObj r:id="rId11" imgW="3038350" imgH="1293989" progId="">
                    <p:embed/>
                    <p:pic>
                      <p:nvPicPr>
                        <p:cNvPr id="12" name="Object 11">
                          <a:extLst>
                            <a:ext uri="{FF2B5EF4-FFF2-40B4-BE49-F238E27FC236}">
                              <a16:creationId xmlns:a16="http://schemas.microsoft.com/office/drawing/2014/main" id="{099D022F-3CA1-9D3B-CBB6-5AE5ADC5862F}"/>
                            </a:ext>
                          </a:extLst>
                        </p:cNvPr>
                        <p:cNvPicPr/>
                        <p:nvPr/>
                      </p:nvPicPr>
                      <p:blipFill>
                        <a:blip r:embed="rId12"/>
                        <a:stretch>
                          <a:fillRect/>
                        </a:stretch>
                      </p:blipFill>
                      <p:spPr>
                        <a:xfrm>
                          <a:off x="3854450" y="2780507"/>
                          <a:ext cx="3038475" cy="1293812"/>
                        </a:xfrm>
                        <a:prstGeom prst="rect">
                          <a:avLst/>
                        </a:prstGeom>
                      </p:spPr>
                    </p:pic>
                  </p:oleObj>
                </mc:Fallback>
              </mc:AlternateContent>
            </a:graphicData>
          </a:graphic>
        </p:graphicFrame>
      </p:grpSp>
    </p:spTree>
    <p:extLst>
      <p:ext uri="{BB962C8B-B14F-4D97-AF65-F5344CB8AC3E}">
        <p14:creationId xmlns:p14="http://schemas.microsoft.com/office/powerpoint/2010/main" val="1113736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44754C-FD73-9BB0-36E4-0E07CF229E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06783" y="1530458"/>
            <a:ext cx="7885217" cy="4049387"/>
          </a:xfrm>
          <a:prstGeom prst="rect">
            <a:avLst/>
          </a:prstGeom>
        </p:spPr>
      </p:pic>
      <p:sp>
        <p:nvSpPr>
          <p:cNvPr id="10" name="Text Placeholder 8">
            <a:extLst>
              <a:ext uri="{FF2B5EF4-FFF2-40B4-BE49-F238E27FC236}">
                <a16:creationId xmlns:a16="http://schemas.microsoft.com/office/drawing/2014/main" id="{772DC770-DC13-4190-90BC-1FC07D4E3296}"/>
              </a:ext>
            </a:extLst>
          </p:cNvPr>
          <p:cNvSpPr txBox="1">
            <a:spLocks/>
          </p:cNvSpPr>
          <p:nvPr/>
        </p:nvSpPr>
        <p:spPr>
          <a:xfrm>
            <a:off x="2152903"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accent5"/>
                </a:solidFill>
                <a:effectLst/>
                <a:uLnTx/>
                <a:uFillTx/>
                <a:latin typeface="Calibri" panose="020F0502020204030204" pitchFamily="34" charset="0"/>
                <a:ea typeface="+mn-ea"/>
                <a:cs typeface="Calibri" panose="020F0502020204030204" pitchFamily="34" charset="0"/>
              </a:rPr>
              <a:t>STEP 3 - </a:t>
            </a:r>
            <a:r>
              <a:rPr kumimoji="0" lang="en-IL" sz="2800" b="1" i="0" u="none" strike="noStrike" kern="1200" cap="none" spc="0" normalizeH="0" baseline="0" noProof="0" dirty="0">
                <a:ln>
                  <a:noFill/>
                </a:ln>
                <a:solidFill>
                  <a:schemeClr val="accent5"/>
                </a:solidFill>
                <a:effectLst/>
                <a:uLnTx/>
                <a:uFillTx/>
                <a:latin typeface="Calibri" panose="020F0502020204030204" pitchFamily="34" charset="0"/>
                <a:ea typeface="+mn-ea"/>
                <a:cs typeface="Calibri" panose="020F0502020204030204" pitchFamily="34" charset="0"/>
              </a:rPr>
              <a:t>Infusion</a:t>
            </a:r>
            <a:endParaRPr kumimoji="0" lang="en-US" sz="2800" b="1" i="0" u="none" strike="noStrike" kern="1200" cap="none" spc="0" normalizeH="0" baseline="0" noProof="0" dirty="0">
              <a:ln>
                <a:noFill/>
              </a:ln>
              <a:solidFill>
                <a:schemeClr val="accent5"/>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accent5"/>
              </a:solidFill>
              <a:effectLst/>
              <a:uLnTx/>
              <a:uFillTx/>
              <a:latin typeface="Calibri"/>
              <a:ea typeface="+mn-ea"/>
              <a:cs typeface="+mn-cs"/>
            </a:endParaRPr>
          </a:p>
        </p:txBody>
      </p:sp>
      <p:pic>
        <p:nvPicPr>
          <p:cNvPr id="15" name="Picture 14" descr="Icon&#10;&#10;Description automatically generated">
            <a:extLst>
              <a:ext uri="{FF2B5EF4-FFF2-40B4-BE49-F238E27FC236}">
                <a16:creationId xmlns:a16="http://schemas.microsoft.com/office/drawing/2014/main" id="{202F3817-25DA-9D52-C5A5-9204CD209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0862" y="105277"/>
            <a:ext cx="557213" cy="557213"/>
          </a:xfrm>
          <a:prstGeom prst="rect">
            <a:avLst/>
          </a:prstGeom>
        </p:spPr>
      </p:pic>
      <p:sp>
        <p:nvSpPr>
          <p:cNvPr id="4" name="מלבן 24">
            <a:extLst>
              <a:ext uri="{FF2B5EF4-FFF2-40B4-BE49-F238E27FC236}">
                <a16:creationId xmlns:a16="http://schemas.microsoft.com/office/drawing/2014/main" id="{A89031A9-528D-4F19-A82D-CC27AB25AB61}"/>
              </a:ext>
            </a:extLst>
          </p:cNvPr>
          <p:cNvSpPr/>
          <p:nvPr/>
        </p:nvSpPr>
        <p:spPr>
          <a:xfrm>
            <a:off x="839668" y="1726192"/>
            <a:ext cx="7169051" cy="3675302"/>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marL="685800" lvl="1" indent="-228600" fontAlgn="base">
              <a:lnSpc>
                <a:spcPct val="150000"/>
              </a:lnSpc>
              <a:spcBef>
                <a:spcPts val="1000"/>
              </a:spcBef>
              <a:buSzPct val="80000"/>
              <a:buBlip>
                <a:blip r:embed="rId5">
                  <a:extLst>
                    <a:ext uri="{96DAC541-7B7A-43D3-8B79-37D633B846F1}">
                      <asvg:svgBlip xmlns:asvg="http://schemas.microsoft.com/office/drawing/2016/SVG/main" r:embed="rId6"/>
                    </a:ext>
                  </a:extLst>
                </a:blip>
              </a:buBlip>
              <a:tabLst>
                <a:tab pos="97806" algn="l"/>
              </a:tabLst>
              <a:defRPr/>
            </a:pPr>
            <a:r>
              <a:rPr kumimoji="0" lang="en-US" sz="1400" b="1" i="0" u="none" strike="noStrike" kern="1200" cap="none" spc="0" normalizeH="0" baseline="0" noProof="0" dirty="0">
                <a:ln>
                  <a:noFill/>
                </a:ln>
                <a:solidFill>
                  <a:schemeClr val="accent5"/>
                </a:solidFill>
                <a:effectLst/>
                <a:uLnTx/>
                <a:uFillTx/>
                <a:latin typeface="Calibri"/>
                <a:ea typeface="+mn-ea"/>
                <a:cs typeface="+mn-cs"/>
              </a:rPr>
              <a:t>Magnesium Sulfate</a:t>
            </a:r>
            <a:r>
              <a:rPr kumimoji="0" lang="en-US" sz="1400" i="0" u="none" strike="noStrike" kern="1200" cap="none" spc="0" normalizeH="0" baseline="0" noProof="0" dirty="0">
                <a:ln>
                  <a:noFill/>
                </a:ln>
                <a:solidFill>
                  <a:schemeClr val="accent5"/>
                </a:solidFill>
                <a:effectLst/>
                <a:uLnTx/>
                <a:uFillTx/>
                <a:latin typeface="Calibri"/>
                <a:ea typeface="+mn-ea"/>
                <a:cs typeface="+mn-cs"/>
              </a:rPr>
              <a:t>: Extra boost of this powerful anti-inflammatory mineral that helps remove excess sebum and toxins that contribute to skin damage.</a:t>
            </a:r>
          </a:p>
          <a:p>
            <a:pPr marL="685800" lvl="1" indent="-228600" fontAlgn="base">
              <a:lnSpc>
                <a:spcPct val="150000"/>
              </a:lnSpc>
              <a:spcBef>
                <a:spcPts val="1000"/>
              </a:spcBef>
              <a:buSzPct val="80000"/>
              <a:buBlip>
                <a:blip r:embed="rId5">
                  <a:extLst>
                    <a:ext uri="{96DAC541-7B7A-43D3-8B79-37D633B846F1}">
                      <asvg:svgBlip xmlns:asvg="http://schemas.microsoft.com/office/drawing/2016/SVG/main" r:embed="rId6"/>
                    </a:ext>
                  </a:extLst>
                </a:blip>
              </a:buBlip>
              <a:tabLst>
                <a:tab pos="97806" algn="l"/>
              </a:tabLst>
              <a:defRPr/>
            </a:pPr>
            <a:r>
              <a:rPr kumimoji="0" lang="en-US" sz="1400" b="1" i="0" u="none" strike="noStrike" kern="1200" cap="none" spc="0" normalizeH="0" baseline="0" noProof="0" dirty="0">
                <a:ln>
                  <a:noFill/>
                </a:ln>
                <a:solidFill>
                  <a:schemeClr val="accent5"/>
                </a:solidFill>
                <a:effectLst/>
                <a:uLnTx/>
                <a:uFillTx/>
                <a:latin typeface="Calibri"/>
                <a:ea typeface="+mn-ea"/>
                <a:cs typeface="+mn-cs"/>
              </a:rPr>
              <a:t>Dunaliella HGL</a:t>
            </a:r>
            <a:r>
              <a:rPr kumimoji="0" lang="en-US" sz="1400" i="0" u="none" strike="noStrike" kern="1200" cap="none" spc="0" normalizeH="0" baseline="0" noProof="0" dirty="0">
                <a:ln>
                  <a:noFill/>
                </a:ln>
                <a:solidFill>
                  <a:schemeClr val="accent5"/>
                </a:solidFill>
                <a:effectLst/>
                <a:uLnTx/>
                <a:uFillTx/>
                <a:latin typeface="Calibri"/>
                <a:ea typeface="+mn-ea"/>
                <a:cs typeface="+mn-cs"/>
              </a:rPr>
              <a:t>: Helps reduce skin cell aging and protects from sun exposure damage.</a:t>
            </a:r>
          </a:p>
          <a:p>
            <a:pPr marL="685800" lvl="1" indent="-228600" fontAlgn="base">
              <a:lnSpc>
                <a:spcPct val="150000"/>
              </a:lnSpc>
              <a:spcBef>
                <a:spcPts val="1000"/>
              </a:spcBef>
              <a:buSzPct val="80000"/>
              <a:buBlip>
                <a:blip r:embed="rId5">
                  <a:extLst>
                    <a:ext uri="{96DAC541-7B7A-43D3-8B79-37D633B846F1}">
                      <asvg:svgBlip xmlns:asvg="http://schemas.microsoft.com/office/drawing/2016/SVG/main" r:embed="rId6"/>
                    </a:ext>
                  </a:extLst>
                </a:blip>
              </a:buBlip>
              <a:tabLst>
                <a:tab pos="97806" algn="l"/>
              </a:tabLst>
              <a:defRPr/>
            </a:pPr>
            <a:r>
              <a:rPr kumimoji="0" lang="en-US" sz="1400" b="1" i="0" u="none" strike="noStrike" kern="1200" cap="none" spc="0" normalizeH="0" baseline="0" noProof="0" dirty="0" err="1">
                <a:ln>
                  <a:noFill/>
                </a:ln>
                <a:solidFill>
                  <a:schemeClr val="accent5"/>
                </a:solidFill>
                <a:effectLst/>
                <a:uLnTx/>
                <a:uFillTx/>
                <a:latin typeface="Calibri"/>
                <a:ea typeface="+mn-ea"/>
                <a:cs typeface="+mn-cs"/>
              </a:rPr>
              <a:t>Sepitonic</a:t>
            </a:r>
            <a:r>
              <a:rPr kumimoji="0" lang="en-US" sz="1400" b="1" i="0" u="none" strike="noStrike" kern="1200" cap="none" spc="0" normalizeH="0" baseline="30000" noProof="0" dirty="0" err="1">
                <a:ln>
                  <a:noFill/>
                </a:ln>
                <a:solidFill>
                  <a:schemeClr val="accent5"/>
                </a:solidFill>
                <a:effectLst/>
                <a:uLnTx/>
                <a:uFillTx/>
                <a:latin typeface="Calibri"/>
                <a:ea typeface="+mn-ea"/>
                <a:cs typeface="+mn-cs"/>
              </a:rPr>
              <a:t>TM</a:t>
            </a:r>
            <a:r>
              <a:rPr kumimoji="0" lang="en-US" sz="1400" b="1" i="0" u="none" strike="noStrike" kern="1200" cap="none" spc="0" normalizeH="0" baseline="0" noProof="0" dirty="0">
                <a:ln>
                  <a:noFill/>
                </a:ln>
                <a:solidFill>
                  <a:schemeClr val="accent5"/>
                </a:solidFill>
                <a:effectLst/>
                <a:uLnTx/>
                <a:uFillTx/>
                <a:latin typeface="Calibri"/>
                <a:ea typeface="+mn-ea"/>
                <a:cs typeface="+mn-cs"/>
              </a:rPr>
              <a:t>  M3</a:t>
            </a:r>
            <a:r>
              <a:rPr kumimoji="0" lang="en-US" sz="1400" i="0" u="none" strike="noStrike" kern="1200" cap="none" spc="0" normalizeH="0" baseline="0" noProof="0" dirty="0">
                <a:ln>
                  <a:noFill/>
                </a:ln>
                <a:solidFill>
                  <a:schemeClr val="accent5"/>
                </a:solidFill>
                <a:effectLst/>
                <a:uLnTx/>
                <a:uFillTx/>
                <a:latin typeface="Calibri"/>
                <a:ea typeface="+mn-ea"/>
                <a:cs typeface="+mn-cs"/>
              </a:rPr>
              <a:t>: Exclusive patented ingredient helps fight cell fatigue, boosts oxygen availability in the skin, and helps protect the dermis with anti-glycation action. It also acts as a carrier, helping to boost the effects of other anti-aging ingredients, strengthening the skin’s resistance to damage from everyday elements.</a:t>
            </a:r>
          </a:p>
          <a:p>
            <a:pPr marL="685800" lvl="1" indent="-228600" fontAlgn="base">
              <a:lnSpc>
                <a:spcPct val="150000"/>
              </a:lnSpc>
              <a:spcBef>
                <a:spcPts val="1000"/>
              </a:spcBef>
              <a:buSzPct val="80000"/>
              <a:buBlip>
                <a:blip r:embed="rId5">
                  <a:extLst>
                    <a:ext uri="{96DAC541-7B7A-43D3-8B79-37D633B846F1}">
                      <asvg:svgBlip xmlns:asvg="http://schemas.microsoft.com/office/drawing/2016/SVG/main" r:embed="rId6"/>
                    </a:ext>
                  </a:extLst>
                </a:blip>
              </a:buBlip>
              <a:tabLst>
                <a:tab pos="97806" algn="l"/>
              </a:tabLst>
              <a:defRPr/>
            </a:pPr>
            <a:r>
              <a:rPr kumimoji="0" lang="en-US" sz="1400" b="1" i="0" u="none" strike="noStrike" kern="1200" cap="none" spc="0" normalizeH="0" baseline="0" noProof="0" dirty="0" err="1">
                <a:ln>
                  <a:noFill/>
                </a:ln>
                <a:solidFill>
                  <a:schemeClr val="accent5"/>
                </a:solidFill>
                <a:effectLst/>
                <a:uLnTx/>
                <a:uFillTx/>
                <a:latin typeface="Calibri"/>
                <a:ea typeface="+mn-ea"/>
                <a:cs typeface="+mn-cs"/>
              </a:rPr>
              <a:t>Akoactive</a:t>
            </a:r>
            <a:r>
              <a:rPr kumimoji="0" lang="en-US" sz="1400" b="1" i="0" u="none" strike="noStrike" kern="1200" cap="none" spc="0" normalizeH="0" baseline="0" noProof="0" dirty="0">
                <a:ln>
                  <a:noFill/>
                </a:ln>
                <a:solidFill>
                  <a:schemeClr val="accent5"/>
                </a:solidFill>
                <a:effectLst/>
                <a:uLnTx/>
                <a:uFillTx/>
                <a:latin typeface="Calibri"/>
                <a:ea typeface="+mn-ea"/>
                <a:cs typeface="+mn-cs"/>
              </a:rPr>
              <a:t> Queen</a:t>
            </a:r>
            <a:r>
              <a:rPr kumimoji="0" lang="en-US" sz="1400" i="0" u="none" strike="noStrike" kern="1200" cap="none" spc="0" normalizeH="0" baseline="0" noProof="0" dirty="0">
                <a:ln>
                  <a:noFill/>
                </a:ln>
                <a:solidFill>
                  <a:schemeClr val="accent5"/>
                </a:solidFill>
                <a:effectLst/>
                <a:uLnTx/>
                <a:uFillTx/>
                <a:latin typeface="Calibri"/>
                <a:ea typeface="+mn-ea"/>
                <a:cs typeface="+mn-cs"/>
              </a:rPr>
              <a:t>: Sourced from the fresh rose petal, this ingredient is a powerful skin hydrator, helping to reduce signs of skin fatigue, refreshing overall appearance and tone.</a:t>
            </a:r>
          </a:p>
        </p:txBody>
      </p:sp>
      <p:sp>
        <p:nvSpPr>
          <p:cNvPr id="5" name="TextBox 4">
            <a:extLst>
              <a:ext uri="{FF2B5EF4-FFF2-40B4-BE49-F238E27FC236}">
                <a16:creationId xmlns:a16="http://schemas.microsoft.com/office/drawing/2014/main" id="{FC9D5CC8-5270-C14E-4408-770D6360FA70}"/>
              </a:ext>
            </a:extLst>
          </p:cNvPr>
          <p:cNvSpPr txBox="1"/>
          <p:nvPr/>
        </p:nvSpPr>
        <p:spPr>
          <a:xfrm>
            <a:off x="1309931" y="1278155"/>
            <a:ext cx="8376994" cy="400110"/>
          </a:xfrm>
          <a:prstGeom prst="rect">
            <a:avLst/>
          </a:prstGeom>
          <a:noFill/>
        </p:spPr>
        <p:txBody>
          <a:bodyPr wrap="square">
            <a:spAutoFit/>
          </a:bodyPr>
          <a:lstStyle/>
          <a:p>
            <a:r>
              <a:rPr lang="en-US" sz="2000" b="1" dirty="0">
                <a:solidFill>
                  <a:srgbClr val="6B595C"/>
                </a:solidFill>
                <a:latin typeface="Calibri" panose="020F0502020204030204" pitchFamily="34" charset="0"/>
                <a:cs typeface="Arial" panose="020B0604020202020204" pitchFamily="34" charset="0"/>
              </a:rPr>
              <a:t>Boost skin hydration and regeneration</a:t>
            </a:r>
            <a:endParaRPr lang="en-IT" sz="2000" b="1" dirty="0">
              <a:solidFill>
                <a:srgbClr val="6B595C"/>
              </a:solidFill>
              <a:latin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E7D20DE-CFC1-3D0B-FD20-25C6CD5313D9}"/>
              </a:ext>
            </a:extLst>
          </p:cNvPr>
          <p:cNvSpPr/>
          <p:nvPr/>
        </p:nvSpPr>
        <p:spPr>
          <a:xfrm>
            <a:off x="1898469" y="5519588"/>
            <a:ext cx="9966749" cy="1095970"/>
          </a:xfrm>
          <a:prstGeom prst="rect">
            <a:avLst/>
          </a:prstGeom>
          <a:solidFill>
            <a:srgbClr val="F2E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TextBox 6">
            <a:extLst>
              <a:ext uri="{FF2B5EF4-FFF2-40B4-BE49-F238E27FC236}">
                <a16:creationId xmlns:a16="http://schemas.microsoft.com/office/drawing/2014/main" id="{0CCDC4E1-987D-91EC-A330-B13A5ED37F54}"/>
              </a:ext>
            </a:extLst>
          </p:cNvPr>
          <p:cNvSpPr txBox="1"/>
          <p:nvPr/>
        </p:nvSpPr>
        <p:spPr>
          <a:xfrm>
            <a:off x="1968075" y="5462154"/>
            <a:ext cx="9966749" cy="1127168"/>
          </a:xfrm>
          <a:prstGeom prst="rect">
            <a:avLst/>
          </a:prstGeom>
          <a:noFill/>
        </p:spPr>
        <p:txBody>
          <a:bodyPr wrap="square">
            <a:spAutoFit/>
          </a:bodyPr>
          <a:lstStyle/>
          <a:p>
            <a:pPr>
              <a:lnSpc>
                <a:spcPts val="2800"/>
              </a:lnSpc>
            </a:pPr>
            <a:r>
              <a:rPr lang="en-US" sz="1400" dirty="0">
                <a:solidFill>
                  <a:srgbClr val="6B595C"/>
                </a:solidFill>
                <a:cs typeface="Calibri" panose="020F0502020204030204" pitchFamily="34" charset="0"/>
              </a:rPr>
              <a:t>Approximately 6 - 8ml of Dead Sea Nourishment </a:t>
            </a:r>
            <a:endParaRPr lang="en-IT" sz="1400" dirty="0">
              <a:solidFill>
                <a:srgbClr val="6B595C"/>
              </a:solidFill>
              <a:cs typeface="Calibri" panose="020F0502020204030204" pitchFamily="34" charset="0"/>
            </a:endParaRPr>
          </a:p>
          <a:p>
            <a:pPr>
              <a:lnSpc>
                <a:spcPts val="2800"/>
              </a:lnSpc>
            </a:pPr>
            <a:r>
              <a:rPr lang="en-US" sz="1400" dirty="0" err="1">
                <a:solidFill>
                  <a:srgbClr val="6B595C"/>
                </a:solidFill>
                <a:cs typeface="Calibri" panose="020F0502020204030204" pitchFamily="34" charset="0"/>
              </a:rPr>
              <a:t>DoubleJet</a:t>
            </a:r>
            <a:r>
              <a:rPr lang="en-US" sz="1400" dirty="0">
                <a:solidFill>
                  <a:srgbClr val="6B595C"/>
                </a:solidFill>
                <a:cs typeface="Calibri" panose="020F0502020204030204" pitchFamily="34" charset="0"/>
              </a:rPr>
              <a:t>, held between 5 - 8mm away from the skin at 90° to the skin </a:t>
            </a:r>
          </a:p>
          <a:p>
            <a:pPr>
              <a:lnSpc>
                <a:spcPts val="2800"/>
              </a:lnSpc>
            </a:pPr>
            <a:r>
              <a:rPr lang="en-US" sz="1400" dirty="0">
                <a:solidFill>
                  <a:srgbClr val="6B595C"/>
                </a:solidFill>
                <a:cs typeface="Calibri" panose="020F0502020204030204" pitchFamily="34" charset="0"/>
              </a:rPr>
              <a:t>8 minutes</a:t>
            </a:r>
            <a:endParaRPr lang="en-IT" sz="1400" dirty="0">
              <a:solidFill>
                <a:srgbClr val="6B595C"/>
              </a:solidFill>
              <a:cs typeface="Calibri" panose="020F0502020204030204" pitchFamily="34" charset="0"/>
            </a:endParaRPr>
          </a:p>
        </p:txBody>
      </p:sp>
      <p:grpSp>
        <p:nvGrpSpPr>
          <p:cNvPr id="8" name="Group 7">
            <a:extLst>
              <a:ext uri="{FF2B5EF4-FFF2-40B4-BE49-F238E27FC236}">
                <a16:creationId xmlns:a16="http://schemas.microsoft.com/office/drawing/2014/main" id="{06A6D00A-4C5E-5E21-FF26-296FC23741DD}"/>
              </a:ext>
            </a:extLst>
          </p:cNvPr>
          <p:cNvGrpSpPr/>
          <p:nvPr/>
        </p:nvGrpSpPr>
        <p:grpSpPr>
          <a:xfrm>
            <a:off x="472231" y="5512907"/>
            <a:ext cx="1217237" cy="1100350"/>
            <a:chOff x="3854450" y="2780507"/>
            <a:chExt cx="4483100" cy="4052601"/>
          </a:xfrm>
        </p:grpSpPr>
        <p:graphicFrame>
          <p:nvGraphicFramePr>
            <p:cNvPr id="9" name="Object 8">
              <a:extLst>
                <a:ext uri="{FF2B5EF4-FFF2-40B4-BE49-F238E27FC236}">
                  <a16:creationId xmlns:a16="http://schemas.microsoft.com/office/drawing/2014/main" id="{62A3A77C-41A0-235A-B586-B96C9E97A784}"/>
                </a:ext>
              </a:extLst>
            </p:cNvPr>
            <p:cNvGraphicFramePr>
              <a:graphicFrameLocks noChangeAspect="1"/>
            </p:cNvGraphicFramePr>
            <p:nvPr>
              <p:extLst>
                <p:ext uri="{D42A27DB-BD31-4B8C-83A1-F6EECF244321}">
                  <p14:modId xmlns:p14="http://schemas.microsoft.com/office/powerpoint/2010/main" val="479327275"/>
                </p:ext>
              </p:extLst>
            </p:nvPr>
          </p:nvGraphicFramePr>
          <p:xfrm>
            <a:off x="3854450" y="4201048"/>
            <a:ext cx="4483100" cy="1244600"/>
          </p:xfrm>
          <a:graphic>
            <a:graphicData uri="http://schemas.openxmlformats.org/presentationml/2006/ole">
              <mc:AlternateContent xmlns:mc="http://schemas.openxmlformats.org/markup-compatibility/2006">
                <mc:Choice xmlns:v="urn:schemas-microsoft-com:vml" Requires="v">
                  <p:oleObj r:id="rId7" imgW="4483031" imgH="1244247" progId="">
                    <p:embed/>
                  </p:oleObj>
                </mc:Choice>
                <mc:Fallback>
                  <p:oleObj r:id="rId7" imgW="4483031" imgH="1244247" progId="">
                    <p:embed/>
                    <p:pic>
                      <p:nvPicPr>
                        <p:cNvPr id="9" name="Object 8">
                          <a:extLst>
                            <a:ext uri="{FF2B5EF4-FFF2-40B4-BE49-F238E27FC236}">
                              <a16:creationId xmlns:a16="http://schemas.microsoft.com/office/drawing/2014/main" id="{FA28A453-6FBB-A021-CB5A-77985B553488}"/>
                            </a:ext>
                          </a:extLst>
                        </p:cNvPr>
                        <p:cNvPicPr/>
                        <p:nvPr/>
                      </p:nvPicPr>
                      <p:blipFill>
                        <a:blip r:embed="rId8"/>
                        <a:stretch>
                          <a:fillRect/>
                        </a:stretch>
                      </p:blipFill>
                      <p:spPr>
                        <a:xfrm>
                          <a:off x="3854450" y="4201048"/>
                          <a:ext cx="4483100" cy="12446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0A1B4179-9B97-F0FC-5FA9-088931255A6F}"/>
                </a:ext>
              </a:extLst>
            </p:cNvPr>
            <p:cNvGraphicFramePr>
              <a:graphicFrameLocks noChangeAspect="1"/>
            </p:cNvGraphicFramePr>
            <p:nvPr>
              <p:extLst>
                <p:ext uri="{D42A27DB-BD31-4B8C-83A1-F6EECF244321}">
                  <p14:modId xmlns:p14="http://schemas.microsoft.com/office/powerpoint/2010/main" val="2370828828"/>
                </p:ext>
              </p:extLst>
            </p:nvPr>
          </p:nvGraphicFramePr>
          <p:xfrm>
            <a:off x="3854450" y="5539296"/>
            <a:ext cx="3038475" cy="1293812"/>
          </p:xfrm>
          <a:graphic>
            <a:graphicData uri="http://schemas.openxmlformats.org/presentationml/2006/ole">
              <mc:AlternateContent xmlns:mc="http://schemas.openxmlformats.org/markup-compatibility/2006">
                <mc:Choice xmlns:v="urn:schemas-microsoft-com:vml" Requires="v">
                  <p:oleObj r:id="rId9" imgW="3038350" imgH="1293989" progId="">
                    <p:embed/>
                  </p:oleObj>
                </mc:Choice>
                <mc:Fallback>
                  <p:oleObj r:id="rId9" imgW="3038350" imgH="1293989" progId="">
                    <p:embed/>
                    <p:pic>
                      <p:nvPicPr>
                        <p:cNvPr id="11" name="Object 10">
                          <a:extLst>
                            <a:ext uri="{FF2B5EF4-FFF2-40B4-BE49-F238E27FC236}">
                              <a16:creationId xmlns:a16="http://schemas.microsoft.com/office/drawing/2014/main" id="{00C4B901-1C6B-44B1-E9BD-7F650891931B}"/>
                            </a:ext>
                          </a:extLst>
                        </p:cNvPr>
                        <p:cNvPicPr/>
                        <p:nvPr/>
                      </p:nvPicPr>
                      <p:blipFill>
                        <a:blip r:embed="rId10"/>
                        <a:stretch>
                          <a:fillRect/>
                        </a:stretch>
                      </p:blipFill>
                      <p:spPr>
                        <a:xfrm>
                          <a:off x="3854450" y="5539296"/>
                          <a:ext cx="3038475" cy="129381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15645211-7EB3-BD89-BF31-C97BFC8B340F}"/>
                </a:ext>
              </a:extLst>
            </p:cNvPr>
            <p:cNvGraphicFramePr>
              <a:graphicFrameLocks noChangeAspect="1"/>
            </p:cNvGraphicFramePr>
            <p:nvPr>
              <p:extLst>
                <p:ext uri="{D42A27DB-BD31-4B8C-83A1-F6EECF244321}">
                  <p14:modId xmlns:p14="http://schemas.microsoft.com/office/powerpoint/2010/main" val="474839227"/>
                </p:ext>
              </p:extLst>
            </p:nvPr>
          </p:nvGraphicFramePr>
          <p:xfrm>
            <a:off x="3854450" y="2780507"/>
            <a:ext cx="3038475" cy="1293812"/>
          </p:xfrm>
          <a:graphic>
            <a:graphicData uri="http://schemas.openxmlformats.org/presentationml/2006/ole">
              <mc:AlternateContent xmlns:mc="http://schemas.openxmlformats.org/markup-compatibility/2006">
                <mc:Choice xmlns:v="urn:schemas-microsoft-com:vml" Requires="v">
                  <p:oleObj r:id="rId11" imgW="3038350" imgH="1293989" progId="">
                    <p:embed/>
                  </p:oleObj>
                </mc:Choice>
                <mc:Fallback>
                  <p:oleObj r:id="rId11" imgW="3038350" imgH="1293989" progId="">
                    <p:embed/>
                    <p:pic>
                      <p:nvPicPr>
                        <p:cNvPr id="12" name="Object 11">
                          <a:extLst>
                            <a:ext uri="{FF2B5EF4-FFF2-40B4-BE49-F238E27FC236}">
                              <a16:creationId xmlns:a16="http://schemas.microsoft.com/office/drawing/2014/main" id="{099D022F-3CA1-9D3B-CBB6-5AE5ADC5862F}"/>
                            </a:ext>
                          </a:extLst>
                        </p:cNvPr>
                        <p:cNvPicPr/>
                        <p:nvPr/>
                      </p:nvPicPr>
                      <p:blipFill>
                        <a:blip r:embed="rId12"/>
                        <a:stretch>
                          <a:fillRect/>
                        </a:stretch>
                      </p:blipFill>
                      <p:spPr>
                        <a:xfrm>
                          <a:off x="3854450" y="2780507"/>
                          <a:ext cx="3038475" cy="1293812"/>
                        </a:xfrm>
                        <a:prstGeom prst="rect">
                          <a:avLst/>
                        </a:prstGeom>
                      </p:spPr>
                    </p:pic>
                  </p:oleObj>
                </mc:Fallback>
              </mc:AlternateContent>
            </a:graphicData>
          </a:graphic>
        </p:graphicFrame>
      </p:grpSp>
    </p:spTree>
    <p:extLst>
      <p:ext uri="{BB962C8B-B14F-4D97-AF65-F5344CB8AC3E}">
        <p14:creationId xmlns:p14="http://schemas.microsoft.com/office/powerpoint/2010/main" val="3230007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A3D14AE7-A01C-410A-8A46-BD9581388F87}"/>
              </a:ext>
            </a:extLst>
          </p:cNvPr>
          <p:cNvSpPr/>
          <p:nvPr/>
        </p:nvSpPr>
        <p:spPr>
          <a:xfrm>
            <a:off x="-754203" y="1215468"/>
            <a:ext cx="275084" cy="275084"/>
          </a:xfrm>
          <a:prstGeom prst="ellipse">
            <a:avLst/>
          </a:prstGeom>
          <a:solidFill>
            <a:schemeClr val="accent5"/>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he-IL"/>
          </a:p>
        </p:txBody>
      </p:sp>
      <p:sp>
        <p:nvSpPr>
          <p:cNvPr id="25" name="Oval 24">
            <a:extLst>
              <a:ext uri="{FF2B5EF4-FFF2-40B4-BE49-F238E27FC236}">
                <a16:creationId xmlns:a16="http://schemas.microsoft.com/office/drawing/2014/main" id="{63B4F0DC-DB50-4200-AD98-C90D3E4C9510}"/>
              </a:ext>
            </a:extLst>
          </p:cNvPr>
          <p:cNvSpPr/>
          <p:nvPr/>
        </p:nvSpPr>
        <p:spPr>
          <a:xfrm>
            <a:off x="-754203" y="1966945"/>
            <a:ext cx="275084" cy="275084"/>
          </a:xfrm>
          <a:prstGeom prst="ellipse">
            <a:avLst/>
          </a:prstGeom>
          <a:solidFill>
            <a:schemeClr val="accent1"/>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he-IL"/>
          </a:p>
        </p:txBody>
      </p:sp>
      <p:sp>
        <p:nvSpPr>
          <p:cNvPr id="32" name="Text Placeholder 8">
            <a:extLst>
              <a:ext uri="{FF2B5EF4-FFF2-40B4-BE49-F238E27FC236}">
                <a16:creationId xmlns:a16="http://schemas.microsoft.com/office/drawing/2014/main" id="{0AF581E2-5078-40BE-B8E5-21A1274ADFED}"/>
              </a:ext>
            </a:extLst>
          </p:cNvPr>
          <p:cNvSpPr txBox="1">
            <a:spLocks/>
          </p:cNvSpPr>
          <p:nvPr/>
        </p:nvSpPr>
        <p:spPr>
          <a:xfrm>
            <a:off x="1309931" y="124329"/>
            <a:ext cx="97151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IT" b="1" dirty="0">
                <a:solidFill>
                  <a:schemeClr val="accent5"/>
                </a:solidFill>
                <a:latin typeface="Calibri" panose="020F0502020204030204" pitchFamily="34" charset="0"/>
                <a:cs typeface="Calibri" panose="020F0502020204030204" pitchFamily="34" charset="0"/>
              </a:rPr>
              <a:t>How many treatments should I have and how often?</a:t>
            </a:r>
          </a:p>
          <a:p>
            <a:pPr marL="0" indent="0">
              <a:buNone/>
              <a:defRPr/>
            </a:pPr>
            <a:endParaRPr lang="en-US" b="1" dirty="0">
              <a:solidFill>
                <a:schemeClr val="accent5"/>
              </a:solidFill>
              <a:latin typeface="Calibri" panose="020F0502020204030204" pitchFamily="34" charset="0"/>
              <a:cs typeface="Calibri" panose="020F0502020204030204" pitchFamily="34" charset="0"/>
            </a:endParaRPr>
          </a:p>
        </p:txBody>
      </p:sp>
      <p:pic>
        <p:nvPicPr>
          <p:cNvPr id="2" name="Picture 1" descr="A white and grey machine with wheels&#10;&#10;Description automatically generated">
            <a:extLst>
              <a:ext uri="{FF2B5EF4-FFF2-40B4-BE49-F238E27FC236}">
                <a16:creationId xmlns:a16="http://schemas.microsoft.com/office/drawing/2014/main" id="{74FCC55F-130A-1795-9E74-F437E8F3D3E8}"/>
              </a:ext>
            </a:extLst>
          </p:cNvPr>
          <p:cNvPicPr>
            <a:picLocks noChangeAspect="1"/>
          </p:cNvPicPr>
          <p:nvPr/>
        </p:nvPicPr>
        <p:blipFill>
          <a:blip r:embed="rId3"/>
          <a:stretch>
            <a:fillRect/>
          </a:stretch>
        </p:blipFill>
        <p:spPr>
          <a:xfrm>
            <a:off x="7473783" y="2948289"/>
            <a:ext cx="2544405" cy="3187653"/>
          </a:xfrm>
          <a:prstGeom prst="rect">
            <a:avLst/>
          </a:prstGeom>
        </p:spPr>
      </p:pic>
      <p:pic>
        <p:nvPicPr>
          <p:cNvPr id="3" name="Picture 2" descr="A white square luggage case with wheels&#10;&#10;Description automatically generated">
            <a:extLst>
              <a:ext uri="{FF2B5EF4-FFF2-40B4-BE49-F238E27FC236}">
                <a16:creationId xmlns:a16="http://schemas.microsoft.com/office/drawing/2014/main" id="{779AFF02-F26E-1175-83D0-E7620DB58E50}"/>
              </a:ext>
            </a:extLst>
          </p:cNvPr>
          <p:cNvPicPr>
            <a:picLocks noChangeAspect="1"/>
          </p:cNvPicPr>
          <p:nvPr/>
        </p:nvPicPr>
        <p:blipFill>
          <a:blip r:embed="rId4"/>
          <a:stretch>
            <a:fillRect/>
          </a:stretch>
        </p:blipFill>
        <p:spPr>
          <a:xfrm>
            <a:off x="9545379" y="3384828"/>
            <a:ext cx="2673377" cy="3155152"/>
          </a:xfrm>
          <a:prstGeom prst="rect">
            <a:avLst/>
          </a:prstGeom>
        </p:spPr>
      </p:pic>
      <p:sp>
        <p:nvSpPr>
          <p:cNvPr id="5" name="TextBox 4">
            <a:extLst>
              <a:ext uri="{FF2B5EF4-FFF2-40B4-BE49-F238E27FC236}">
                <a16:creationId xmlns:a16="http://schemas.microsoft.com/office/drawing/2014/main" id="{DD897EF1-0F53-CB96-BE3F-EC9A72AB4123}"/>
              </a:ext>
            </a:extLst>
          </p:cNvPr>
          <p:cNvSpPr txBox="1"/>
          <p:nvPr/>
        </p:nvSpPr>
        <p:spPr>
          <a:xfrm>
            <a:off x="1309932" y="1353010"/>
            <a:ext cx="9911618" cy="707886"/>
          </a:xfrm>
          <a:prstGeom prst="rect">
            <a:avLst/>
          </a:prstGeom>
          <a:noFill/>
        </p:spPr>
        <p:txBody>
          <a:bodyPr wrap="square">
            <a:spAutoFit/>
          </a:bodyPr>
          <a:lstStyle>
            <a:defPPr>
              <a:defRPr lang="en-US"/>
            </a:defPPr>
            <a:lvl1pPr>
              <a:defRPr sz="2400">
                <a:solidFill>
                  <a:schemeClr val="accent5"/>
                </a:solidFill>
                <a:latin typeface="Calibri" panose="020F0502020204030204"/>
              </a:defRPr>
            </a:lvl1pPr>
          </a:lstStyle>
          <a:p>
            <a:r>
              <a:rPr lang="en-US" sz="2000" dirty="0">
                <a:solidFill>
                  <a:schemeClr val="tx1"/>
                </a:solidFill>
                <a:latin typeface="+mn-lt"/>
              </a:rPr>
              <a:t>This treatment, when performed with the </a:t>
            </a:r>
            <a:r>
              <a:rPr lang="en-US" sz="2000" b="1" dirty="0" err="1">
                <a:solidFill>
                  <a:schemeClr val="tx1"/>
                </a:solidFill>
                <a:latin typeface="+mn-lt"/>
              </a:rPr>
              <a:t>JetPro</a:t>
            </a:r>
            <a:r>
              <a:rPr lang="en-US" sz="2000" b="1" dirty="0">
                <a:solidFill>
                  <a:schemeClr val="tx1"/>
                </a:solidFill>
                <a:latin typeface="+mn-lt"/>
              </a:rPr>
              <a:t> Duo </a:t>
            </a:r>
            <a:r>
              <a:rPr lang="en-US" sz="2000" dirty="0">
                <a:solidFill>
                  <a:schemeClr val="tx1"/>
                </a:solidFill>
                <a:latin typeface="+mn-lt"/>
              </a:rPr>
              <a:t>or with </a:t>
            </a:r>
            <a:r>
              <a:rPr lang="en-US" sz="2000" b="1" dirty="0" err="1">
                <a:solidFill>
                  <a:schemeClr val="tx1"/>
                </a:solidFill>
                <a:latin typeface="+mn-lt"/>
              </a:rPr>
              <a:t>JetPro</a:t>
            </a:r>
            <a:r>
              <a:rPr lang="en-US" sz="2000" b="1" dirty="0">
                <a:solidFill>
                  <a:schemeClr val="tx1"/>
                </a:solidFill>
                <a:latin typeface="+mn-lt"/>
              </a:rPr>
              <a:t> </a:t>
            </a:r>
            <a:r>
              <a:rPr lang="en-US" sz="2000" b="1" dirty="0" err="1">
                <a:solidFill>
                  <a:schemeClr val="tx1"/>
                </a:solidFill>
                <a:latin typeface="+mn-lt"/>
              </a:rPr>
              <a:t>ToGo</a:t>
            </a:r>
            <a:r>
              <a:rPr lang="en-US" sz="2000" dirty="0">
                <a:solidFill>
                  <a:schemeClr val="tx1"/>
                </a:solidFill>
                <a:latin typeface="+mn-lt"/>
              </a:rPr>
              <a:t>, simultaneously delivers </a:t>
            </a:r>
            <a:r>
              <a:rPr lang="en-US" sz="2000" b="1" dirty="0" err="1">
                <a:solidFill>
                  <a:schemeClr val="tx1"/>
                </a:solidFill>
                <a:latin typeface="+mn-lt"/>
              </a:rPr>
              <a:t>hydroporation</a:t>
            </a:r>
            <a:r>
              <a:rPr lang="en-US" sz="2000" dirty="0">
                <a:solidFill>
                  <a:schemeClr val="tx1"/>
                </a:solidFill>
                <a:latin typeface="+mn-lt"/>
              </a:rPr>
              <a:t> and </a:t>
            </a:r>
            <a:r>
              <a:rPr lang="en-US" sz="2000" b="1" dirty="0">
                <a:solidFill>
                  <a:schemeClr val="tx1"/>
                </a:solidFill>
                <a:latin typeface="+mn-lt"/>
              </a:rPr>
              <a:t>red LED photoporation therapy </a:t>
            </a:r>
            <a:r>
              <a:rPr lang="en-US" sz="2000" dirty="0">
                <a:solidFill>
                  <a:schemeClr val="tx1"/>
                </a:solidFill>
                <a:latin typeface="+mn-lt"/>
              </a:rPr>
              <a:t>to amplify the treatment results</a:t>
            </a:r>
          </a:p>
        </p:txBody>
      </p:sp>
      <p:sp>
        <p:nvSpPr>
          <p:cNvPr id="7" name="TextBox 6">
            <a:extLst>
              <a:ext uri="{FF2B5EF4-FFF2-40B4-BE49-F238E27FC236}">
                <a16:creationId xmlns:a16="http://schemas.microsoft.com/office/drawing/2014/main" id="{4EAB2721-6BEF-BE6C-1B96-249ECA5A3A83}"/>
              </a:ext>
            </a:extLst>
          </p:cNvPr>
          <p:cNvSpPr txBox="1"/>
          <p:nvPr/>
        </p:nvSpPr>
        <p:spPr>
          <a:xfrm>
            <a:off x="1309931" y="2677639"/>
            <a:ext cx="8376994" cy="461665"/>
          </a:xfrm>
          <a:prstGeom prst="rect">
            <a:avLst/>
          </a:prstGeom>
          <a:noFill/>
        </p:spPr>
        <p:txBody>
          <a:bodyPr wrap="square">
            <a:spAutoFit/>
          </a:bodyPr>
          <a:lstStyle/>
          <a:p>
            <a:r>
              <a:rPr lang="en-US" sz="2400" b="1" dirty="0">
                <a:solidFill>
                  <a:srgbClr val="6B595C"/>
                </a:solidFill>
                <a:latin typeface="Calibri" panose="020F0502020204030204" pitchFamily="34" charset="0"/>
                <a:cs typeface="Arial" panose="020B0604020202020204" pitchFamily="34" charset="0"/>
              </a:rPr>
              <a:t>6 treatment sessions to cover the bikini season </a:t>
            </a:r>
          </a:p>
        </p:txBody>
      </p:sp>
      <p:grpSp>
        <p:nvGrpSpPr>
          <p:cNvPr id="12" name="Group 11">
            <a:extLst>
              <a:ext uri="{FF2B5EF4-FFF2-40B4-BE49-F238E27FC236}">
                <a16:creationId xmlns:a16="http://schemas.microsoft.com/office/drawing/2014/main" id="{91B1B9A1-2B2F-4304-C525-6AC6B3A42EF2}"/>
              </a:ext>
            </a:extLst>
          </p:cNvPr>
          <p:cNvGrpSpPr/>
          <p:nvPr/>
        </p:nvGrpSpPr>
        <p:grpSpPr>
          <a:xfrm>
            <a:off x="1309932" y="3365085"/>
            <a:ext cx="5317291" cy="2598132"/>
            <a:chOff x="1309932" y="2702083"/>
            <a:chExt cx="5317291" cy="2598132"/>
          </a:xfrm>
        </p:grpSpPr>
        <p:sp>
          <p:nvSpPr>
            <p:cNvPr id="6" name="מלבן 24">
              <a:extLst>
                <a:ext uri="{FF2B5EF4-FFF2-40B4-BE49-F238E27FC236}">
                  <a16:creationId xmlns:a16="http://schemas.microsoft.com/office/drawing/2014/main" id="{4D96A4C9-D861-F40C-60A7-CBD8B2665446}"/>
                </a:ext>
              </a:extLst>
            </p:cNvPr>
            <p:cNvSpPr/>
            <p:nvPr/>
          </p:nvSpPr>
          <p:spPr>
            <a:xfrm>
              <a:off x="1309932" y="2702083"/>
              <a:ext cx="1607440" cy="2187715"/>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marL="228600" indent="-228600" fontAlgn="base">
                <a:lnSpc>
                  <a:spcPct val="150000"/>
                </a:lnSpc>
                <a:spcBef>
                  <a:spcPts val="1000"/>
                </a:spcBef>
                <a:buSzPct val="80000"/>
                <a:buBlip>
                  <a:blip r:embed="rId5">
                    <a:extLst>
                      <a:ext uri="{96DAC541-7B7A-43D3-8B79-37D633B846F1}">
                        <asvg:svgBlip xmlns:asvg="http://schemas.microsoft.com/office/drawing/2016/SVG/main" r:embed="rId6"/>
                      </a:ext>
                    </a:extLst>
                  </a:blip>
                </a:buBlip>
                <a:tabLst>
                  <a:tab pos="97806" algn="l"/>
                </a:tabLst>
                <a:defRPr/>
              </a:pPr>
              <a:r>
                <a:rPr lang="en-US" sz="1400" b="1" dirty="0">
                  <a:solidFill>
                    <a:schemeClr val="accent5"/>
                  </a:solidFill>
                  <a:latin typeface="Calibri"/>
                </a:rPr>
                <a:t>First 2 sessions:</a:t>
              </a:r>
            </a:p>
            <a:p>
              <a:pPr marL="228600" indent="-228600" fontAlgn="base">
                <a:lnSpc>
                  <a:spcPct val="150000"/>
                </a:lnSpc>
                <a:spcBef>
                  <a:spcPts val="1000"/>
                </a:spcBef>
                <a:buSzPct val="80000"/>
                <a:buBlip>
                  <a:blip r:embed="rId5">
                    <a:extLst>
                      <a:ext uri="{96DAC541-7B7A-43D3-8B79-37D633B846F1}">
                        <asvg:svgBlip xmlns:asvg="http://schemas.microsoft.com/office/drawing/2016/SVG/main" r:embed="rId6"/>
                      </a:ext>
                    </a:extLst>
                  </a:blip>
                </a:buBlip>
                <a:tabLst>
                  <a:tab pos="97806" algn="l"/>
                </a:tabLst>
                <a:defRPr/>
              </a:pPr>
              <a:r>
                <a:rPr lang="en-US" sz="1400" b="1" dirty="0">
                  <a:solidFill>
                    <a:schemeClr val="accent5"/>
                  </a:solidFill>
                  <a:latin typeface="Calibri"/>
                </a:rPr>
                <a:t>3</a:t>
              </a:r>
              <a:r>
                <a:rPr lang="en-US" sz="1400" b="1" baseline="30000" dirty="0">
                  <a:solidFill>
                    <a:schemeClr val="accent5"/>
                  </a:solidFill>
                  <a:latin typeface="Calibri"/>
                </a:rPr>
                <a:t>rd</a:t>
              </a:r>
              <a:r>
                <a:rPr lang="en-US" sz="1400" b="1" dirty="0">
                  <a:solidFill>
                    <a:schemeClr val="accent5"/>
                  </a:solidFill>
                  <a:latin typeface="Calibri"/>
                </a:rPr>
                <a:t>  session:</a:t>
              </a:r>
            </a:p>
            <a:p>
              <a:pPr marL="228600" indent="-228600" fontAlgn="base">
                <a:lnSpc>
                  <a:spcPct val="150000"/>
                </a:lnSpc>
                <a:spcBef>
                  <a:spcPts val="1000"/>
                </a:spcBef>
                <a:buSzPct val="80000"/>
                <a:buBlip>
                  <a:blip r:embed="rId5">
                    <a:extLst>
                      <a:ext uri="{96DAC541-7B7A-43D3-8B79-37D633B846F1}">
                        <asvg:svgBlip xmlns:asvg="http://schemas.microsoft.com/office/drawing/2016/SVG/main" r:embed="rId6"/>
                      </a:ext>
                    </a:extLst>
                  </a:blip>
                </a:buBlip>
                <a:tabLst>
                  <a:tab pos="97806" algn="l"/>
                </a:tabLst>
                <a:defRPr/>
              </a:pPr>
              <a:r>
                <a:rPr lang="en-US" sz="1400" b="1" dirty="0">
                  <a:solidFill>
                    <a:schemeClr val="accent5"/>
                  </a:solidFill>
                  <a:latin typeface="Calibri"/>
                </a:rPr>
                <a:t>4</a:t>
              </a:r>
              <a:r>
                <a:rPr lang="en-US" sz="1400" b="1" baseline="30000" dirty="0">
                  <a:solidFill>
                    <a:schemeClr val="accent5"/>
                  </a:solidFill>
                  <a:latin typeface="Calibri"/>
                </a:rPr>
                <a:t>th</a:t>
              </a:r>
              <a:r>
                <a:rPr lang="en-US" sz="1400" b="1" dirty="0">
                  <a:solidFill>
                    <a:schemeClr val="accent5"/>
                  </a:solidFill>
                  <a:latin typeface="Calibri"/>
                </a:rPr>
                <a:t> session:</a:t>
              </a:r>
            </a:p>
            <a:p>
              <a:pPr marL="228600" indent="-228600" fontAlgn="base">
                <a:lnSpc>
                  <a:spcPct val="150000"/>
                </a:lnSpc>
                <a:spcBef>
                  <a:spcPts val="1000"/>
                </a:spcBef>
                <a:buSzPct val="80000"/>
                <a:buBlip>
                  <a:blip r:embed="rId5">
                    <a:extLst>
                      <a:ext uri="{96DAC541-7B7A-43D3-8B79-37D633B846F1}">
                        <asvg:svgBlip xmlns:asvg="http://schemas.microsoft.com/office/drawing/2016/SVG/main" r:embed="rId6"/>
                      </a:ext>
                    </a:extLst>
                  </a:blip>
                </a:buBlip>
                <a:tabLst>
                  <a:tab pos="97806" algn="l"/>
                </a:tabLst>
                <a:defRPr/>
              </a:pPr>
              <a:r>
                <a:rPr lang="en-US" sz="1400" b="1" dirty="0">
                  <a:solidFill>
                    <a:schemeClr val="accent5"/>
                  </a:solidFill>
                  <a:latin typeface="Calibri"/>
                </a:rPr>
                <a:t>5</a:t>
              </a:r>
              <a:r>
                <a:rPr lang="en-US" sz="1400" b="1" baseline="30000" dirty="0">
                  <a:solidFill>
                    <a:schemeClr val="accent5"/>
                  </a:solidFill>
                  <a:latin typeface="Calibri"/>
                </a:rPr>
                <a:t>th</a:t>
              </a:r>
              <a:r>
                <a:rPr lang="en-US" sz="1400" b="1" dirty="0">
                  <a:solidFill>
                    <a:schemeClr val="accent5"/>
                  </a:solidFill>
                  <a:latin typeface="Calibri"/>
                </a:rPr>
                <a:t> session:</a:t>
              </a:r>
            </a:p>
            <a:p>
              <a:pPr marL="228600" indent="-228600" fontAlgn="base">
                <a:lnSpc>
                  <a:spcPct val="150000"/>
                </a:lnSpc>
                <a:spcBef>
                  <a:spcPts val="1000"/>
                </a:spcBef>
                <a:buSzPct val="80000"/>
                <a:buBlip>
                  <a:blip r:embed="rId5">
                    <a:extLst>
                      <a:ext uri="{96DAC541-7B7A-43D3-8B79-37D633B846F1}">
                        <asvg:svgBlip xmlns:asvg="http://schemas.microsoft.com/office/drawing/2016/SVG/main" r:embed="rId6"/>
                      </a:ext>
                    </a:extLst>
                  </a:blip>
                </a:buBlip>
                <a:tabLst>
                  <a:tab pos="97806" algn="l"/>
                </a:tabLst>
                <a:defRPr/>
              </a:pPr>
              <a:r>
                <a:rPr lang="en-US" sz="1400" b="1" dirty="0">
                  <a:solidFill>
                    <a:schemeClr val="accent5"/>
                  </a:solidFill>
                  <a:latin typeface="Calibri"/>
                </a:rPr>
                <a:t>6</a:t>
              </a:r>
              <a:r>
                <a:rPr lang="en-US" sz="1400" b="1" baseline="30000" dirty="0">
                  <a:solidFill>
                    <a:schemeClr val="accent5"/>
                  </a:solidFill>
                  <a:latin typeface="Calibri"/>
                </a:rPr>
                <a:t>th</a:t>
              </a:r>
              <a:r>
                <a:rPr lang="en-US" sz="1400" b="1" dirty="0">
                  <a:solidFill>
                    <a:schemeClr val="accent5"/>
                  </a:solidFill>
                  <a:latin typeface="Calibri"/>
                </a:rPr>
                <a:t> session:</a:t>
              </a:r>
            </a:p>
          </p:txBody>
        </p:sp>
        <p:sp>
          <p:nvSpPr>
            <p:cNvPr id="11" name="מלבן 24">
              <a:extLst>
                <a:ext uri="{FF2B5EF4-FFF2-40B4-BE49-F238E27FC236}">
                  <a16:creationId xmlns:a16="http://schemas.microsoft.com/office/drawing/2014/main" id="{78A8B535-4C60-B3EB-7DDE-EA3A0C7D3030}"/>
                </a:ext>
              </a:extLst>
            </p:cNvPr>
            <p:cNvSpPr/>
            <p:nvPr/>
          </p:nvSpPr>
          <p:spPr>
            <a:xfrm>
              <a:off x="2947143" y="2702083"/>
              <a:ext cx="3680080" cy="2186304"/>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base">
                <a:lnSpc>
                  <a:spcPct val="150000"/>
                </a:lnSpc>
                <a:spcBef>
                  <a:spcPts val="1000"/>
                </a:spcBef>
                <a:buSzPct val="80000"/>
                <a:tabLst>
                  <a:tab pos="97806" algn="l"/>
                </a:tabLst>
                <a:defRPr/>
              </a:pPr>
              <a:r>
                <a:rPr lang="en-US" sz="1400" dirty="0">
                  <a:solidFill>
                    <a:schemeClr val="accent5"/>
                  </a:solidFill>
                  <a:latin typeface="Calibri"/>
                </a:rPr>
                <a:t>twice a week, 3-4 days apart</a:t>
              </a:r>
            </a:p>
            <a:p>
              <a:pPr fontAlgn="base">
                <a:lnSpc>
                  <a:spcPct val="150000"/>
                </a:lnSpc>
                <a:spcBef>
                  <a:spcPts val="1000"/>
                </a:spcBef>
                <a:buSzPct val="80000"/>
                <a:tabLst>
                  <a:tab pos="97806" algn="l"/>
                </a:tabLst>
                <a:defRPr/>
              </a:pPr>
              <a:r>
                <a:rPr lang="en-US" sz="1400" dirty="0">
                  <a:solidFill>
                    <a:schemeClr val="accent5"/>
                  </a:solidFill>
                  <a:latin typeface="Calibri"/>
                </a:rPr>
                <a:t>after 8-12 days</a:t>
              </a:r>
            </a:p>
            <a:p>
              <a:pPr fontAlgn="base">
                <a:lnSpc>
                  <a:spcPct val="150000"/>
                </a:lnSpc>
                <a:spcBef>
                  <a:spcPts val="1000"/>
                </a:spcBef>
                <a:buSzPct val="80000"/>
                <a:tabLst>
                  <a:tab pos="97806" algn="l"/>
                </a:tabLst>
                <a:defRPr/>
              </a:pPr>
              <a:r>
                <a:rPr lang="en-US" sz="1400" dirty="0">
                  <a:solidFill>
                    <a:schemeClr val="accent5"/>
                  </a:solidFill>
                  <a:latin typeface="Calibri"/>
                </a:rPr>
                <a:t>after 18-22 days</a:t>
              </a:r>
            </a:p>
            <a:p>
              <a:pPr fontAlgn="base">
                <a:lnSpc>
                  <a:spcPct val="150000"/>
                </a:lnSpc>
                <a:spcBef>
                  <a:spcPts val="1000"/>
                </a:spcBef>
                <a:buSzPct val="80000"/>
                <a:tabLst>
                  <a:tab pos="97806" algn="l"/>
                </a:tabLst>
                <a:defRPr/>
              </a:pPr>
              <a:r>
                <a:rPr lang="en-US" sz="1400" dirty="0">
                  <a:solidFill>
                    <a:schemeClr val="accent5"/>
                  </a:solidFill>
                  <a:latin typeface="Calibri"/>
                </a:rPr>
                <a:t>after 28-32 days</a:t>
              </a:r>
            </a:p>
            <a:p>
              <a:pPr fontAlgn="base">
                <a:lnSpc>
                  <a:spcPct val="150000"/>
                </a:lnSpc>
                <a:spcBef>
                  <a:spcPts val="1000"/>
                </a:spcBef>
                <a:buSzPct val="80000"/>
                <a:tabLst>
                  <a:tab pos="97806" algn="l"/>
                </a:tabLst>
                <a:defRPr/>
              </a:pPr>
              <a:r>
                <a:rPr lang="en-US" sz="1400" dirty="0">
                  <a:solidFill>
                    <a:schemeClr val="accent5"/>
                  </a:solidFill>
                  <a:latin typeface="Calibri"/>
                </a:rPr>
                <a:t>after 28-32 days</a:t>
              </a:r>
              <a:endParaRPr lang="he-IL" sz="1400" dirty="0">
                <a:solidFill>
                  <a:schemeClr val="accent5"/>
                </a:solidFill>
                <a:latin typeface="Calibri"/>
              </a:endParaRPr>
            </a:p>
          </p:txBody>
        </p:sp>
        <p:sp>
          <p:nvSpPr>
            <p:cNvPr id="13" name="מלבן 24">
              <a:extLst>
                <a:ext uri="{FF2B5EF4-FFF2-40B4-BE49-F238E27FC236}">
                  <a16:creationId xmlns:a16="http://schemas.microsoft.com/office/drawing/2014/main" id="{9D1E6775-C53F-EA2B-5D72-94A3717A3EAE}"/>
                </a:ext>
              </a:extLst>
            </p:cNvPr>
            <p:cNvSpPr/>
            <p:nvPr/>
          </p:nvSpPr>
          <p:spPr>
            <a:xfrm>
              <a:off x="1344765" y="4992438"/>
              <a:ext cx="4890571" cy="307777"/>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l" rtl="0"/>
              <a:r>
                <a:rPr lang="en-US" sz="1400" dirty="0">
                  <a:solidFill>
                    <a:schemeClr val="accent5"/>
                  </a:solidFill>
                  <a:latin typeface="Calibri"/>
                </a:rPr>
                <a:t>For best results, monthly treatments are highly recommended</a:t>
              </a:r>
              <a:endParaRPr lang="en-IT" sz="1400" dirty="0">
                <a:solidFill>
                  <a:schemeClr val="accent5"/>
                </a:solidFill>
                <a:latin typeface="Calibri"/>
              </a:endParaRPr>
            </a:p>
          </p:txBody>
        </p:sp>
      </p:grpSp>
    </p:spTree>
    <p:extLst>
      <p:ext uri="{BB962C8B-B14F-4D97-AF65-F5344CB8AC3E}">
        <p14:creationId xmlns:p14="http://schemas.microsoft.com/office/powerpoint/2010/main" val="2180335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ed device with a red handle&#10;&#10;Description automatically generated with medium confidence">
            <a:extLst>
              <a:ext uri="{FF2B5EF4-FFF2-40B4-BE49-F238E27FC236}">
                <a16:creationId xmlns:a16="http://schemas.microsoft.com/office/drawing/2014/main" id="{C26299FB-EEFA-297C-61C6-5913FCABA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30" y="763945"/>
            <a:ext cx="3432381" cy="5969726"/>
          </a:xfrm>
          <a:prstGeom prst="rect">
            <a:avLst/>
          </a:prstGeom>
        </p:spPr>
      </p:pic>
      <p:sp>
        <p:nvSpPr>
          <p:cNvPr id="32" name="Text Placeholder 8">
            <a:extLst>
              <a:ext uri="{FF2B5EF4-FFF2-40B4-BE49-F238E27FC236}">
                <a16:creationId xmlns:a16="http://schemas.microsoft.com/office/drawing/2014/main" id="{0AF581E2-5078-40BE-B8E5-21A1274ADFED}"/>
              </a:ext>
            </a:extLst>
          </p:cNvPr>
          <p:cNvSpPr txBox="1">
            <a:spLocks/>
          </p:cNvSpPr>
          <p:nvPr/>
        </p:nvSpPr>
        <p:spPr>
          <a:xfrm>
            <a:off x="1309931" y="124329"/>
            <a:ext cx="97151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buSzPct val="80000"/>
            </a:pPr>
            <a:r>
              <a:rPr lang="en-US" b="1" dirty="0">
                <a:solidFill>
                  <a:srgbClr val="C00000"/>
                </a:solidFill>
                <a:latin typeface="Calibri" panose="020F0502020204030204" pitchFamily="34" charset="0"/>
                <a:cs typeface="Calibri" panose="020F0502020204030204" pitchFamily="34" charset="0"/>
              </a:rPr>
              <a:t>Red LED light </a:t>
            </a:r>
            <a:r>
              <a:rPr lang="en-US" b="1" dirty="0">
                <a:solidFill>
                  <a:schemeClr val="accent5"/>
                </a:solidFill>
                <a:latin typeface="Calibri" panose="020F0502020204030204" pitchFamily="34" charset="0"/>
                <a:cs typeface="Calibri" panose="020F0502020204030204" pitchFamily="34" charset="0"/>
              </a:rPr>
              <a:t>affects mitochondrial function to produce ATP</a:t>
            </a:r>
          </a:p>
          <a:p>
            <a:pPr marL="0" indent="0">
              <a:buNone/>
              <a:defRPr/>
            </a:pPr>
            <a:endParaRPr lang="en-US" b="1" dirty="0">
              <a:solidFill>
                <a:schemeClr val="accent5"/>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45F50CC1-4B38-DBB2-89CF-10FB7DCEE959}"/>
              </a:ext>
            </a:extLst>
          </p:cNvPr>
          <p:cNvSpPr/>
          <p:nvPr/>
        </p:nvSpPr>
        <p:spPr>
          <a:xfrm>
            <a:off x="5417330" y="2011460"/>
            <a:ext cx="6012670" cy="1089529"/>
          </a:xfrm>
          <a:prstGeom prst="rect">
            <a:avLst/>
          </a:prstGeom>
        </p:spPr>
        <p:txBody>
          <a:bodyPr wrap="square">
            <a:spAutoFit/>
          </a:bodyPr>
          <a:lstStyle/>
          <a:p>
            <a:pPr>
              <a:lnSpc>
                <a:spcPct val="90000"/>
              </a:lnSpc>
              <a:spcBef>
                <a:spcPct val="0"/>
              </a:spcBef>
              <a:defRPr/>
            </a:pPr>
            <a:r>
              <a:rPr lang="en-GB" sz="3600" b="1" dirty="0" err="1"/>
              <a:t>JetPro</a:t>
            </a:r>
            <a:r>
              <a:rPr lang="en-GB" sz="3600" b="1" dirty="0"/>
              <a:t> Duo and </a:t>
            </a:r>
            <a:r>
              <a:rPr lang="en-GB" sz="3600" b="1" dirty="0" err="1"/>
              <a:t>JetPro</a:t>
            </a:r>
            <a:r>
              <a:rPr lang="en-GB" sz="3600" b="1" dirty="0"/>
              <a:t> </a:t>
            </a:r>
            <a:r>
              <a:rPr lang="en-GB" sz="3600" b="1" dirty="0" err="1"/>
              <a:t>ToGo</a:t>
            </a:r>
            <a:r>
              <a:rPr lang="en-GB" sz="3600" b="1" dirty="0"/>
              <a:t> provide the skin cells with:</a:t>
            </a:r>
            <a:endParaRPr lang="en-US" sz="3600" b="1" dirty="0"/>
          </a:p>
        </p:txBody>
      </p:sp>
      <p:sp>
        <p:nvSpPr>
          <p:cNvPr id="14" name="Rectangle 13">
            <a:extLst>
              <a:ext uri="{FF2B5EF4-FFF2-40B4-BE49-F238E27FC236}">
                <a16:creationId xmlns:a16="http://schemas.microsoft.com/office/drawing/2014/main" id="{2C0FF009-C4D6-74C2-3467-950D2E8D4EF1}"/>
              </a:ext>
            </a:extLst>
          </p:cNvPr>
          <p:cNvSpPr/>
          <p:nvPr/>
        </p:nvSpPr>
        <p:spPr>
          <a:xfrm>
            <a:off x="5417330" y="4163302"/>
            <a:ext cx="6191196" cy="954107"/>
          </a:xfrm>
          <a:prstGeom prst="rect">
            <a:avLst/>
          </a:prstGeom>
        </p:spPr>
        <p:txBody>
          <a:bodyPr wrap="square">
            <a:spAutoFit/>
          </a:bodyPr>
          <a:lstStyle/>
          <a:p>
            <a:r>
              <a:rPr lang="en-GB" sz="2800" strike="noStrike" dirty="0">
                <a:solidFill>
                  <a:schemeClr val="accent4">
                    <a:lumMod val="10000"/>
                  </a:schemeClr>
                </a:solidFill>
                <a:effectLst/>
                <a:cs typeface="Calibri Light" panose="020F0302020204030204" pitchFamily="34" charset="0"/>
              </a:rPr>
              <a:t>Nutrients</a:t>
            </a:r>
            <a:r>
              <a:rPr lang="en-US" sz="2800" u="none" dirty="0">
                <a:effectLst/>
                <a:ea typeface="Calibri" panose="020F0502020204030204" pitchFamily="34" charset="0"/>
                <a:cs typeface="Calibri" panose="020F0502020204030204" pitchFamily="34" charset="0"/>
              </a:rPr>
              <a:t> (infusion) + </a:t>
            </a:r>
            <a:r>
              <a:rPr lang="en-GB" sz="2800" dirty="0">
                <a:solidFill>
                  <a:schemeClr val="accent4">
                    <a:lumMod val="10000"/>
                  </a:schemeClr>
                </a:solidFill>
                <a:cs typeface="Calibri Light" panose="020F0302020204030204" pitchFamily="34" charset="0"/>
              </a:rPr>
              <a:t>light therapy (photoporation)</a:t>
            </a:r>
            <a:r>
              <a:rPr lang="en-US" sz="2800" dirty="0">
                <a:solidFill>
                  <a:schemeClr val="accent4">
                    <a:lumMod val="10000"/>
                  </a:schemeClr>
                </a:solidFill>
                <a:cs typeface="Calibri" panose="020F0502020204030204" pitchFamily="34" charset="0"/>
              </a:rPr>
              <a:t> </a:t>
            </a:r>
            <a:r>
              <a:rPr lang="en-GB" sz="2800" dirty="0">
                <a:solidFill>
                  <a:srgbClr val="C00000"/>
                </a:solidFill>
                <a:cs typeface="Calibri Light" panose="020F0302020204030204" pitchFamily="34" charset="0"/>
              </a:rPr>
              <a:t>for increased efficacy </a:t>
            </a:r>
          </a:p>
        </p:txBody>
      </p:sp>
    </p:spTree>
    <p:extLst>
      <p:ext uri="{BB962C8B-B14F-4D97-AF65-F5344CB8AC3E}">
        <p14:creationId xmlns:p14="http://schemas.microsoft.com/office/powerpoint/2010/main" val="1469081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 logo&#10;&#10;Description automatically generated">
            <a:extLst>
              <a:ext uri="{FF2B5EF4-FFF2-40B4-BE49-F238E27FC236}">
                <a16:creationId xmlns:a16="http://schemas.microsoft.com/office/drawing/2014/main" id="{713B1305-C7CC-4A0A-B8E2-40CEF4FD4CE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Lst>
          </a:blip>
          <a:srcRect t="19122" b="21000"/>
          <a:stretch/>
        </p:blipFill>
        <p:spPr>
          <a:xfrm>
            <a:off x="11104887" y="6176984"/>
            <a:ext cx="1010194" cy="604875"/>
          </a:xfrm>
          <a:prstGeom prst="rect">
            <a:avLst/>
          </a:prstGeom>
        </p:spPr>
      </p:pic>
      <p:sp>
        <p:nvSpPr>
          <p:cNvPr id="5" name="Rectangle 4">
            <a:extLst>
              <a:ext uri="{FF2B5EF4-FFF2-40B4-BE49-F238E27FC236}">
                <a16:creationId xmlns:a16="http://schemas.microsoft.com/office/drawing/2014/main" id="{71FF2C14-1C3C-4E06-BD56-58965C2DA980}"/>
              </a:ext>
            </a:extLst>
          </p:cNvPr>
          <p:cNvSpPr/>
          <p:nvPr/>
        </p:nvSpPr>
        <p:spPr>
          <a:xfrm>
            <a:off x="6479773" y="222429"/>
            <a:ext cx="5359301" cy="1089529"/>
          </a:xfrm>
          <a:prstGeom prst="rect">
            <a:avLst/>
          </a:prstGeom>
        </p:spPr>
        <p:txBody>
          <a:bodyPr wrap="square">
            <a:spAutoFit/>
          </a:bodyPr>
          <a:lstStyle/>
          <a:p>
            <a:pPr>
              <a:lnSpc>
                <a:spcPct val="90000"/>
              </a:lnSpc>
              <a:spcBef>
                <a:spcPct val="0"/>
              </a:spcBef>
              <a:defRPr/>
            </a:pPr>
            <a:r>
              <a:rPr lang="en-US" sz="3600" b="1" dirty="0">
                <a:solidFill>
                  <a:srgbClr val="202C47"/>
                </a:solidFill>
                <a:latin typeface="Calibri" panose="020F0502020204030204" pitchFamily="34" charset="0"/>
                <a:ea typeface="+mj-ea"/>
                <a:cs typeface="Calibri" panose="020F0502020204030204" pitchFamily="34" charset="0"/>
              </a:rPr>
              <a:t>What results should we expect?</a:t>
            </a:r>
            <a:endParaRPr lang="he-IL" sz="3600" b="1" dirty="0">
              <a:solidFill>
                <a:srgbClr val="202C47"/>
              </a:solidFill>
              <a:latin typeface="Calibri" panose="020F0502020204030204" pitchFamily="34" charset="0"/>
              <a:ea typeface="+mj-ea"/>
              <a:cs typeface="Calibri" panose="020F0502020204030204" pitchFamily="34" charset="0"/>
            </a:endParaRPr>
          </a:p>
        </p:txBody>
      </p:sp>
      <p:sp>
        <p:nvSpPr>
          <p:cNvPr id="2" name="Oval 1">
            <a:extLst>
              <a:ext uri="{FF2B5EF4-FFF2-40B4-BE49-F238E27FC236}">
                <a16:creationId xmlns:a16="http://schemas.microsoft.com/office/drawing/2014/main" id="{3E18FDF8-AFF7-C026-6D46-F3CBC2C343E5}"/>
              </a:ext>
            </a:extLst>
          </p:cNvPr>
          <p:cNvSpPr/>
          <p:nvPr/>
        </p:nvSpPr>
        <p:spPr>
          <a:xfrm>
            <a:off x="6575124" y="3826720"/>
            <a:ext cx="275084" cy="275084"/>
          </a:xfrm>
          <a:prstGeom prst="ellipse">
            <a:avLst/>
          </a:prstGeom>
          <a:solidFill>
            <a:schemeClr val="accent5"/>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he-IL"/>
          </a:p>
        </p:txBody>
      </p:sp>
      <p:sp>
        <p:nvSpPr>
          <p:cNvPr id="9" name="Oval 8">
            <a:extLst>
              <a:ext uri="{FF2B5EF4-FFF2-40B4-BE49-F238E27FC236}">
                <a16:creationId xmlns:a16="http://schemas.microsoft.com/office/drawing/2014/main" id="{67272E3F-C680-6D09-4F99-A0E1528190B0}"/>
              </a:ext>
            </a:extLst>
          </p:cNvPr>
          <p:cNvSpPr/>
          <p:nvPr/>
        </p:nvSpPr>
        <p:spPr>
          <a:xfrm>
            <a:off x="6575124" y="2911793"/>
            <a:ext cx="275084" cy="275084"/>
          </a:xfrm>
          <a:prstGeom prst="ellipse">
            <a:avLst/>
          </a:prstGeom>
          <a:solidFill>
            <a:schemeClr val="bg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D44E121-4A9E-A12C-B5C1-2ADDDF22EDCD}"/>
              </a:ext>
            </a:extLst>
          </p:cNvPr>
          <p:cNvSpPr txBox="1"/>
          <p:nvPr/>
        </p:nvSpPr>
        <p:spPr>
          <a:xfrm>
            <a:off x="6908192" y="2811908"/>
            <a:ext cx="4750408" cy="1631216"/>
          </a:xfrm>
          <a:prstGeom prst="rect">
            <a:avLst/>
          </a:prstGeom>
          <a:noFill/>
        </p:spPr>
        <p:txBody>
          <a:bodyPr wrap="square">
            <a:spAutoFit/>
          </a:bodyPr>
          <a:lstStyle/>
          <a:p>
            <a:r>
              <a:rPr lang="en-US" sz="2000" dirty="0">
                <a:solidFill>
                  <a:srgbClr val="6B595C"/>
                </a:solidFill>
                <a:latin typeface="Calibri" panose="020F0502020204030204" pitchFamily="34" charset="0"/>
                <a:cs typeface="Arial" panose="020B0604020202020204" pitchFamily="34" charset="0"/>
              </a:rPr>
              <a:t>Skin refinement and an even, radiant skin tone after just one treatment</a:t>
            </a:r>
          </a:p>
          <a:p>
            <a:endParaRPr lang="en-US" sz="2000" dirty="0">
              <a:solidFill>
                <a:srgbClr val="6B595C"/>
              </a:solidFill>
              <a:latin typeface="Calibri" panose="020F0502020204030204" pitchFamily="34" charset="0"/>
              <a:cs typeface="Arial" panose="020B0604020202020204" pitchFamily="34" charset="0"/>
            </a:endParaRPr>
          </a:p>
          <a:p>
            <a:r>
              <a:rPr lang="en-US" sz="2000" dirty="0">
                <a:solidFill>
                  <a:srgbClr val="6B595C"/>
                </a:solidFill>
                <a:latin typeface="Calibri" panose="020F0502020204030204" pitchFamily="34" charset="0"/>
                <a:cs typeface="Arial" panose="020B0604020202020204" pitchFamily="34" charset="0"/>
              </a:rPr>
              <a:t>Skin protection from the damages of sun and sand exposure </a:t>
            </a:r>
            <a:endParaRPr lang="en-IT" sz="2000" dirty="0">
              <a:solidFill>
                <a:srgbClr val="6B595C"/>
              </a:solidFill>
              <a:latin typeface="Calibri" panose="020F0502020204030204" pitchFamily="34" charset="0"/>
              <a:cs typeface="Arial" panose="020B0604020202020204" pitchFamily="34" charset="0"/>
            </a:endParaRPr>
          </a:p>
        </p:txBody>
      </p:sp>
      <p:pic>
        <p:nvPicPr>
          <p:cNvPr id="7" name="Picture 6" descr="A person in a garment standing in water&#10;&#10;Description automatically generated">
            <a:extLst>
              <a:ext uri="{FF2B5EF4-FFF2-40B4-BE49-F238E27FC236}">
                <a16:creationId xmlns:a16="http://schemas.microsoft.com/office/drawing/2014/main" id="{92AB0AFC-1CB1-7602-7822-31CF6370D5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6092317" cy="6858000"/>
          </a:xfrm>
          <a:prstGeom prst="rect">
            <a:avLst/>
          </a:prstGeom>
        </p:spPr>
      </p:pic>
    </p:spTree>
    <p:extLst>
      <p:ext uri="{BB962C8B-B14F-4D97-AF65-F5344CB8AC3E}">
        <p14:creationId xmlns:p14="http://schemas.microsoft.com/office/powerpoint/2010/main" val="899700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women in garments sitting by a pool&#10;&#10;Description automatically generated">
            <a:extLst>
              <a:ext uri="{FF2B5EF4-FFF2-40B4-BE49-F238E27FC236}">
                <a16:creationId xmlns:a16="http://schemas.microsoft.com/office/drawing/2014/main" id="{FC262054-BC3C-2C7A-A11C-ABD03800A0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866515EC-0B10-B843-88C9-BE59927BFB79}"/>
              </a:ext>
            </a:extLst>
          </p:cNvPr>
          <p:cNvSpPr/>
          <p:nvPr/>
        </p:nvSpPr>
        <p:spPr>
          <a:xfrm>
            <a:off x="1" y="4882896"/>
            <a:ext cx="12192000" cy="1975103"/>
          </a:xfrm>
          <a:prstGeom prst="rect">
            <a:avLst/>
          </a:prstGeom>
          <a:gradFill flip="none" rotWithShape="1">
            <a:gsLst>
              <a:gs pos="0">
                <a:srgbClr val="C2724D">
                  <a:alpha val="0"/>
                </a:srgbClr>
              </a:gs>
              <a:gs pos="100000">
                <a:srgbClr val="C4A47E"/>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8" name="Picture 7" descr="Text, logo&#10;&#10;Description automatically generated">
            <a:extLst>
              <a:ext uri="{FF2B5EF4-FFF2-40B4-BE49-F238E27FC236}">
                <a16:creationId xmlns:a16="http://schemas.microsoft.com/office/drawing/2014/main" id="{713B1305-C7CC-4A0A-B8E2-40CEF4FD4CE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100000"/>
                    </a14:imgEffect>
                  </a14:imgLayer>
                </a14:imgProps>
              </a:ext>
            </a:extLst>
          </a:blip>
          <a:srcRect t="19122" b="21000"/>
          <a:stretch/>
        </p:blipFill>
        <p:spPr>
          <a:xfrm>
            <a:off x="11104887" y="6176984"/>
            <a:ext cx="1010194" cy="604875"/>
          </a:xfrm>
          <a:prstGeom prst="rect">
            <a:avLst/>
          </a:prstGeom>
        </p:spPr>
      </p:pic>
      <p:sp>
        <p:nvSpPr>
          <p:cNvPr id="5" name="Rectangle 4">
            <a:extLst>
              <a:ext uri="{FF2B5EF4-FFF2-40B4-BE49-F238E27FC236}">
                <a16:creationId xmlns:a16="http://schemas.microsoft.com/office/drawing/2014/main" id="{71FF2C14-1C3C-4E06-BD56-58965C2DA980}"/>
              </a:ext>
            </a:extLst>
          </p:cNvPr>
          <p:cNvSpPr/>
          <p:nvPr/>
        </p:nvSpPr>
        <p:spPr>
          <a:xfrm>
            <a:off x="322813" y="5685357"/>
            <a:ext cx="6976889" cy="1588127"/>
          </a:xfrm>
          <a:prstGeom prst="rect">
            <a:avLst/>
          </a:prstGeom>
        </p:spPr>
        <p:txBody>
          <a:bodyPr wrap="square">
            <a:spAutoFit/>
          </a:bodyPr>
          <a:lstStyle/>
          <a:p>
            <a:pPr>
              <a:lnSpc>
                <a:spcPct val="90000"/>
              </a:lnSpc>
              <a:spcBef>
                <a:spcPct val="0"/>
              </a:spcBef>
              <a:defRPr/>
            </a:pPr>
            <a:r>
              <a:rPr lang="en-US" sz="3600" b="1" dirty="0" err="1">
                <a:solidFill>
                  <a:srgbClr val="1F3E64"/>
                </a:solidFill>
                <a:latin typeface="Calibri" panose="020F0502020204030204" pitchFamily="34" charset="0"/>
                <a:ea typeface="+mj-ea"/>
                <a:cs typeface="Calibri" panose="020F0502020204030204" pitchFamily="34" charset="0"/>
              </a:rPr>
              <a:t>Jetpeel</a:t>
            </a:r>
            <a:r>
              <a:rPr lang="en-US" sz="3600" b="1" dirty="0">
                <a:solidFill>
                  <a:srgbClr val="1F3E64"/>
                </a:solidFill>
                <a:latin typeface="Calibri" panose="020F0502020204030204" pitchFamily="34" charset="0"/>
                <a:ea typeface="+mj-ea"/>
                <a:cs typeface="Calibri" panose="020F0502020204030204" pitchFamily="34" charset="0"/>
              </a:rPr>
              <a:t> Buttocks Treatment </a:t>
            </a:r>
          </a:p>
          <a:p>
            <a:pPr>
              <a:lnSpc>
                <a:spcPct val="90000"/>
              </a:lnSpc>
              <a:spcBef>
                <a:spcPct val="0"/>
              </a:spcBef>
              <a:defRPr/>
            </a:pPr>
            <a:r>
              <a:rPr lang="en-US" sz="3600" b="1" dirty="0">
                <a:solidFill>
                  <a:srgbClr val="1F3E64"/>
                </a:solidFill>
                <a:latin typeface="Calibri" panose="020F0502020204030204" pitchFamily="34" charset="0"/>
                <a:ea typeface="+mj-ea"/>
                <a:cs typeface="Calibri" panose="020F0502020204030204" pitchFamily="34" charset="0"/>
              </a:rPr>
              <a:t>for healthy skin and self-confidence</a:t>
            </a:r>
          </a:p>
          <a:p>
            <a:pPr>
              <a:lnSpc>
                <a:spcPct val="90000"/>
              </a:lnSpc>
              <a:spcBef>
                <a:spcPct val="0"/>
              </a:spcBef>
              <a:defRPr/>
            </a:pPr>
            <a:endParaRPr lang="he-IL" sz="3600" b="1" dirty="0">
              <a:solidFill>
                <a:srgbClr val="1F3E64"/>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3986120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53E4ED-B8B2-6F98-571C-74B7F3F66F7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216657"/>
            <a:ext cx="12192000" cy="7074658"/>
          </a:xfrm>
          <a:prstGeom prst="rect">
            <a:avLst/>
          </a:prstGeom>
        </p:spPr>
      </p:pic>
      <p:sp>
        <p:nvSpPr>
          <p:cNvPr id="11" name="Text Placeholder 1">
            <a:extLst>
              <a:ext uri="{FF2B5EF4-FFF2-40B4-BE49-F238E27FC236}">
                <a16:creationId xmlns:a16="http://schemas.microsoft.com/office/drawing/2014/main" id="{EC571830-7561-4008-F959-61DCA8828712}"/>
              </a:ext>
            </a:extLst>
          </p:cNvPr>
          <p:cNvSpPr txBox="1">
            <a:spLocks/>
          </p:cNvSpPr>
          <p:nvPr/>
        </p:nvSpPr>
        <p:spPr>
          <a:xfrm>
            <a:off x="6445702" y="2562225"/>
            <a:ext cx="6108248" cy="24810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4600"/>
              </a:lnSpc>
              <a:spcBef>
                <a:spcPct val="0"/>
              </a:spcBef>
              <a:spcAft>
                <a:spcPts val="600"/>
              </a:spcAft>
            </a:pPr>
            <a:r>
              <a:rPr lang="en-US" sz="4000" b="1" dirty="0">
                <a:solidFill>
                  <a:srgbClr val="212C47"/>
                </a:solidFill>
                <a:latin typeface="+mn-lt"/>
                <a:ea typeface="+mj-ea"/>
                <a:cs typeface="+mj-cs"/>
              </a:rPr>
              <a:t>Skin is highly sensitive to damaging environmental factors like sun and sand</a:t>
            </a:r>
          </a:p>
          <a:p>
            <a:pPr algn="l">
              <a:lnSpc>
                <a:spcPts val="4600"/>
              </a:lnSpc>
            </a:pPr>
            <a:endParaRPr lang="en-US" sz="4000" dirty="0">
              <a:solidFill>
                <a:srgbClr val="212C47"/>
              </a:solidFill>
            </a:endParaRPr>
          </a:p>
        </p:txBody>
      </p:sp>
    </p:spTree>
    <p:extLst>
      <p:ext uri="{BB962C8B-B14F-4D97-AF65-F5344CB8AC3E}">
        <p14:creationId xmlns:p14="http://schemas.microsoft.com/office/powerpoint/2010/main" val="144595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256A33-1CC6-DECE-11F2-2482B8153C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4891" y="3276056"/>
            <a:ext cx="6271635" cy="3686446"/>
          </a:xfrm>
          <a:prstGeom prst="rect">
            <a:avLst/>
          </a:prstGeom>
        </p:spPr>
      </p:pic>
      <p:sp>
        <p:nvSpPr>
          <p:cNvPr id="8" name="Text Placeholder 7">
            <a:extLst>
              <a:ext uri="{FF2B5EF4-FFF2-40B4-BE49-F238E27FC236}">
                <a16:creationId xmlns:a16="http://schemas.microsoft.com/office/drawing/2014/main" id="{F568D39D-CDF7-4035-1048-67F8110A3174}"/>
              </a:ext>
            </a:extLst>
          </p:cNvPr>
          <p:cNvSpPr>
            <a:spLocks noGrp="1"/>
          </p:cNvSpPr>
          <p:nvPr>
            <p:ph type="body" sz="quarter" idx="11"/>
          </p:nvPr>
        </p:nvSpPr>
        <p:spPr>
          <a:xfrm>
            <a:off x="1289306" y="2187681"/>
            <a:ext cx="5538214" cy="1241319"/>
          </a:xfrm>
        </p:spPr>
        <p:txBody>
          <a:bodyPr/>
          <a:lstStyle/>
          <a:p>
            <a:pPr algn="l">
              <a:lnSpc>
                <a:spcPct val="100000"/>
              </a:lnSpc>
            </a:pPr>
            <a:r>
              <a:rPr lang="en-US" sz="4800" b="1" dirty="0">
                <a:solidFill>
                  <a:schemeClr val="tx1"/>
                </a:solidFill>
              </a:rPr>
              <a:t>Thank you!</a:t>
            </a:r>
          </a:p>
        </p:txBody>
      </p:sp>
    </p:spTree>
    <p:extLst>
      <p:ext uri="{BB962C8B-B14F-4D97-AF65-F5344CB8AC3E}">
        <p14:creationId xmlns:p14="http://schemas.microsoft.com/office/powerpoint/2010/main" val="2800296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in garments on a beach&#10;&#10;Description automatically generated">
            <a:extLst>
              <a:ext uri="{FF2B5EF4-FFF2-40B4-BE49-F238E27FC236}">
                <a16:creationId xmlns:a16="http://schemas.microsoft.com/office/drawing/2014/main" id="{583CD3CE-5D26-5FE7-EBD0-F058FD80FA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56"/>
            <a:ext cx="12192000" cy="6857688"/>
          </a:xfrm>
          <a:prstGeom prst="rect">
            <a:avLst/>
          </a:prstGeom>
        </p:spPr>
      </p:pic>
      <p:sp>
        <p:nvSpPr>
          <p:cNvPr id="5" name="Rectangle 4">
            <a:extLst>
              <a:ext uri="{FF2B5EF4-FFF2-40B4-BE49-F238E27FC236}">
                <a16:creationId xmlns:a16="http://schemas.microsoft.com/office/drawing/2014/main" id="{26D435C6-DD0F-111B-8BE4-73652A7C2E94}"/>
              </a:ext>
            </a:extLst>
          </p:cNvPr>
          <p:cNvSpPr/>
          <p:nvPr/>
        </p:nvSpPr>
        <p:spPr>
          <a:xfrm>
            <a:off x="1" y="4267200"/>
            <a:ext cx="12192000" cy="2590799"/>
          </a:xfrm>
          <a:prstGeom prst="rect">
            <a:avLst/>
          </a:prstGeom>
          <a:gradFill flip="none" rotWithShape="1">
            <a:gsLst>
              <a:gs pos="0">
                <a:srgbClr val="C2724D">
                  <a:alpha val="0"/>
                </a:srgbClr>
              </a:gs>
              <a:gs pos="100000">
                <a:srgbClr val="A44725">
                  <a:alpha val="73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Text Placeholder 1">
            <a:extLst>
              <a:ext uri="{FF2B5EF4-FFF2-40B4-BE49-F238E27FC236}">
                <a16:creationId xmlns:a16="http://schemas.microsoft.com/office/drawing/2014/main" id="{EC571830-7561-4008-F959-61DCA8828712}"/>
              </a:ext>
            </a:extLst>
          </p:cNvPr>
          <p:cNvSpPr txBox="1">
            <a:spLocks/>
          </p:cNvSpPr>
          <p:nvPr/>
        </p:nvSpPr>
        <p:spPr>
          <a:xfrm>
            <a:off x="5619750" y="4467225"/>
            <a:ext cx="6572250" cy="24810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ct val="0"/>
              </a:spcBef>
              <a:spcAft>
                <a:spcPts val="600"/>
              </a:spcAft>
            </a:pPr>
            <a:r>
              <a:rPr lang="en-US" sz="3600" b="1" dirty="0">
                <a:solidFill>
                  <a:srgbClr val="212C47"/>
                </a:solidFill>
                <a:ea typeface="+mj-ea"/>
                <a:cs typeface="+mj-cs"/>
              </a:rPr>
              <a:t>One of the most demanded aesthetic treatments in summer among young women is</a:t>
            </a:r>
            <a:r>
              <a:rPr lang="en-US" sz="3800" b="1" dirty="0">
                <a:solidFill>
                  <a:srgbClr val="212C47"/>
                </a:solidFill>
                <a:ea typeface="+mj-ea"/>
                <a:cs typeface="+mj-cs"/>
              </a:rPr>
              <a:t> </a:t>
            </a:r>
            <a:r>
              <a:rPr lang="en-US" sz="4400" b="1" dirty="0">
                <a:solidFill>
                  <a:schemeClr val="bg1"/>
                </a:solidFill>
                <a:ea typeface="+mj-ea"/>
                <a:cs typeface="+mj-cs"/>
              </a:rPr>
              <a:t>BUTTOCKS TREATMENT </a:t>
            </a:r>
          </a:p>
          <a:p>
            <a:pPr algn="l"/>
            <a:endParaRPr lang="en-US" sz="3800" dirty="0">
              <a:solidFill>
                <a:srgbClr val="212C47"/>
              </a:solidFill>
            </a:endParaRPr>
          </a:p>
        </p:txBody>
      </p:sp>
    </p:spTree>
    <p:extLst>
      <p:ext uri="{BB962C8B-B14F-4D97-AF65-F5344CB8AC3E}">
        <p14:creationId xmlns:p14="http://schemas.microsoft.com/office/powerpoint/2010/main" val="1308498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01B96A0-E612-4799-D237-BEA80C376D1F}"/>
              </a:ext>
            </a:extLst>
          </p:cNvPr>
          <p:cNvPicPr>
            <a:picLocks noChangeAspect="1"/>
          </p:cNvPicPr>
          <p:nvPr/>
        </p:nvPicPr>
        <p:blipFill rotWithShape="1">
          <a:blip r:embed="rId2">
            <a:alphaModFix amt="83000"/>
            <a:extLst>
              <a:ext uri="{28A0092B-C50C-407E-A947-70E740481C1C}">
                <a14:useLocalDpi xmlns:a14="http://schemas.microsoft.com/office/drawing/2010/main" val="0"/>
              </a:ext>
            </a:extLst>
          </a:blip>
          <a:srcRect t="19740" r="29492"/>
          <a:stretch/>
        </p:blipFill>
        <p:spPr>
          <a:xfrm>
            <a:off x="5786475" y="0"/>
            <a:ext cx="6405525" cy="5410200"/>
          </a:xfrm>
          <a:prstGeom prst="rect">
            <a:avLst/>
          </a:prstGeom>
        </p:spPr>
      </p:pic>
      <p:sp>
        <p:nvSpPr>
          <p:cNvPr id="6" name="Text Placeholder 8">
            <a:extLst>
              <a:ext uri="{FF2B5EF4-FFF2-40B4-BE49-F238E27FC236}">
                <a16:creationId xmlns:a16="http://schemas.microsoft.com/office/drawing/2014/main" id="{4988AC3F-12BF-1E57-CD93-CC011DC10E32}"/>
              </a:ext>
            </a:extLst>
          </p:cNvPr>
          <p:cNvSpPr txBox="1">
            <a:spLocks/>
          </p:cNvSpPr>
          <p:nvPr/>
        </p:nvSpPr>
        <p:spPr>
          <a:xfrm>
            <a:off x="873577" y="4606536"/>
            <a:ext cx="3043238" cy="10599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D6B0B0"/>
                </a:solidFill>
              </a:rPr>
              <a:t>March 2024 </a:t>
            </a:r>
            <a:endParaRPr lang="en-US" dirty="0">
              <a:solidFill>
                <a:srgbClr val="D6B0B0"/>
              </a:solidFill>
            </a:endParaRPr>
          </a:p>
        </p:txBody>
      </p:sp>
      <p:pic>
        <p:nvPicPr>
          <p:cNvPr id="10" name="Picture 9" descr="A group of boxes and bottles&#10;&#10;Description automatically generated">
            <a:extLst>
              <a:ext uri="{FF2B5EF4-FFF2-40B4-BE49-F238E27FC236}">
                <a16:creationId xmlns:a16="http://schemas.microsoft.com/office/drawing/2014/main" id="{C3F22B8A-5101-327C-952E-7484D5316C5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val="0"/>
              </a:ext>
            </a:extLst>
          </a:blip>
          <a:stretch>
            <a:fillRect/>
          </a:stretch>
        </p:blipFill>
        <p:spPr>
          <a:xfrm>
            <a:off x="4490659" y="2075252"/>
            <a:ext cx="8136740" cy="4782748"/>
          </a:xfrm>
          <a:prstGeom prst="rect">
            <a:avLst/>
          </a:prstGeom>
        </p:spPr>
      </p:pic>
      <p:sp>
        <p:nvSpPr>
          <p:cNvPr id="18" name="Text Placeholder 1">
            <a:extLst>
              <a:ext uri="{FF2B5EF4-FFF2-40B4-BE49-F238E27FC236}">
                <a16:creationId xmlns:a16="http://schemas.microsoft.com/office/drawing/2014/main" id="{8512BEBB-7BCB-FE18-BCFE-039BBAF0F3AA}"/>
              </a:ext>
            </a:extLst>
          </p:cNvPr>
          <p:cNvSpPr txBox="1">
            <a:spLocks/>
          </p:cNvSpPr>
          <p:nvPr/>
        </p:nvSpPr>
        <p:spPr>
          <a:xfrm>
            <a:off x="873577" y="2820406"/>
            <a:ext cx="5070023" cy="16462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400" b="1" dirty="0">
                <a:solidFill>
                  <a:schemeClr val="bg1"/>
                </a:solidFill>
              </a:rPr>
              <a:t>Buttocks Treatment</a:t>
            </a:r>
            <a:endParaRPr lang="en-IL" sz="4400" b="1" dirty="0">
              <a:solidFill>
                <a:schemeClr val="bg1"/>
              </a:solidFill>
            </a:endParaRPr>
          </a:p>
          <a:p>
            <a:pPr algn="l"/>
            <a:r>
              <a:rPr lang="en-US" sz="3600" dirty="0">
                <a:solidFill>
                  <a:schemeClr val="bg1"/>
                </a:solidFill>
              </a:rPr>
              <a:t>with JetPeel by </a:t>
            </a:r>
            <a:r>
              <a:rPr lang="en-US" sz="3600" dirty="0" err="1">
                <a:solidFill>
                  <a:schemeClr val="bg1"/>
                </a:solidFill>
              </a:rPr>
              <a:t>TavTech</a:t>
            </a:r>
            <a:endParaRPr lang="en-US" sz="3600" dirty="0">
              <a:solidFill>
                <a:srgbClr val="212C47"/>
              </a:solidFill>
            </a:endParaRPr>
          </a:p>
          <a:p>
            <a:pPr algn="l"/>
            <a:endParaRPr lang="en-US" sz="3600" dirty="0">
              <a:solidFill>
                <a:srgbClr val="212C47"/>
              </a:solidFill>
            </a:endParaRPr>
          </a:p>
        </p:txBody>
      </p:sp>
    </p:spTree>
    <p:extLst>
      <p:ext uri="{BB962C8B-B14F-4D97-AF65-F5344CB8AC3E}">
        <p14:creationId xmlns:p14="http://schemas.microsoft.com/office/powerpoint/2010/main" val="2247855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8">
            <a:extLst>
              <a:ext uri="{FF2B5EF4-FFF2-40B4-BE49-F238E27FC236}">
                <a16:creationId xmlns:a16="http://schemas.microsoft.com/office/drawing/2014/main" id="{0AF581E2-5078-40BE-B8E5-21A1274ADFED}"/>
              </a:ext>
            </a:extLst>
          </p:cNvPr>
          <p:cNvSpPr txBox="1">
            <a:spLocks/>
          </p:cNvSpPr>
          <p:nvPr/>
        </p:nvSpPr>
        <p:spPr>
          <a:xfrm>
            <a:off x="1309932" y="124329"/>
            <a:ext cx="7262568"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dirty="0">
                <a:solidFill>
                  <a:srgbClr val="6B595C"/>
                </a:solidFill>
                <a:latin typeface="+mn-lt"/>
                <a:ea typeface="+mn-ea"/>
                <a:cs typeface="+mn-cs"/>
              </a:rPr>
              <a:t>JetPeel by TavTech</a:t>
            </a:r>
            <a:endParaRPr kumimoji="0" lang="en-US" sz="2800" b="1" i="0" u="none" strike="noStrike" kern="1200" cap="none" spc="0" normalizeH="0" baseline="0" noProof="0" dirty="0">
              <a:ln>
                <a:noFill/>
              </a:ln>
              <a:solidFill>
                <a:srgbClr val="6B595C"/>
              </a:solidFill>
              <a:effectLst/>
              <a:uLnTx/>
              <a:uFillTx/>
              <a:latin typeface="Calibri"/>
              <a:ea typeface="+mn-ea"/>
              <a:cs typeface="+mn-cs"/>
            </a:endParaRPr>
          </a:p>
        </p:txBody>
      </p:sp>
      <p:sp>
        <p:nvSpPr>
          <p:cNvPr id="2" name="Title 1">
            <a:extLst>
              <a:ext uri="{FF2B5EF4-FFF2-40B4-BE49-F238E27FC236}">
                <a16:creationId xmlns:a16="http://schemas.microsoft.com/office/drawing/2014/main" id="{81C50145-4D4F-49B3-2256-481B55C549FE}"/>
              </a:ext>
            </a:extLst>
          </p:cNvPr>
          <p:cNvSpPr txBox="1">
            <a:spLocks/>
          </p:cNvSpPr>
          <p:nvPr/>
        </p:nvSpPr>
        <p:spPr>
          <a:xfrm>
            <a:off x="1395657" y="1196592"/>
            <a:ext cx="9415218" cy="1246495"/>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328845" lvl="0" indent="0" algn="l" defTabSz="914400" rtl="0" eaLnBrk="1" fontAlgn="auto" latinLnBrk="0" hangingPunct="1">
              <a:lnSpc>
                <a:spcPct val="100000"/>
              </a:lnSpc>
              <a:spcBef>
                <a:spcPct val="0"/>
              </a:spcBef>
              <a:spcAft>
                <a:spcPts val="0"/>
              </a:spcAft>
              <a:buClrTx/>
              <a:buSzTx/>
              <a:buFontTx/>
              <a:buNone/>
              <a:tabLst>
                <a:tab pos="97806" algn="l"/>
              </a:tabLst>
              <a:defRPr/>
            </a:pPr>
            <a:r>
              <a:rPr lang="en-US" sz="2700" b="1" dirty="0">
                <a:solidFill>
                  <a:srgbClr val="1F3E64"/>
                </a:solidFill>
                <a:latin typeface="+mn-lt"/>
                <a:ea typeface="+mn-ea"/>
                <a:cs typeface="+mn-cs"/>
              </a:rPr>
              <a:t>Non-contact and non-invasive painless skin enhancing treatments which rejuvenates the skin and protects it from harmful environmental factors such as sand and sun</a:t>
            </a:r>
          </a:p>
        </p:txBody>
      </p:sp>
      <p:sp>
        <p:nvSpPr>
          <p:cNvPr id="3" name="TextBox 2">
            <a:extLst>
              <a:ext uri="{FF2B5EF4-FFF2-40B4-BE49-F238E27FC236}">
                <a16:creationId xmlns:a16="http://schemas.microsoft.com/office/drawing/2014/main" id="{B81EB5DA-075B-6102-C22B-93385804A51F}"/>
              </a:ext>
            </a:extLst>
          </p:cNvPr>
          <p:cNvSpPr txBox="1"/>
          <p:nvPr/>
        </p:nvSpPr>
        <p:spPr>
          <a:xfrm>
            <a:off x="4343998" y="5683102"/>
            <a:ext cx="2263086" cy="59324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a:r>
              <a:rPr lang="en-US" b="1" dirty="0">
                <a:solidFill>
                  <a:srgbClr val="202C47"/>
                </a:solidFill>
                <a:latin typeface="Calibri" panose="020F0502020204030204"/>
              </a:rPr>
              <a:t>The original patented </a:t>
            </a:r>
            <a:r>
              <a:rPr kumimoji="0" lang="en-US" b="1" i="0" u="none" strike="noStrike" kern="1200" cap="none" spc="0" normalizeH="0" baseline="0" noProof="0" dirty="0">
                <a:ln>
                  <a:noFill/>
                </a:ln>
                <a:solidFill>
                  <a:srgbClr val="202C47"/>
                </a:solidFill>
                <a:effectLst/>
                <a:uLnTx/>
                <a:uFillTx/>
                <a:latin typeface="Calibri" panose="020F0502020204030204"/>
                <a:ea typeface="+mn-ea"/>
                <a:cs typeface="+mn-cs"/>
              </a:rPr>
              <a:t>JetPeel handpieces</a:t>
            </a:r>
          </a:p>
          <a:p>
            <a:pPr marR="0" algn="ctr" rtl="0"/>
            <a:endParaRPr lang="en-US" sz="1800" b="1" i="0" u="none" strike="noStrike" baseline="30000" dirty="0">
              <a:solidFill>
                <a:srgbClr val="0B203C"/>
              </a:solidFill>
              <a:latin typeface="Raleway" panose="020B0503030101060003" pitchFamily="34" charset="0"/>
              <a:cs typeface="Adobe Hebrew" panose="02040503050201020203" pitchFamily="18" charset="-79"/>
            </a:endParaRPr>
          </a:p>
        </p:txBody>
      </p:sp>
      <p:sp>
        <p:nvSpPr>
          <p:cNvPr id="4" name="TextBox 3">
            <a:extLst>
              <a:ext uri="{FF2B5EF4-FFF2-40B4-BE49-F238E27FC236}">
                <a16:creationId xmlns:a16="http://schemas.microsoft.com/office/drawing/2014/main" id="{AFCC14C8-92C4-7399-CC73-B3DC6AF35533}"/>
              </a:ext>
            </a:extLst>
          </p:cNvPr>
          <p:cNvSpPr txBox="1"/>
          <p:nvPr/>
        </p:nvSpPr>
        <p:spPr>
          <a:xfrm>
            <a:off x="8420818" y="5683102"/>
            <a:ext cx="1980482" cy="59736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R="0" algn="ctr" rtl="0"/>
            <a:r>
              <a:rPr lang="en-US" b="1" dirty="0">
                <a:solidFill>
                  <a:srgbClr val="202C47"/>
                </a:solidFill>
                <a:latin typeface="Calibri" panose="020F0502020204030204"/>
              </a:rPr>
              <a:t>The</a:t>
            </a:r>
            <a:r>
              <a:rPr lang="en-US" sz="1800" b="1" i="0" u="none" strike="noStrike" baseline="30000" dirty="0">
                <a:solidFill>
                  <a:srgbClr val="0B203C"/>
                </a:solidFill>
                <a:latin typeface="Raleway" panose="020B0503030101060003" pitchFamily="34" charset="0"/>
                <a:cs typeface="Adobe Hebrew" panose="02040503050201020203" pitchFamily="18" charset="-79"/>
              </a:rPr>
              <a:t> </a:t>
            </a:r>
            <a:r>
              <a:rPr lang="en-US" b="1" dirty="0">
                <a:solidFill>
                  <a:srgbClr val="202C47"/>
                </a:solidFill>
                <a:latin typeface="Calibri" panose="020F0502020204030204"/>
              </a:rPr>
              <a:t>premium</a:t>
            </a:r>
            <a:r>
              <a:rPr lang="en-US" sz="1800" b="1" i="0" u="none" strike="noStrike" baseline="30000" dirty="0">
                <a:solidFill>
                  <a:srgbClr val="0B203C"/>
                </a:solidFill>
                <a:latin typeface="Raleway" panose="020B0503030101060003" pitchFamily="34" charset="0"/>
                <a:cs typeface="Adobe Hebrew" panose="02040503050201020203" pitchFamily="18" charset="-79"/>
              </a:rPr>
              <a:t> </a:t>
            </a:r>
            <a:r>
              <a:rPr lang="en-US" b="1" dirty="0" err="1">
                <a:solidFill>
                  <a:srgbClr val="202C47"/>
                </a:solidFill>
                <a:latin typeface="Calibri" panose="020F0502020204030204"/>
              </a:rPr>
              <a:t>JetCare</a:t>
            </a:r>
            <a:r>
              <a:rPr lang="en-US" sz="1800" b="1" i="0" u="none" strike="noStrike" baseline="30000" dirty="0">
                <a:solidFill>
                  <a:srgbClr val="0B203C"/>
                </a:solidFill>
                <a:latin typeface="Raleway" panose="020B0503030101060003" pitchFamily="34" charset="0"/>
                <a:cs typeface="Adobe Hebrew" panose="02040503050201020203" pitchFamily="18" charset="-79"/>
              </a:rPr>
              <a:t> </a:t>
            </a:r>
            <a:r>
              <a:rPr lang="en-US" b="1" dirty="0">
                <a:solidFill>
                  <a:srgbClr val="202C47"/>
                </a:solidFill>
                <a:latin typeface="Calibri" panose="020F0502020204030204"/>
              </a:rPr>
              <a:t>solutions</a:t>
            </a:r>
          </a:p>
        </p:txBody>
      </p:sp>
      <p:pic>
        <p:nvPicPr>
          <p:cNvPr id="5" name="Picture 4" descr="A group of white and black objects&#10;&#10;Description automatically generated">
            <a:extLst>
              <a:ext uri="{FF2B5EF4-FFF2-40B4-BE49-F238E27FC236}">
                <a16:creationId xmlns:a16="http://schemas.microsoft.com/office/drawing/2014/main" id="{33E8857F-290E-9C31-9AD5-5964B7E26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402" y="3024523"/>
            <a:ext cx="3200506" cy="1857595"/>
          </a:xfrm>
          <a:prstGeom prst="rect">
            <a:avLst/>
          </a:prstGeom>
        </p:spPr>
      </p:pic>
      <p:sp>
        <p:nvSpPr>
          <p:cNvPr id="6" name="TextBox 5">
            <a:extLst>
              <a:ext uri="{FF2B5EF4-FFF2-40B4-BE49-F238E27FC236}">
                <a16:creationId xmlns:a16="http://schemas.microsoft.com/office/drawing/2014/main" id="{70FE3658-9BDF-702E-DBF4-0FC9D173EDF4}"/>
              </a:ext>
            </a:extLst>
          </p:cNvPr>
          <p:cNvSpPr txBox="1"/>
          <p:nvPr/>
        </p:nvSpPr>
        <p:spPr>
          <a:xfrm>
            <a:off x="980101" y="5683102"/>
            <a:ext cx="1744049" cy="5932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R="0" algn="ctr" rtl="0"/>
            <a:r>
              <a:rPr lang="en-US" b="1" dirty="0">
                <a:solidFill>
                  <a:srgbClr val="0A2144"/>
                </a:solidFill>
                <a:latin typeface="Calibri" panose="020F0502020204030204"/>
              </a:rPr>
              <a:t>The enduring </a:t>
            </a:r>
            <a:r>
              <a:rPr lang="en-US" b="1" dirty="0" err="1">
                <a:solidFill>
                  <a:srgbClr val="0A2144"/>
                </a:solidFill>
                <a:latin typeface="Calibri" panose="020F0502020204030204"/>
              </a:rPr>
              <a:t>JetPro</a:t>
            </a:r>
            <a:r>
              <a:rPr lang="en-US" b="1" dirty="0">
                <a:solidFill>
                  <a:srgbClr val="0A2144"/>
                </a:solidFill>
                <a:latin typeface="Calibri" panose="020F0502020204030204"/>
              </a:rPr>
              <a:t> devices</a:t>
            </a:r>
          </a:p>
        </p:txBody>
      </p:sp>
      <p:pic>
        <p:nvPicPr>
          <p:cNvPr id="7" name="Picture 6">
            <a:extLst>
              <a:ext uri="{FF2B5EF4-FFF2-40B4-BE49-F238E27FC236}">
                <a16:creationId xmlns:a16="http://schemas.microsoft.com/office/drawing/2014/main" id="{EC9F9A0D-5E62-73CB-2768-7F41DC89E5A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56890" y="2910261"/>
            <a:ext cx="4687313" cy="2404689"/>
          </a:xfrm>
          <a:prstGeom prst="rect">
            <a:avLst/>
          </a:prstGeom>
        </p:spPr>
      </p:pic>
      <p:grpSp>
        <p:nvGrpSpPr>
          <p:cNvPr id="8" name="Group 7">
            <a:extLst>
              <a:ext uri="{FF2B5EF4-FFF2-40B4-BE49-F238E27FC236}">
                <a16:creationId xmlns:a16="http://schemas.microsoft.com/office/drawing/2014/main" id="{7CD96579-FCBC-AC8A-DE5D-099C62FA74BC}"/>
              </a:ext>
            </a:extLst>
          </p:cNvPr>
          <p:cNvGrpSpPr/>
          <p:nvPr/>
        </p:nvGrpSpPr>
        <p:grpSpPr>
          <a:xfrm>
            <a:off x="4129387" y="3419799"/>
            <a:ext cx="2827167" cy="1938733"/>
            <a:chOff x="4129387" y="3419799"/>
            <a:chExt cx="2827167" cy="1938733"/>
          </a:xfrm>
        </p:grpSpPr>
        <p:pic>
          <p:nvPicPr>
            <p:cNvPr id="9" name="Рисунок 17" descr="Изображение выглядит как игла, легкий&#10;&#10;Автоматически созданное описание">
              <a:extLst>
                <a:ext uri="{FF2B5EF4-FFF2-40B4-BE49-F238E27FC236}">
                  <a16:creationId xmlns:a16="http://schemas.microsoft.com/office/drawing/2014/main" id="{CB9E61BC-F3EC-2653-1820-00509DE85088}"/>
                </a:ext>
              </a:extLst>
            </p:cNvPr>
            <p:cNvPicPr>
              <a:picLocks noChangeAspect="1"/>
            </p:cNvPicPr>
            <p:nvPr/>
          </p:nvPicPr>
          <p:blipFill>
            <a:blip r:embed="rId5"/>
            <a:stretch>
              <a:fillRect/>
            </a:stretch>
          </p:blipFill>
          <p:spPr>
            <a:xfrm>
              <a:off x="5152930" y="3419799"/>
              <a:ext cx="822608" cy="822608"/>
            </a:xfrm>
            <a:prstGeom prst="rect">
              <a:avLst/>
            </a:prstGeom>
          </p:spPr>
        </p:pic>
        <p:pic>
          <p:nvPicPr>
            <p:cNvPr id="10" name="Рисунок 18" descr="Изображение выглядит как легкий&#10;&#10;Автоматически созданное описание">
              <a:extLst>
                <a:ext uri="{FF2B5EF4-FFF2-40B4-BE49-F238E27FC236}">
                  <a16:creationId xmlns:a16="http://schemas.microsoft.com/office/drawing/2014/main" id="{0A28EDAC-DC24-240B-5C3B-B7349BFE7D90}"/>
                </a:ext>
              </a:extLst>
            </p:cNvPr>
            <p:cNvPicPr>
              <a:picLocks noChangeAspect="1"/>
            </p:cNvPicPr>
            <p:nvPr/>
          </p:nvPicPr>
          <p:blipFill>
            <a:blip r:embed="rId6"/>
            <a:stretch>
              <a:fillRect/>
            </a:stretch>
          </p:blipFill>
          <p:spPr>
            <a:xfrm>
              <a:off x="6133947" y="3419799"/>
              <a:ext cx="822607" cy="822607"/>
            </a:xfrm>
            <a:prstGeom prst="rect">
              <a:avLst/>
            </a:prstGeom>
          </p:spPr>
        </p:pic>
        <p:pic>
          <p:nvPicPr>
            <p:cNvPr id="11" name="Рисунок 19">
              <a:extLst>
                <a:ext uri="{FF2B5EF4-FFF2-40B4-BE49-F238E27FC236}">
                  <a16:creationId xmlns:a16="http://schemas.microsoft.com/office/drawing/2014/main" id="{ACC02357-E3AA-3396-54D0-8D32DF20B4F0}"/>
                </a:ext>
              </a:extLst>
            </p:cNvPr>
            <p:cNvPicPr>
              <a:picLocks noChangeAspect="1"/>
            </p:cNvPicPr>
            <p:nvPr/>
          </p:nvPicPr>
          <p:blipFill>
            <a:blip r:embed="rId7"/>
            <a:stretch>
              <a:fillRect/>
            </a:stretch>
          </p:blipFill>
          <p:spPr>
            <a:xfrm>
              <a:off x="4129387" y="3419801"/>
              <a:ext cx="822606" cy="822606"/>
            </a:xfrm>
            <a:prstGeom prst="rect">
              <a:avLst/>
            </a:prstGeom>
          </p:spPr>
        </p:pic>
        <p:pic>
          <p:nvPicPr>
            <p:cNvPr id="12" name="Рисунок 17">
              <a:extLst>
                <a:ext uri="{FF2B5EF4-FFF2-40B4-BE49-F238E27FC236}">
                  <a16:creationId xmlns:a16="http://schemas.microsoft.com/office/drawing/2014/main" id="{29C8299E-BB62-B94A-34EC-1FCD657783AA}"/>
                </a:ext>
              </a:extLst>
            </p:cNvPr>
            <p:cNvPicPr>
              <a:picLocks noChangeAspect="1"/>
            </p:cNvPicPr>
            <p:nvPr/>
          </p:nvPicPr>
          <p:blipFill>
            <a:blip r:embed="rId8"/>
            <a:srcRect/>
            <a:stretch/>
          </p:blipFill>
          <p:spPr>
            <a:xfrm>
              <a:off x="5617665" y="4535924"/>
              <a:ext cx="821236" cy="822608"/>
            </a:xfrm>
            <a:prstGeom prst="rect">
              <a:avLst/>
            </a:prstGeom>
          </p:spPr>
        </p:pic>
        <p:pic>
          <p:nvPicPr>
            <p:cNvPr id="13" name="Рисунок 17">
              <a:extLst>
                <a:ext uri="{FF2B5EF4-FFF2-40B4-BE49-F238E27FC236}">
                  <a16:creationId xmlns:a16="http://schemas.microsoft.com/office/drawing/2014/main" id="{F65A191C-B30F-8A94-37DE-E78881A612CD}"/>
                </a:ext>
              </a:extLst>
            </p:cNvPr>
            <p:cNvPicPr>
              <a:picLocks noChangeAspect="1"/>
            </p:cNvPicPr>
            <p:nvPr/>
          </p:nvPicPr>
          <p:blipFill>
            <a:blip r:embed="rId9"/>
            <a:srcRect/>
            <a:stretch/>
          </p:blipFill>
          <p:spPr>
            <a:xfrm>
              <a:off x="4587381" y="4515826"/>
              <a:ext cx="821236" cy="822608"/>
            </a:xfrm>
            <a:prstGeom prst="rect">
              <a:avLst/>
            </a:prstGeom>
          </p:spPr>
        </p:pic>
      </p:grpSp>
    </p:spTree>
    <p:extLst>
      <p:ext uri="{BB962C8B-B14F-4D97-AF65-F5344CB8AC3E}">
        <p14:creationId xmlns:p14="http://schemas.microsoft.com/office/powerpoint/2010/main" val="3649674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9715E10-E1D7-17DB-1DF6-3A5934C38E27}"/>
              </a:ext>
            </a:extLst>
          </p:cNvPr>
          <p:cNvSpPr/>
          <p:nvPr/>
        </p:nvSpPr>
        <p:spPr>
          <a:xfrm>
            <a:off x="0" y="752474"/>
            <a:ext cx="12192000" cy="6105525"/>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2" name="Text Placeholder 8">
            <a:extLst>
              <a:ext uri="{FF2B5EF4-FFF2-40B4-BE49-F238E27FC236}">
                <a16:creationId xmlns:a16="http://schemas.microsoft.com/office/drawing/2014/main" id="{0AF581E2-5078-40BE-B8E5-21A1274ADFED}"/>
              </a:ext>
            </a:extLst>
          </p:cNvPr>
          <p:cNvSpPr txBox="1">
            <a:spLocks/>
          </p:cNvSpPr>
          <p:nvPr/>
        </p:nvSpPr>
        <p:spPr>
          <a:xfrm>
            <a:off x="1309932" y="124329"/>
            <a:ext cx="7262568"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6B595C"/>
                </a:solidFill>
                <a:effectLst/>
                <a:uLnTx/>
                <a:uFillTx/>
                <a:latin typeface="Calibri"/>
                <a:ea typeface="+mn-ea"/>
                <a:cs typeface="+mn-cs"/>
              </a:rPr>
              <a:t>Future Proof the Skin with </a:t>
            </a:r>
            <a:r>
              <a:rPr kumimoji="0" lang="en-US" sz="2800" b="1" i="0" u="none" strike="noStrike" kern="1200" cap="none" spc="0" normalizeH="0" baseline="0" noProof="0" dirty="0" err="1">
                <a:ln>
                  <a:noFill/>
                </a:ln>
                <a:solidFill>
                  <a:srgbClr val="6B595C"/>
                </a:solidFill>
                <a:effectLst/>
                <a:uLnTx/>
                <a:uFillTx/>
                <a:latin typeface="Calibri"/>
                <a:ea typeface="+mn-ea"/>
                <a:cs typeface="+mn-cs"/>
              </a:rPr>
              <a:t>JetCare</a:t>
            </a:r>
            <a:r>
              <a:rPr kumimoji="0" lang="en-US" sz="2800" b="1" i="0" u="none" strike="noStrike" kern="1200" cap="none" spc="0" normalizeH="0" baseline="0" noProof="0" dirty="0">
                <a:ln>
                  <a:noFill/>
                </a:ln>
                <a:solidFill>
                  <a:srgbClr val="6B595C"/>
                </a:solidFill>
                <a:effectLst/>
                <a:uLnTx/>
                <a:uFillTx/>
                <a:latin typeface="Calibri"/>
                <a:ea typeface="+mn-ea"/>
                <a:cs typeface="+mn-cs"/>
              </a:rPr>
              <a:t> Youth</a:t>
            </a:r>
          </a:p>
        </p:txBody>
      </p:sp>
      <p:sp>
        <p:nvSpPr>
          <p:cNvPr id="16" name="TextBox 15">
            <a:extLst>
              <a:ext uri="{FF2B5EF4-FFF2-40B4-BE49-F238E27FC236}">
                <a16:creationId xmlns:a16="http://schemas.microsoft.com/office/drawing/2014/main" id="{F4401787-989C-1290-1C69-145F2D9366A0}"/>
              </a:ext>
            </a:extLst>
          </p:cNvPr>
          <p:cNvSpPr txBox="1"/>
          <p:nvPr/>
        </p:nvSpPr>
        <p:spPr>
          <a:xfrm>
            <a:off x="1308082" y="886117"/>
            <a:ext cx="9017017" cy="1015663"/>
          </a:xfrm>
          <a:prstGeom prst="rect">
            <a:avLst/>
          </a:prstGeom>
          <a:noFill/>
        </p:spPr>
        <p:txBody>
          <a:bodyPr wrap="square">
            <a:spAutoFit/>
          </a:bodyPr>
          <a:lstStyle/>
          <a:p>
            <a:pPr lvl="0" rtl="0"/>
            <a:r>
              <a:rPr lang="en-GB" sz="2000" dirty="0"/>
              <a:t>The needle-free skin-enhancement </a:t>
            </a:r>
            <a:r>
              <a:rPr lang="en-GB" sz="2000" dirty="0" err="1"/>
              <a:t>JetPeel</a:t>
            </a:r>
            <a:r>
              <a:rPr lang="en-GB" sz="2000" dirty="0"/>
              <a:t> treatment is performed without touching the skin through a jet stream enriched with bio-active ingredients and a LED boost to stimulate the skin cells activities and to regenerate collagen</a:t>
            </a:r>
          </a:p>
        </p:txBody>
      </p:sp>
      <p:grpSp>
        <p:nvGrpSpPr>
          <p:cNvPr id="19" name="Group 18">
            <a:extLst>
              <a:ext uri="{FF2B5EF4-FFF2-40B4-BE49-F238E27FC236}">
                <a16:creationId xmlns:a16="http://schemas.microsoft.com/office/drawing/2014/main" id="{0A45EC21-455A-5799-FDF3-97DAC0C50AFC}"/>
              </a:ext>
            </a:extLst>
          </p:cNvPr>
          <p:cNvGrpSpPr/>
          <p:nvPr/>
        </p:nvGrpSpPr>
        <p:grpSpPr>
          <a:xfrm>
            <a:off x="1719147" y="1819378"/>
            <a:ext cx="8434503" cy="4816264"/>
            <a:chOff x="3557472" y="1485900"/>
            <a:chExt cx="8901742" cy="5083067"/>
          </a:xfrm>
        </p:grpSpPr>
        <p:pic>
          <p:nvPicPr>
            <p:cNvPr id="2" name="Picture 1" descr="A screenshot of a computer&#10;&#10;Description automatically generated with medium confidence">
              <a:extLst>
                <a:ext uri="{FF2B5EF4-FFF2-40B4-BE49-F238E27FC236}">
                  <a16:creationId xmlns:a16="http://schemas.microsoft.com/office/drawing/2014/main" id="{2E657E46-B512-CCBD-6FD1-5478C2C1FD86}"/>
                </a:ext>
              </a:extLst>
            </p:cNvPr>
            <p:cNvPicPr>
              <a:picLocks noChangeAspect="1"/>
            </p:cNvPicPr>
            <p:nvPr/>
          </p:nvPicPr>
          <p:blipFill>
            <a:blip r:embed="rId3"/>
            <a:stretch>
              <a:fillRect/>
            </a:stretch>
          </p:blipFill>
          <p:spPr>
            <a:xfrm>
              <a:off x="3610950" y="1778631"/>
              <a:ext cx="8275493" cy="4790336"/>
            </a:xfrm>
            <a:prstGeom prst="rect">
              <a:avLst/>
            </a:prstGeom>
          </p:spPr>
        </p:pic>
        <p:grpSp>
          <p:nvGrpSpPr>
            <p:cNvPr id="15" name="Group 14">
              <a:extLst>
                <a:ext uri="{FF2B5EF4-FFF2-40B4-BE49-F238E27FC236}">
                  <a16:creationId xmlns:a16="http://schemas.microsoft.com/office/drawing/2014/main" id="{22371870-1C36-B96C-4ACE-78787DA7F755}"/>
                </a:ext>
              </a:extLst>
            </p:cNvPr>
            <p:cNvGrpSpPr/>
            <p:nvPr/>
          </p:nvGrpSpPr>
          <p:grpSpPr>
            <a:xfrm>
              <a:off x="10372922" y="1485900"/>
              <a:ext cx="2086292" cy="4846493"/>
              <a:chOff x="8820347" y="1609725"/>
              <a:chExt cx="2086292" cy="4846493"/>
            </a:xfrm>
          </p:grpSpPr>
          <p:grpSp>
            <p:nvGrpSpPr>
              <p:cNvPr id="4" name="Group 3">
                <a:extLst>
                  <a:ext uri="{FF2B5EF4-FFF2-40B4-BE49-F238E27FC236}">
                    <a16:creationId xmlns:a16="http://schemas.microsoft.com/office/drawing/2014/main" id="{AC6F94DE-FBD4-7A1C-D349-4C4872DBD0E0}"/>
                  </a:ext>
                </a:extLst>
              </p:cNvPr>
              <p:cNvGrpSpPr/>
              <p:nvPr/>
            </p:nvGrpSpPr>
            <p:grpSpPr>
              <a:xfrm>
                <a:off x="8820347" y="2491396"/>
                <a:ext cx="2086292" cy="3964822"/>
                <a:chOff x="10047022" y="1178076"/>
                <a:chExt cx="2732996" cy="5333540"/>
              </a:xfrm>
            </p:grpSpPr>
            <p:grpSp>
              <p:nvGrpSpPr>
                <p:cNvPr id="6" name="Group 5">
                  <a:extLst>
                    <a:ext uri="{FF2B5EF4-FFF2-40B4-BE49-F238E27FC236}">
                      <a16:creationId xmlns:a16="http://schemas.microsoft.com/office/drawing/2014/main" id="{842921E3-F3BB-8256-B897-DF751728887D}"/>
                    </a:ext>
                  </a:extLst>
                </p:cNvPr>
                <p:cNvGrpSpPr/>
                <p:nvPr/>
              </p:nvGrpSpPr>
              <p:grpSpPr>
                <a:xfrm>
                  <a:off x="10926143" y="1178076"/>
                  <a:ext cx="1853875" cy="4010287"/>
                  <a:chOff x="10926143" y="1178076"/>
                  <a:chExt cx="1853875" cy="4010287"/>
                </a:xfrm>
              </p:grpSpPr>
              <p:cxnSp>
                <p:nvCxnSpPr>
                  <p:cNvPr id="10" name="Straight Arrow Connector 9">
                    <a:extLst>
                      <a:ext uri="{FF2B5EF4-FFF2-40B4-BE49-F238E27FC236}">
                        <a16:creationId xmlns:a16="http://schemas.microsoft.com/office/drawing/2014/main" id="{E0A67237-FE5F-A972-3AB0-CCF66B99D6FB}"/>
                      </a:ext>
                    </a:extLst>
                  </p:cNvPr>
                  <p:cNvCxnSpPr>
                    <a:cxnSpLocks/>
                  </p:cNvCxnSpPr>
                  <p:nvPr/>
                </p:nvCxnSpPr>
                <p:spPr>
                  <a:xfrm>
                    <a:off x="11902696" y="1912620"/>
                    <a:ext cx="0" cy="3275743"/>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1DF5129-367B-3C2D-EC10-A0E4F7375183}"/>
                      </a:ext>
                    </a:extLst>
                  </p:cNvPr>
                  <p:cNvPicPr>
                    <a:picLocks noChangeAspect="1"/>
                  </p:cNvPicPr>
                  <p:nvPr/>
                </p:nvPicPr>
                <p:blipFill rotWithShape="1">
                  <a:blip r:embed="rId4"/>
                  <a:srcRect l="27088" r="28114" b="7655"/>
                  <a:stretch/>
                </p:blipFill>
                <p:spPr>
                  <a:xfrm rot="19016180">
                    <a:off x="10926143" y="1178076"/>
                    <a:ext cx="1853875" cy="2146645"/>
                  </a:xfrm>
                  <a:prstGeom prst="rect">
                    <a:avLst/>
                  </a:prstGeom>
                </p:spPr>
              </p:pic>
            </p:grpSp>
            <p:grpSp>
              <p:nvGrpSpPr>
                <p:cNvPr id="7" name="Group 6">
                  <a:extLst>
                    <a:ext uri="{FF2B5EF4-FFF2-40B4-BE49-F238E27FC236}">
                      <a16:creationId xmlns:a16="http://schemas.microsoft.com/office/drawing/2014/main" id="{FE082C23-A41B-2C1A-C8C7-2A19E511675E}"/>
                    </a:ext>
                  </a:extLst>
                </p:cNvPr>
                <p:cNvGrpSpPr/>
                <p:nvPr/>
              </p:nvGrpSpPr>
              <p:grpSpPr>
                <a:xfrm>
                  <a:off x="10047022" y="1323835"/>
                  <a:ext cx="1904999" cy="5187781"/>
                  <a:chOff x="10047022" y="1323835"/>
                  <a:chExt cx="1904999" cy="5187781"/>
                </a:xfrm>
              </p:grpSpPr>
              <p:cxnSp>
                <p:nvCxnSpPr>
                  <p:cNvPr id="8" name="Straight Arrow Connector 7">
                    <a:extLst>
                      <a:ext uri="{FF2B5EF4-FFF2-40B4-BE49-F238E27FC236}">
                        <a16:creationId xmlns:a16="http://schemas.microsoft.com/office/drawing/2014/main" id="{64397E09-AA25-095E-8B8B-54574F7A2B99}"/>
                      </a:ext>
                    </a:extLst>
                  </p:cNvPr>
                  <p:cNvCxnSpPr>
                    <a:cxnSpLocks/>
                  </p:cNvCxnSpPr>
                  <p:nvPr/>
                </p:nvCxnSpPr>
                <p:spPr>
                  <a:xfrm flipH="1">
                    <a:off x="11024477" y="2076267"/>
                    <a:ext cx="2689" cy="443534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A close up of a red pen&#10;&#10;Description automatically generated with low confidence">
                    <a:extLst>
                      <a:ext uri="{FF2B5EF4-FFF2-40B4-BE49-F238E27FC236}">
                        <a16:creationId xmlns:a16="http://schemas.microsoft.com/office/drawing/2014/main" id="{CD02E050-9D3C-D608-6D31-8AFA8E75DB28}"/>
                      </a:ext>
                    </a:extLst>
                  </p:cNvPr>
                  <p:cNvPicPr>
                    <a:picLocks noChangeAspect="1"/>
                  </p:cNvPicPr>
                  <p:nvPr/>
                </p:nvPicPr>
                <p:blipFill rotWithShape="1">
                  <a:blip r:embed="rId5"/>
                  <a:srcRect l="23437" r="26715"/>
                  <a:stretch/>
                </p:blipFill>
                <p:spPr>
                  <a:xfrm rot="19035003">
                    <a:off x="10047022" y="1323835"/>
                    <a:ext cx="1904999" cy="2146644"/>
                  </a:xfrm>
                  <a:prstGeom prst="rect">
                    <a:avLst/>
                  </a:prstGeom>
                </p:spPr>
              </p:pic>
            </p:grpSp>
          </p:grpSp>
          <p:sp>
            <p:nvSpPr>
              <p:cNvPr id="13" name="Rectangle 12">
                <a:extLst>
                  <a:ext uri="{FF2B5EF4-FFF2-40B4-BE49-F238E27FC236}">
                    <a16:creationId xmlns:a16="http://schemas.microsoft.com/office/drawing/2014/main" id="{6C4FDA91-3D14-42DA-A32C-9A68717D519B}"/>
                  </a:ext>
                </a:extLst>
              </p:cNvPr>
              <p:cNvSpPr/>
              <p:nvPr/>
            </p:nvSpPr>
            <p:spPr>
              <a:xfrm>
                <a:off x="10478706" y="1817190"/>
                <a:ext cx="160719" cy="2802435"/>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4" name="Rectangle 13">
                <a:extLst>
                  <a:ext uri="{FF2B5EF4-FFF2-40B4-BE49-F238E27FC236}">
                    <a16:creationId xmlns:a16="http://schemas.microsoft.com/office/drawing/2014/main" id="{CE43469A-8D0D-3A14-5479-1EE85CB1E06D}"/>
                  </a:ext>
                </a:extLst>
              </p:cNvPr>
              <p:cNvSpPr/>
              <p:nvPr/>
            </p:nvSpPr>
            <p:spPr>
              <a:xfrm>
                <a:off x="9239251" y="1609725"/>
                <a:ext cx="1383744" cy="97146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grpSp>
        <p:sp>
          <p:nvSpPr>
            <p:cNvPr id="18" name="Rectangle 17">
              <a:extLst>
                <a:ext uri="{FF2B5EF4-FFF2-40B4-BE49-F238E27FC236}">
                  <a16:creationId xmlns:a16="http://schemas.microsoft.com/office/drawing/2014/main" id="{620A12E8-5040-9535-146D-4BAA05A76CE1}"/>
                </a:ext>
              </a:extLst>
            </p:cNvPr>
            <p:cNvSpPr/>
            <p:nvPr/>
          </p:nvSpPr>
          <p:spPr>
            <a:xfrm>
              <a:off x="3557472" y="1788860"/>
              <a:ext cx="1383744" cy="97146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grpSp>
    </p:spTree>
    <p:extLst>
      <p:ext uri="{BB962C8B-B14F-4D97-AF65-F5344CB8AC3E}">
        <p14:creationId xmlns:p14="http://schemas.microsoft.com/office/powerpoint/2010/main" val="1988036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8">
            <a:extLst>
              <a:ext uri="{FF2B5EF4-FFF2-40B4-BE49-F238E27FC236}">
                <a16:creationId xmlns:a16="http://schemas.microsoft.com/office/drawing/2014/main" id="{0AF581E2-5078-40BE-B8E5-21A1274ADFED}"/>
              </a:ext>
            </a:extLst>
          </p:cNvPr>
          <p:cNvSpPr txBox="1">
            <a:spLocks/>
          </p:cNvSpPr>
          <p:nvPr/>
        </p:nvSpPr>
        <p:spPr>
          <a:xfrm>
            <a:off x="1309932" y="124329"/>
            <a:ext cx="7262568"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6B595C"/>
                </a:solidFill>
                <a:effectLst/>
                <a:uLnTx/>
                <a:uFillTx/>
                <a:latin typeface="Calibri"/>
                <a:ea typeface="+mn-ea"/>
                <a:cs typeface="+mn-cs"/>
              </a:rPr>
              <a:t>JetPeel by TavTech – Treatment </a:t>
            </a:r>
            <a:r>
              <a:rPr lang="en-US" b="1" dirty="0">
                <a:solidFill>
                  <a:srgbClr val="6B595C"/>
                </a:solidFill>
                <a:latin typeface="Calibri"/>
              </a:rPr>
              <a:t>Se</a:t>
            </a:r>
            <a:r>
              <a:rPr kumimoji="0" lang="en-US" sz="2800" b="1" i="0" u="none" strike="noStrike" kern="1200" cap="none" spc="0" normalizeH="0" baseline="0" noProof="0" dirty="0" err="1">
                <a:ln>
                  <a:noFill/>
                </a:ln>
                <a:solidFill>
                  <a:srgbClr val="6B595C"/>
                </a:solidFill>
                <a:effectLst/>
                <a:uLnTx/>
                <a:uFillTx/>
                <a:latin typeface="Calibri"/>
                <a:ea typeface="+mn-ea"/>
                <a:cs typeface="+mn-cs"/>
              </a:rPr>
              <a:t>quence</a:t>
            </a:r>
            <a:endParaRPr kumimoji="0" lang="en-US" sz="2800" b="1" i="0" u="none" strike="noStrike" kern="1200" cap="none" spc="0" normalizeH="0" baseline="0" noProof="0" dirty="0">
              <a:ln>
                <a:noFill/>
              </a:ln>
              <a:solidFill>
                <a:srgbClr val="6B595C"/>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027C6A4-53CE-53D3-0EB0-D3F1F675CDE4}"/>
              </a:ext>
            </a:extLst>
          </p:cNvPr>
          <p:cNvPicPr>
            <a:picLocks noChangeAspect="1"/>
          </p:cNvPicPr>
          <p:nvPr/>
        </p:nvPicPr>
        <p:blipFill rotWithShape="1">
          <a:blip r:embed="rId3"/>
          <a:srcRect l="1718" t="37064" r="1641" b="32899"/>
          <a:stretch/>
        </p:blipFill>
        <p:spPr>
          <a:xfrm>
            <a:off x="176711" y="4611738"/>
            <a:ext cx="11838578" cy="2008138"/>
          </a:xfrm>
          <a:prstGeom prst="rect">
            <a:avLst/>
          </a:prstGeom>
        </p:spPr>
      </p:pic>
      <p:sp>
        <p:nvSpPr>
          <p:cNvPr id="22" name="מלבן 24">
            <a:extLst>
              <a:ext uri="{FF2B5EF4-FFF2-40B4-BE49-F238E27FC236}">
                <a16:creationId xmlns:a16="http://schemas.microsoft.com/office/drawing/2014/main" id="{D89C7CB1-8858-FAB9-988D-EE3E105CD80A}"/>
              </a:ext>
            </a:extLst>
          </p:cNvPr>
          <p:cNvSpPr/>
          <p:nvPr/>
        </p:nvSpPr>
        <p:spPr>
          <a:xfrm>
            <a:off x="1309931" y="1112094"/>
            <a:ext cx="6864251" cy="3090526"/>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marL="228600" indent="-228600" fontAlgn="base">
              <a:lnSpc>
                <a:spcPct val="150000"/>
              </a:lnSpc>
              <a:spcBef>
                <a:spcPts val="1000"/>
              </a:spcBef>
              <a:buSzPct val="80000"/>
              <a:buBlip>
                <a:blip r:embed="rId4">
                  <a:extLst>
                    <a:ext uri="{96DAC541-7B7A-43D3-8B79-37D633B846F1}">
                      <asvg:svgBlip xmlns:asvg="http://schemas.microsoft.com/office/drawing/2016/SVG/main" r:embed="rId5"/>
                    </a:ext>
                  </a:extLst>
                </a:blip>
              </a:buBlip>
              <a:tabLst>
                <a:tab pos="97806" algn="l"/>
              </a:tabLst>
              <a:defRPr/>
            </a:pPr>
            <a:r>
              <a:rPr lang="en-US" sz="1400" dirty="0">
                <a:solidFill>
                  <a:schemeClr val="accent5"/>
                </a:solidFill>
                <a:latin typeface="Calibri"/>
              </a:rPr>
              <a:t>Skin pressure massage to improve micro-circulation </a:t>
            </a:r>
          </a:p>
          <a:p>
            <a:pPr marL="228600" indent="-228600" fontAlgn="base">
              <a:lnSpc>
                <a:spcPct val="150000"/>
              </a:lnSpc>
              <a:spcBef>
                <a:spcPts val="1000"/>
              </a:spcBef>
              <a:buSzPct val="80000"/>
              <a:buBlip>
                <a:blip r:embed="rId4">
                  <a:extLst>
                    <a:ext uri="{96DAC541-7B7A-43D3-8B79-37D633B846F1}">
                      <asvg:svgBlip xmlns:asvg="http://schemas.microsoft.com/office/drawing/2016/SVG/main" r:embed="rId5"/>
                    </a:ext>
                  </a:extLst>
                </a:blip>
              </a:buBlip>
              <a:tabLst>
                <a:tab pos="97806" algn="l"/>
              </a:tabLst>
              <a:defRPr/>
            </a:pPr>
            <a:r>
              <a:rPr lang="en-US" sz="1400" dirty="0">
                <a:solidFill>
                  <a:schemeClr val="accent5"/>
                </a:solidFill>
                <a:latin typeface="Calibri"/>
              </a:rPr>
              <a:t>Pleasant exfoliation to remove dead skin cells for smoother and refreshed skin </a:t>
            </a:r>
          </a:p>
          <a:p>
            <a:pPr marL="228600" indent="-228600" fontAlgn="base">
              <a:lnSpc>
                <a:spcPct val="150000"/>
              </a:lnSpc>
              <a:spcBef>
                <a:spcPts val="1000"/>
              </a:spcBef>
              <a:buSzPct val="80000"/>
              <a:buBlip>
                <a:blip r:embed="rId4">
                  <a:extLst>
                    <a:ext uri="{96DAC541-7B7A-43D3-8B79-37D633B846F1}">
                      <asvg:svgBlip xmlns:asvg="http://schemas.microsoft.com/office/drawing/2016/SVG/main" r:embed="rId5"/>
                    </a:ext>
                  </a:extLst>
                </a:blip>
              </a:buBlip>
              <a:tabLst>
                <a:tab pos="97806" algn="l"/>
              </a:tabLst>
              <a:defRPr/>
            </a:pPr>
            <a:r>
              <a:rPr lang="en-US" sz="1400" dirty="0">
                <a:solidFill>
                  <a:schemeClr val="accent5"/>
                </a:solidFill>
                <a:latin typeface="Calibri"/>
              </a:rPr>
              <a:t>Trans-epidermal infusion of vitamins, nutrients and minerals </a:t>
            </a:r>
          </a:p>
          <a:p>
            <a:pPr marL="228600" indent="-228600" fontAlgn="base">
              <a:lnSpc>
                <a:spcPct val="150000"/>
              </a:lnSpc>
              <a:spcBef>
                <a:spcPts val="1000"/>
              </a:spcBef>
              <a:buSzPct val="80000"/>
              <a:buBlip>
                <a:blip r:embed="rId4">
                  <a:extLst>
                    <a:ext uri="{96DAC541-7B7A-43D3-8B79-37D633B846F1}">
                      <asvg:svgBlip xmlns:asvg="http://schemas.microsoft.com/office/drawing/2016/SVG/main" r:embed="rId5"/>
                    </a:ext>
                  </a:extLst>
                </a:blip>
              </a:buBlip>
              <a:tabLst>
                <a:tab pos="97806" algn="l"/>
              </a:tabLst>
              <a:defRPr/>
            </a:pPr>
            <a:r>
              <a:rPr lang="en-US" sz="1400" dirty="0">
                <a:solidFill>
                  <a:schemeClr val="accent5"/>
                </a:solidFill>
                <a:latin typeface="Calibri"/>
              </a:rPr>
              <a:t>Stimulate collagen and elastin production </a:t>
            </a:r>
          </a:p>
          <a:p>
            <a:pPr marL="228600" indent="-228600" fontAlgn="base">
              <a:lnSpc>
                <a:spcPct val="150000"/>
              </a:lnSpc>
              <a:spcBef>
                <a:spcPts val="1000"/>
              </a:spcBef>
              <a:buSzPct val="80000"/>
              <a:buBlip>
                <a:blip r:embed="rId4">
                  <a:extLst>
                    <a:ext uri="{96DAC541-7B7A-43D3-8B79-37D633B846F1}">
                      <asvg:svgBlip xmlns:asvg="http://schemas.microsoft.com/office/drawing/2016/SVG/main" r:embed="rId5"/>
                    </a:ext>
                  </a:extLst>
                </a:blip>
              </a:buBlip>
              <a:tabLst>
                <a:tab pos="97806" algn="l"/>
              </a:tabLst>
              <a:defRPr/>
            </a:pPr>
            <a:r>
              <a:rPr lang="en-US" sz="1400" dirty="0">
                <a:solidFill>
                  <a:schemeClr val="accent5"/>
                </a:solidFill>
                <a:latin typeface="Calibri"/>
              </a:rPr>
              <a:t>Slow down natural aging process </a:t>
            </a:r>
          </a:p>
          <a:p>
            <a:pPr marL="228600" indent="-228600" fontAlgn="base">
              <a:lnSpc>
                <a:spcPct val="150000"/>
              </a:lnSpc>
              <a:spcBef>
                <a:spcPts val="1000"/>
              </a:spcBef>
              <a:buSzPct val="80000"/>
              <a:buBlip>
                <a:blip r:embed="rId4">
                  <a:extLst>
                    <a:ext uri="{96DAC541-7B7A-43D3-8B79-37D633B846F1}">
                      <asvg:svgBlip xmlns:asvg="http://schemas.microsoft.com/office/drawing/2016/SVG/main" r:embed="rId5"/>
                    </a:ext>
                  </a:extLst>
                </a:blip>
              </a:buBlip>
              <a:tabLst>
                <a:tab pos="97806" algn="l"/>
              </a:tabLst>
              <a:defRPr/>
            </a:pPr>
            <a:r>
              <a:rPr lang="en-US" sz="1400" dirty="0">
                <a:solidFill>
                  <a:schemeClr val="accent5"/>
                </a:solidFill>
                <a:latin typeface="Calibri"/>
              </a:rPr>
              <a:t>Enhance skin elasticity </a:t>
            </a:r>
          </a:p>
          <a:p>
            <a:pPr marL="228600" indent="-228600" fontAlgn="base">
              <a:lnSpc>
                <a:spcPct val="150000"/>
              </a:lnSpc>
              <a:spcBef>
                <a:spcPts val="1000"/>
              </a:spcBef>
              <a:buSzPct val="80000"/>
              <a:buBlip>
                <a:blip r:embed="rId4">
                  <a:extLst>
                    <a:ext uri="{96DAC541-7B7A-43D3-8B79-37D633B846F1}">
                      <asvg:svgBlip xmlns:asvg="http://schemas.microsoft.com/office/drawing/2016/SVG/main" r:embed="rId5"/>
                    </a:ext>
                  </a:extLst>
                </a:blip>
              </a:buBlip>
              <a:tabLst>
                <a:tab pos="97806" algn="l"/>
              </a:tabLst>
              <a:defRPr/>
            </a:pPr>
            <a:r>
              <a:rPr lang="en-US" sz="1400" dirty="0">
                <a:solidFill>
                  <a:schemeClr val="accent5"/>
                </a:solidFill>
                <a:latin typeface="Calibri"/>
              </a:rPr>
              <a:t>Delay skin imperfections</a:t>
            </a:r>
          </a:p>
        </p:txBody>
      </p:sp>
    </p:spTree>
    <p:extLst>
      <p:ext uri="{BB962C8B-B14F-4D97-AF65-F5344CB8AC3E}">
        <p14:creationId xmlns:p14="http://schemas.microsoft.com/office/powerpoint/2010/main" val="1776421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 logo&#10;&#10;Description automatically generated">
            <a:extLst>
              <a:ext uri="{FF2B5EF4-FFF2-40B4-BE49-F238E27FC236}">
                <a16:creationId xmlns:a16="http://schemas.microsoft.com/office/drawing/2014/main" id="{713B1305-C7CC-4A0A-B8E2-40CEF4FD4CE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Lst>
          </a:blip>
          <a:srcRect t="19122" b="21000"/>
          <a:stretch/>
        </p:blipFill>
        <p:spPr>
          <a:xfrm>
            <a:off x="11104887" y="6176984"/>
            <a:ext cx="1010194" cy="604875"/>
          </a:xfrm>
          <a:prstGeom prst="rect">
            <a:avLst/>
          </a:prstGeom>
        </p:spPr>
      </p:pic>
      <p:sp>
        <p:nvSpPr>
          <p:cNvPr id="5" name="Rectangle 4">
            <a:extLst>
              <a:ext uri="{FF2B5EF4-FFF2-40B4-BE49-F238E27FC236}">
                <a16:creationId xmlns:a16="http://schemas.microsoft.com/office/drawing/2014/main" id="{71FF2C14-1C3C-4E06-BD56-58965C2DA980}"/>
              </a:ext>
            </a:extLst>
          </p:cNvPr>
          <p:cNvSpPr/>
          <p:nvPr/>
        </p:nvSpPr>
        <p:spPr>
          <a:xfrm>
            <a:off x="715977" y="453473"/>
            <a:ext cx="4816189" cy="1089529"/>
          </a:xfrm>
          <a:prstGeom prst="rect">
            <a:avLst/>
          </a:prstGeom>
        </p:spPr>
        <p:txBody>
          <a:bodyPr wrap="square">
            <a:spAutoFit/>
          </a:bodyPr>
          <a:lstStyle/>
          <a:p>
            <a:pPr>
              <a:lnSpc>
                <a:spcPct val="90000"/>
              </a:lnSpc>
              <a:spcBef>
                <a:spcPct val="0"/>
              </a:spcBef>
              <a:defRPr/>
            </a:pPr>
            <a:r>
              <a:rPr lang="en-US" sz="3600" b="1" dirty="0" err="1">
                <a:solidFill>
                  <a:srgbClr val="202C47"/>
                </a:solidFill>
                <a:latin typeface="Calibri" panose="020F0502020204030204" pitchFamily="34" charset="0"/>
                <a:ea typeface="+mj-ea"/>
                <a:cs typeface="Calibri" panose="020F0502020204030204" pitchFamily="34" charset="0"/>
              </a:rPr>
              <a:t>JetCare</a:t>
            </a:r>
            <a:r>
              <a:rPr lang="en-US" sz="3600" b="1" dirty="0">
                <a:solidFill>
                  <a:srgbClr val="202C47"/>
                </a:solidFill>
                <a:latin typeface="Calibri" panose="020F0502020204030204" pitchFamily="34" charset="0"/>
                <a:ea typeface="+mj-ea"/>
                <a:cs typeface="Calibri" panose="020F0502020204030204" pitchFamily="34" charset="0"/>
              </a:rPr>
              <a:t> Youth enriched with Dead Sea minerals</a:t>
            </a:r>
            <a:endParaRPr lang="en-US" dirty="0">
              <a:solidFill>
                <a:srgbClr val="202C47"/>
              </a:solidFill>
              <a:latin typeface="Calibri" panose="020F0502020204030204" pitchFamily="34" charset="0"/>
              <a:ea typeface="+mj-ea"/>
              <a:cs typeface="Calibri" panose="020F0502020204030204" pitchFamily="34" charset="0"/>
            </a:endParaRPr>
          </a:p>
        </p:txBody>
      </p:sp>
      <p:sp>
        <p:nvSpPr>
          <p:cNvPr id="6" name="Rectangle 5">
            <a:extLst>
              <a:ext uri="{FF2B5EF4-FFF2-40B4-BE49-F238E27FC236}">
                <a16:creationId xmlns:a16="http://schemas.microsoft.com/office/drawing/2014/main" id="{12413600-4B57-0918-D587-16D70A871430}"/>
              </a:ext>
            </a:extLst>
          </p:cNvPr>
          <p:cNvSpPr/>
          <p:nvPr/>
        </p:nvSpPr>
        <p:spPr>
          <a:xfrm>
            <a:off x="715977" y="1543002"/>
            <a:ext cx="5051502" cy="334707"/>
          </a:xfrm>
          <a:prstGeom prst="rect">
            <a:avLst/>
          </a:prstGeom>
        </p:spPr>
        <p:txBody>
          <a:bodyPr wrap="square">
            <a:spAutoFit/>
          </a:bodyPr>
          <a:lstStyle/>
          <a:p>
            <a:pPr>
              <a:lnSpc>
                <a:spcPct val="90000"/>
              </a:lnSpc>
              <a:spcBef>
                <a:spcPct val="0"/>
              </a:spcBef>
              <a:defRPr/>
            </a:pPr>
            <a:r>
              <a:rPr lang="en-US" sz="1750" dirty="0">
                <a:solidFill>
                  <a:srgbClr val="6B595C"/>
                </a:solidFill>
                <a:latin typeface="Calibri" panose="020F0502020204030204" pitchFamily="34" charset="0"/>
                <a:ea typeface="+mj-ea"/>
                <a:cs typeface="Calibri" panose="020F0502020204030204" pitchFamily="34" charset="0"/>
              </a:rPr>
              <a:t>is </a:t>
            </a:r>
            <a:r>
              <a:rPr lang="en-US" sz="1750" dirty="0" err="1">
                <a:solidFill>
                  <a:srgbClr val="6B595C"/>
                </a:solidFill>
                <a:latin typeface="Calibri" panose="020F0502020204030204" pitchFamily="34" charset="0"/>
                <a:ea typeface="+mj-ea"/>
                <a:cs typeface="Calibri" panose="020F0502020204030204" pitchFamily="34" charset="0"/>
              </a:rPr>
              <a:t>JetPeel’s</a:t>
            </a:r>
            <a:r>
              <a:rPr lang="en-US" sz="1750" dirty="0">
                <a:solidFill>
                  <a:srgbClr val="6B595C"/>
                </a:solidFill>
                <a:latin typeface="Calibri" panose="020F0502020204030204" pitchFamily="34" charset="0"/>
                <a:ea typeface="+mj-ea"/>
                <a:cs typeface="Calibri" panose="020F0502020204030204" pitchFamily="34" charset="0"/>
              </a:rPr>
              <a:t> unique Skin Aging Prevention solution</a:t>
            </a:r>
          </a:p>
        </p:txBody>
      </p:sp>
      <p:pic>
        <p:nvPicPr>
          <p:cNvPr id="3" name="Picture 2" descr="A person in a garment underwater&#10;&#10;Description automatically generated">
            <a:extLst>
              <a:ext uri="{FF2B5EF4-FFF2-40B4-BE49-F238E27FC236}">
                <a16:creationId xmlns:a16="http://schemas.microsoft.com/office/drawing/2014/main" id="{D7D47449-1826-0AC4-47C5-EF962F6EEF8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pic>
        <p:nvPicPr>
          <p:cNvPr id="7" name="Picture 6" descr="A group of boxes and bottles&#10;&#10;Description automatically generated">
            <a:extLst>
              <a:ext uri="{FF2B5EF4-FFF2-40B4-BE49-F238E27FC236}">
                <a16:creationId xmlns:a16="http://schemas.microsoft.com/office/drawing/2014/main" id="{69A3E64E-9617-D7DE-66BB-8B5B25A8008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
                    </a14:imgEffect>
                  </a14:imgLayer>
                </a14:imgProps>
              </a:ext>
              <a:ext uri="{28A0092B-C50C-407E-A947-70E740481C1C}">
                <a14:useLocalDpi xmlns:a14="http://schemas.microsoft.com/office/drawing/2010/main" val="0"/>
              </a:ext>
            </a:extLst>
          </a:blip>
          <a:stretch>
            <a:fillRect/>
          </a:stretch>
        </p:blipFill>
        <p:spPr>
          <a:xfrm>
            <a:off x="1322875" y="2733675"/>
            <a:ext cx="7178631" cy="4219575"/>
          </a:xfrm>
          <a:prstGeom prst="rect">
            <a:avLst/>
          </a:prstGeom>
        </p:spPr>
      </p:pic>
    </p:spTree>
    <p:extLst>
      <p:ext uri="{BB962C8B-B14F-4D97-AF65-F5344CB8AC3E}">
        <p14:creationId xmlns:p14="http://schemas.microsoft.com/office/powerpoint/2010/main" val="2547761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8">
            <a:extLst>
              <a:ext uri="{FF2B5EF4-FFF2-40B4-BE49-F238E27FC236}">
                <a16:creationId xmlns:a16="http://schemas.microsoft.com/office/drawing/2014/main" id="{0AF581E2-5078-40BE-B8E5-21A1274ADFED}"/>
              </a:ext>
            </a:extLst>
          </p:cNvPr>
          <p:cNvSpPr txBox="1">
            <a:spLocks/>
          </p:cNvSpPr>
          <p:nvPr/>
        </p:nvSpPr>
        <p:spPr>
          <a:xfrm>
            <a:off x="1309932" y="124329"/>
            <a:ext cx="7262568"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err="1">
                <a:ln>
                  <a:noFill/>
                </a:ln>
                <a:solidFill>
                  <a:srgbClr val="6B595C"/>
                </a:solidFill>
                <a:effectLst/>
                <a:uLnTx/>
                <a:uFillTx/>
                <a:latin typeface="Calibri"/>
                <a:ea typeface="+mn-ea"/>
                <a:cs typeface="+mn-cs"/>
              </a:rPr>
              <a:t>JetCare</a:t>
            </a:r>
            <a:r>
              <a:rPr kumimoji="0" lang="en-US" sz="2800" b="1" i="0" u="none" strike="noStrike" kern="1200" cap="none" spc="0" normalizeH="0" baseline="0" noProof="0" dirty="0">
                <a:ln>
                  <a:noFill/>
                </a:ln>
                <a:solidFill>
                  <a:srgbClr val="6B595C"/>
                </a:solidFill>
                <a:effectLst/>
                <a:uLnTx/>
                <a:uFillTx/>
                <a:latin typeface="Calibri"/>
                <a:ea typeface="+mn-ea"/>
                <a:cs typeface="+mn-cs"/>
              </a:rPr>
              <a:t> Youth by TavTech</a:t>
            </a:r>
          </a:p>
        </p:txBody>
      </p:sp>
      <p:sp>
        <p:nvSpPr>
          <p:cNvPr id="2" name="Rectangle 1">
            <a:extLst>
              <a:ext uri="{FF2B5EF4-FFF2-40B4-BE49-F238E27FC236}">
                <a16:creationId xmlns:a16="http://schemas.microsoft.com/office/drawing/2014/main" id="{85D4E56D-1A9B-55C2-8A93-87DE35191DA7}"/>
              </a:ext>
            </a:extLst>
          </p:cNvPr>
          <p:cNvSpPr/>
          <p:nvPr/>
        </p:nvSpPr>
        <p:spPr>
          <a:xfrm>
            <a:off x="715977" y="1543002"/>
            <a:ext cx="5051502" cy="3046988"/>
          </a:xfrm>
          <a:prstGeom prst="rect">
            <a:avLst/>
          </a:prstGeom>
        </p:spPr>
        <p:txBody>
          <a:bodyPr wrap="square">
            <a:spAutoFit/>
          </a:bodyPr>
          <a:lstStyle/>
          <a:p>
            <a:pPr lvl="0" rtl="0">
              <a:lnSpc>
                <a:spcPct val="100000"/>
              </a:lnSpc>
            </a:pPr>
            <a:r>
              <a:rPr lang="en-US" sz="2400" b="0" dirty="0">
                <a:solidFill>
                  <a:srgbClr val="6B595C"/>
                </a:solidFill>
              </a:rPr>
              <a:t>Formulated with a blend of </a:t>
            </a:r>
            <a:r>
              <a:rPr lang="en-US" sz="2400" b="1" u="none" dirty="0">
                <a:solidFill>
                  <a:srgbClr val="1F3E64"/>
                </a:solidFill>
              </a:rPr>
              <a:t>21 Dead Sea minerals</a:t>
            </a:r>
            <a:r>
              <a:rPr lang="en-US" sz="2400" b="1" u="none" dirty="0">
                <a:solidFill>
                  <a:srgbClr val="6B595C"/>
                </a:solidFill>
              </a:rPr>
              <a:t> </a:t>
            </a:r>
            <a:r>
              <a:rPr lang="en-US" sz="2400" b="0" u="none" dirty="0">
                <a:solidFill>
                  <a:srgbClr val="6B595C"/>
                </a:solidFill>
              </a:rPr>
              <a:t>and </a:t>
            </a:r>
            <a:r>
              <a:rPr lang="en-US" sz="2400" b="1" u="none" dirty="0">
                <a:solidFill>
                  <a:srgbClr val="1F3E64"/>
                </a:solidFill>
              </a:rPr>
              <a:t>natural antioxidants</a:t>
            </a:r>
            <a:r>
              <a:rPr lang="en-US" sz="2400" b="0" u="none" dirty="0">
                <a:solidFill>
                  <a:srgbClr val="1F3E64"/>
                </a:solidFill>
              </a:rPr>
              <a:t>,</a:t>
            </a:r>
            <a:r>
              <a:rPr lang="en-US" sz="2400" b="1" u="none" dirty="0">
                <a:solidFill>
                  <a:srgbClr val="6B595C"/>
                </a:solidFill>
              </a:rPr>
              <a:t> </a:t>
            </a:r>
            <a:r>
              <a:rPr lang="en-US" sz="2400" b="0" dirty="0" err="1">
                <a:solidFill>
                  <a:srgbClr val="6B595C"/>
                </a:solidFill>
              </a:rPr>
              <a:t>JetCare</a:t>
            </a:r>
            <a:r>
              <a:rPr lang="en-US" sz="2400" b="0" dirty="0">
                <a:solidFill>
                  <a:srgbClr val="6B595C"/>
                </a:solidFill>
              </a:rPr>
              <a:t> Youth comprises                         </a:t>
            </a:r>
            <a:r>
              <a:rPr lang="en-US" sz="2400" b="1" dirty="0">
                <a:solidFill>
                  <a:srgbClr val="1F3E64"/>
                </a:solidFill>
              </a:rPr>
              <a:t>3 different formulations:</a:t>
            </a:r>
          </a:p>
          <a:p>
            <a:pPr lvl="0" rtl="0">
              <a:lnSpc>
                <a:spcPct val="100000"/>
              </a:lnSpc>
            </a:pPr>
            <a:r>
              <a:rPr lang="en-US" sz="2400" b="0" dirty="0">
                <a:solidFill>
                  <a:srgbClr val="1F3E64"/>
                </a:solidFill>
              </a:rPr>
              <a:t> </a:t>
            </a:r>
          </a:p>
          <a:p>
            <a:pPr lvl="0" rtl="0">
              <a:lnSpc>
                <a:spcPct val="100000"/>
              </a:lnSpc>
            </a:pPr>
            <a:r>
              <a:rPr lang="en-US" sz="2400" b="1" u="none" dirty="0">
                <a:solidFill>
                  <a:srgbClr val="6B595C"/>
                </a:solidFill>
              </a:rPr>
              <a:t>Dead Sea Hydro </a:t>
            </a:r>
          </a:p>
          <a:p>
            <a:pPr lvl="0" rtl="0">
              <a:lnSpc>
                <a:spcPct val="100000"/>
              </a:lnSpc>
            </a:pPr>
            <a:r>
              <a:rPr lang="en-US" sz="2400" b="1" u="none" dirty="0">
                <a:solidFill>
                  <a:srgbClr val="6B595C"/>
                </a:solidFill>
              </a:rPr>
              <a:t>Dead Sea Exfoliation </a:t>
            </a:r>
          </a:p>
          <a:p>
            <a:pPr lvl="0" rtl="0">
              <a:lnSpc>
                <a:spcPct val="100000"/>
              </a:lnSpc>
            </a:pPr>
            <a:r>
              <a:rPr lang="en-US" sz="2400" b="1" u="none" dirty="0">
                <a:solidFill>
                  <a:srgbClr val="6B595C"/>
                </a:solidFill>
              </a:rPr>
              <a:t>Dead Sea Nourishment</a:t>
            </a:r>
            <a:endParaRPr lang="he-IL" sz="2400" b="1" dirty="0">
              <a:solidFill>
                <a:srgbClr val="6B595C"/>
              </a:solidFill>
            </a:endParaRPr>
          </a:p>
        </p:txBody>
      </p:sp>
      <p:sp>
        <p:nvSpPr>
          <p:cNvPr id="4" name="TextBox 3">
            <a:extLst>
              <a:ext uri="{FF2B5EF4-FFF2-40B4-BE49-F238E27FC236}">
                <a16:creationId xmlns:a16="http://schemas.microsoft.com/office/drawing/2014/main" id="{D32811A2-1F39-F62A-CC27-D3DD7DA526D3}"/>
              </a:ext>
            </a:extLst>
          </p:cNvPr>
          <p:cNvSpPr txBox="1"/>
          <p:nvPr/>
        </p:nvSpPr>
        <p:spPr>
          <a:xfrm>
            <a:off x="715977" y="5345987"/>
            <a:ext cx="7770019" cy="830997"/>
          </a:xfrm>
          <a:prstGeom prst="rect">
            <a:avLst/>
          </a:prstGeom>
          <a:noFill/>
        </p:spPr>
        <p:txBody>
          <a:bodyPr wrap="square">
            <a:spAutoFit/>
          </a:bodyPr>
          <a:lstStyle/>
          <a:p>
            <a:pPr lvl="0"/>
            <a:r>
              <a:rPr lang="en-GB" sz="2400" b="1" dirty="0" err="1">
                <a:solidFill>
                  <a:srgbClr val="202C47"/>
                </a:solidFill>
                <a:latin typeface="Calibri" panose="020F0502020204030204" pitchFamily="34" charset="0"/>
                <a:ea typeface="+mj-ea"/>
                <a:cs typeface="Calibri" panose="020F0502020204030204" pitchFamily="34" charset="0"/>
              </a:rPr>
              <a:t>JetCare</a:t>
            </a:r>
            <a:r>
              <a:rPr lang="en-GB" sz="2400" b="1" dirty="0">
                <a:solidFill>
                  <a:srgbClr val="202C47"/>
                </a:solidFill>
                <a:latin typeface="Calibri" panose="020F0502020204030204" pitchFamily="34" charset="0"/>
                <a:ea typeface="+mj-ea"/>
                <a:cs typeface="Calibri" panose="020F0502020204030204" pitchFamily="34" charset="0"/>
              </a:rPr>
              <a:t> Youth modulates the biological function and prevents oxidative stress to maintain skin youth and vitality</a:t>
            </a:r>
          </a:p>
        </p:txBody>
      </p:sp>
      <p:pic>
        <p:nvPicPr>
          <p:cNvPr id="5" name="Picture 4" descr="A group of boxes and bottles&#10;&#10;Description automatically generated">
            <a:extLst>
              <a:ext uri="{FF2B5EF4-FFF2-40B4-BE49-F238E27FC236}">
                <a16:creationId xmlns:a16="http://schemas.microsoft.com/office/drawing/2014/main" id="{EB816664-8A4F-0599-A323-D88ECE1ABEE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val="0"/>
              </a:ext>
            </a:extLst>
          </a:blip>
          <a:stretch>
            <a:fillRect/>
          </a:stretch>
        </p:blipFill>
        <p:spPr>
          <a:xfrm>
            <a:off x="5083636" y="1543002"/>
            <a:ext cx="7178631" cy="4219575"/>
          </a:xfrm>
          <a:prstGeom prst="rect">
            <a:avLst/>
          </a:prstGeom>
        </p:spPr>
      </p:pic>
    </p:spTree>
    <p:extLst>
      <p:ext uri="{BB962C8B-B14F-4D97-AF65-F5344CB8AC3E}">
        <p14:creationId xmlns:p14="http://schemas.microsoft.com/office/powerpoint/2010/main" val="37994096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JetPeel">
      <a:dk1>
        <a:srgbClr val="202C47"/>
      </a:dk1>
      <a:lt1>
        <a:srgbClr val="FFFFFF"/>
      </a:lt1>
      <a:dk2>
        <a:srgbClr val="D6B0B0"/>
      </a:dk2>
      <a:lt2>
        <a:srgbClr val="AEBBBF"/>
      </a:lt2>
      <a:accent1>
        <a:srgbClr val="E3D5D3"/>
      </a:accent1>
      <a:accent2>
        <a:srgbClr val="41334F"/>
      </a:accent2>
      <a:accent3>
        <a:srgbClr val="41334F"/>
      </a:accent3>
      <a:accent4>
        <a:srgbClr val="F2F2F2"/>
      </a:accent4>
      <a:accent5>
        <a:srgbClr val="6B595C"/>
      </a:accent5>
      <a:accent6>
        <a:srgbClr val="666666"/>
      </a:accent6>
      <a:hlink>
        <a:srgbClr val="E3D5D3"/>
      </a:hlink>
      <a:folHlink>
        <a:srgbClr val="41334F"/>
      </a:folHlink>
    </a:clrScheme>
    <a:fontScheme name="Calibri TavTech">
      <a:majorFont>
        <a:latin typeface="Calibri 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763</TotalTime>
  <Words>1157</Words>
  <Application>Microsoft Office PowerPoint</Application>
  <PresentationFormat>Widescreen</PresentationFormat>
  <Paragraphs>120</Paragraphs>
  <Slides>20</Slides>
  <Notes>9</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0</vt:i4>
      </vt:variant>
      <vt:variant>
        <vt:lpstr>Slide Titles</vt:lpstr>
      </vt:variant>
      <vt:variant>
        <vt:i4>20</vt:i4>
      </vt:variant>
    </vt:vector>
  </HeadingPairs>
  <TitlesOfParts>
    <vt:vector size="26" baseType="lpstr">
      <vt:lpstr>Arial</vt:lpstr>
      <vt:lpstr>Calibri</vt:lpstr>
      <vt:lpstr>Calibri Light</vt:lpstr>
      <vt:lpstr>Raleway</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JetCare Youth</dc:title>
  <dc:creator>Laura Kloot(consultant)</dc:creator>
  <cp:lastModifiedBy>Elan Leor</cp:lastModifiedBy>
  <cp:revision>63</cp:revision>
  <dcterms:created xsi:type="dcterms:W3CDTF">2022-05-26T13:37:55Z</dcterms:created>
  <dcterms:modified xsi:type="dcterms:W3CDTF">2024-05-12T07:49:07Z</dcterms:modified>
</cp:coreProperties>
</file>