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9" r:id="rId2"/>
    <p:sldMasterId id="2147483723" r:id="rId3"/>
    <p:sldMasterId id="2147483744" r:id="rId4"/>
    <p:sldMasterId id="2147483784" r:id="rId5"/>
  </p:sldMasterIdLst>
  <p:notesMasterIdLst>
    <p:notesMasterId r:id="rId52"/>
  </p:notesMasterIdLst>
  <p:sldIdLst>
    <p:sldId id="3476" r:id="rId6"/>
    <p:sldId id="3473" r:id="rId7"/>
    <p:sldId id="3467" r:id="rId8"/>
    <p:sldId id="3463" r:id="rId9"/>
    <p:sldId id="4778" r:id="rId10"/>
    <p:sldId id="4779" r:id="rId11"/>
    <p:sldId id="3488" r:id="rId12"/>
    <p:sldId id="3589" r:id="rId13"/>
    <p:sldId id="4799" r:id="rId14"/>
    <p:sldId id="3532" r:id="rId15"/>
    <p:sldId id="3425" r:id="rId16"/>
    <p:sldId id="4777" r:id="rId17"/>
    <p:sldId id="4781" r:id="rId18"/>
    <p:sldId id="4782" r:id="rId19"/>
    <p:sldId id="4604" r:id="rId20"/>
    <p:sldId id="4605" r:id="rId21"/>
    <p:sldId id="4739" r:id="rId22"/>
    <p:sldId id="4772" r:id="rId23"/>
    <p:sldId id="3333" r:id="rId24"/>
    <p:sldId id="3361" r:id="rId25"/>
    <p:sldId id="4787" r:id="rId26"/>
    <p:sldId id="3334" r:id="rId27"/>
    <p:sldId id="3768" r:id="rId28"/>
    <p:sldId id="3748" r:id="rId29"/>
    <p:sldId id="4789" r:id="rId30"/>
    <p:sldId id="3335" r:id="rId31"/>
    <p:sldId id="3327" r:id="rId32"/>
    <p:sldId id="4792" r:id="rId33"/>
    <p:sldId id="4699" r:id="rId34"/>
    <p:sldId id="4735" r:id="rId35"/>
    <p:sldId id="4793" r:id="rId36"/>
    <p:sldId id="4800" r:id="rId37"/>
    <p:sldId id="4697" r:id="rId38"/>
    <p:sldId id="4775" r:id="rId39"/>
    <p:sldId id="4736" r:id="rId40"/>
    <p:sldId id="4737" r:id="rId41"/>
    <p:sldId id="3523" r:id="rId42"/>
    <p:sldId id="3524" r:id="rId43"/>
    <p:sldId id="3525" r:id="rId44"/>
    <p:sldId id="3526" r:id="rId45"/>
    <p:sldId id="3527" r:id="rId46"/>
    <p:sldId id="3528" r:id="rId47"/>
    <p:sldId id="3529" r:id="rId48"/>
    <p:sldId id="3530" r:id="rId49"/>
    <p:sldId id="3484" r:id="rId50"/>
    <p:sldId id="3477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659" userDrawn="1">
          <p15:clr>
            <a:srgbClr val="A4A3A4"/>
          </p15:clr>
        </p15:guide>
        <p15:guide id="2" pos="597" userDrawn="1">
          <p15:clr>
            <a:srgbClr val="A4A3A4"/>
          </p15:clr>
        </p15:guide>
        <p15:guide id="3" pos="2547" userDrawn="1">
          <p15:clr>
            <a:srgbClr val="A4A3A4"/>
          </p15:clr>
        </p15:guide>
        <p15:guide id="4" pos="4611" userDrawn="1">
          <p15:clr>
            <a:srgbClr val="A4A3A4"/>
          </p15:clr>
        </p15:guide>
        <p15:guide id="5" pos="5949" userDrawn="1">
          <p15:clr>
            <a:srgbClr val="A4A3A4"/>
          </p15:clr>
        </p15:guide>
        <p15:guide id="6" orient="horz" pos="1117" userDrawn="1">
          <p15:clr>
            <a:srgbClr val="A4A3A4"/>
          </p15:clr>
        </p15:guide>
        <p15:guide id="7" pos="1685" userDrawn="1">
          <p15:clr>
            <a:srgbClr val="A4A3A4"/>
          </p15:clr>
        </p15:guide>
        <p15:guide id="8" pos="64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019BF"/>
    <a:srgbClr val="201954"/>
    <a:srgbClr val="FF0000"/>
    <a:srgbClr val="E8C6B2"/>
    <a:srgbClr val="011893"/>
    <a:srgbClr val="BB8580"/>
    <a:srgbClr val="8D8D94"/>
    <a:srgbClr val="93BCBA"/>
    <a:srgbClr val="94BC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–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–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929F9F4-4A8F-4326-A1B4-22849713DDAB}" styleName="Dark Style 1 –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–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–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A488322-F2BA-4B5B-9748-0D474271808F}" styleName="Medium Style 3 –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5" autoAdjust="0"/>
    <p:restoredTop sz="85023" autoAdjust="0"/>
  </p:normalViewPr>
  <p:slideViewPr>
    <p:cSldViewPr snapToGrid="0" snapToObjects="1">
      <p:cViewPr varScale="1">
        <p:scale>
          <a:sx n="99" d="100"/>
          <a:sy n="99" d="100"/>
        </p:scale>
        <p:origin x="-786" y="342"/>
      </p:cViewPr>
      <p:guideLst>
        <p:guide orient="horz" pos="2659"/>
        <p:guide orient="horz" pos="1117"/>
        <p:guide pos="597"/>
        <p:guide pos="2547"/>
        <p:guide pos="4611"/>
        <p:guide pos="5949"/>
        <p:guide pos="1685"/>
        <p:guide pos="64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296"/>
    </p:cViewPr>
  </p:sorterViewPr>
  <p:notesViewPr>
    <p:cSldViewPr snapToGrid="0" snapToObjects="1" showGuides="1">
      <p:cViewPr varScale="1">
        <p:scale>
          <a:sx n="155" d="100"/>
          <a:sy n="155" d="100"/>
        </p:scale>
        <p:origin x="5704" y="1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11207C-97AD-4707-BAD5-98E54623BB3B}" type="doc">
      <dgm:prSet loTypeId="urn:microsoft.com/office/officeart/2005/8/layout/vList5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F980B20-B8D3-40BB-96F7-145106F3FF9D}">
      <dgm:prSet/>
      <dgm:spPr>
        <a:solidFill>
          <a:schemeClr val="accent6"/>
        </a:solidFill>
      </dgm:spPr>
      <dgm:t>
        <a:bodyPr/>
        <a:lstStyle/>
        <a:p>
          <a:r>
            <a:rPr lang="en-GB" b="1" dirty="0">
              <a:solidFill>
                <a:schemeClr val="bg1"/>
              </a:solidFill>
            </a:rPr>
            <a:t>Oxygenate</a:t>
          </a:r>
          <a:endParaRPr lang="en-US" dirty="0">
            <a:solidFill>
              <a:schemeClr val="bg1"/>
            </a:solidFill>
          </a:endParaRPr>
        </a:p>
      </dgm:t>
    </dgm:pt>
    <dgm:pt modelId="{9F8D5FC2-CA22-40C2-8A76-09525AFCCE18}" type="parTrans" cxnId="{A2C6E7D5-44F0-4D15-9D71-B48FCD0FD66D}">
      <dgm:prSet/>
      <dgm:spPr/>
      <dgm:t>
        <a:bodyPr/>
        <a:lstStyle/>
        <a:p>
          <a:endParaRPr lang="en-US"/>
        </a:p>
      </dgm:t>
    </dgm:pt>
    <dgm:pt modelId="{0FB1F924-317D-456C-A579-90E47C728431}" type="sibTrans" cxnId="{A2C6E7D5-44F0-4D15-9D71-B48FCD0FD66D}">
      <dgm:prSet/>
      <dgm:spPr/>
      <dgm:t>
        <a:bodyPr/>
        <a:lstStyle/>
        <a:p>
          <a:endParaRPr lang="en-US"/>
        </a:p>
      </dgm:t>
    </dgm:pt>
    <dgm:pt modelId="{C7D9F48F-1509-4C9F-AA9F-5B2DF6D465AE}">
      <dgm:prSet custT="1"/>
      <dgm:spPr/>
      <dgm:t>
        <a:bodyPr/>
        <a:lstStyle/>
        <a:p>
          <a:r>
            <a:rPr lang="en-GB" sz="1800" dirty="0">
              <a:solidFill>
                <a:schemeClr val="accent4">
                  <a:lumMod val="10000"/>
                </a:schemeClr>
              </a:solidFill>
              <a:latin typeface="+mj-lt"/>
            </a:rPr>
            <a:t>Increase blood flow</a:t>
          </a:r>
          <a:endParaRPr lang="en-US" sz="1800" dirty="0">
            <a:solidFill>
              <a:schemeClr val="accent4">
                <a:lumMod val="10000"/>
              </a:schemeClr>
            </a:solidFill>
            <a:latin typeface="+mj-lt"/>
          </a:endParaRPr>
        </a:p>
      </dgm:t>
    </dgm:pt>
    <dgm:pt modelId="{FE73367A-F8CF-40BE-80FE-9A81638F027C}" type="parTrans" cxnId="{C968EAFB-4051-4658-A2A9-5E7EB2C805FA}">
      <dgm:prSet/>
      <dgm:spPr/>
      <dgm:t>
        <a:bodyPr/>
        <a:lstStyle/>
        <a:p>
          <a:endParaRPr lang="en-US"/>
        </a:p>
      </dgm:t>
    </dgm:pt>
    <dgm:pt modelId="{4ED8B272-CD90-47C7-9D40-FC50BD469B86}" type="sibTrans" cxnId="{C968EAFB-4051-4658-A2A9-5E7EB2C805FA}">
      <dgm:prSet/>
      <dgm:spPr/>
      <dgm:t>
        <a:bodyPr/>
        <a:lstStyle/>
        <a:p>
          <a:endParaRPr lang="en-US"/>
        </a:p>
      </dgm:t>
    </dgm:pt>
    <dgm:pt modelId="{E3137018-CD67-450E-8A1A-9F8D4F4087CD}">
      <dgm:prSet custT="1"/>
      <dgm:spPr/>
      <dgm:t>
        <a:bodyPr/>
        <a:lstStyle/>
        <a:p>
          <a:r>
            <a:rPr lang="en-GB" sz="1800" dirty="0">
              <a:solidFill>
                <a:schemeClr val="accent4">
                  <a:lumMod val="10000"/>
                </a:schemeClr>
              </a:solidFill>
              <a:latin typeface="+mj-lt"/>
            </a:rPr>
            <a:t>Increase skin nutrition</a:t>
          </a:r>
          <a:endParaRPr lang="en-US" sz="1800" dirty="0">
            <a:solidFill>
              <a:schemeClr val="accent4">
                <a:lumMod val="10000"/>
              </a:schemeClr>
            </a:solidFill>
            <a:latin typeface="+mj-lt"/>
          </a:endParaRPr>
        </a:p>
      </dgm:t>
    </dgm:pt>
    <dgm:pt modelId="{F5B1CC05-F1B6-426A-88A7-EC83A3F428C7}" type="parTrans" cxnId="{5F1D2451-F189-4A7F-A93A-5BCDAB8BD769}">
      <dgm:prSet/>
      <dgm:spPr/>
      <dgm:t>
        <a:bodyPr/>
        <a:lstStyle/>
        <a:p>
          <a:endParaRPr lang="en-US"/>
        </a:p>
      </dgm:t>
    </dgm:pt>
    <dgm:pt modelId="{8B1236BC-0C55-4856-992F-C90AC42B7F14}" type="sibTrans" cxnId="{5F1D2451-F189-4A7F-A93A-5BCDAB8BD769}">
      <dgm:prSet/>
      <dgm:spPr/>
      <dgm:t>
        <a:bodyPr/>
        <a:lstStyle/>
        <a:p>
          <a:endParaRPr lang="en-US"/>
        </a:p>
      </dgm:t>
    </dgm:pt>
    <dgm:pt modelId="{5439E117-284E-446F-A360-F9F38C8A2495}">
      <dgm:prSet custT="1"/>
      <dgm:spPr/>
      <dgm:t>
        <a:bodyPr/>
        <a:lstStyle/>
        <a:p>
          <a:r>
            <a:rPr lang="en-GB" sz="1800" dirty="0">
              <a:solidFill>
                <a:schemeClr val="accent4">
                  <a:lumMod val="10000"/>
                </a:schemeClr>
              </a:solidFill>
              <a:latin typeface="+mj-lt"/>
            </a:rPr>
            <a:t>Prevent sweeling </a:t>
          </a:r>
          <a:endParaRPr lang="en-US" sz="1800" dirty="0">
            <a:solidFill>
              <a:schemeClr val="accent4">
                <a:lumMod val="10000"/>
              </a:schemeClr>
            </a:solidFill>
            <a:latin typeface="+mj-lt"/>
          </a:endParaRPr>
        </a:p>
      </dgm:t>
    </dgm:pt>
    <dgm:pt modelId="{D3B7582B-70A1-455D-B25D-FC95F3DAC8BF}" type="parTrans" cxnId="{794F0C2B-0033-4123-B649-2F4D62C98C1F}">
      <dgm:prSet/>
      <dgm:spPr/>
      <dgm:t>
        <a:bodyPr/>
        <a:lstStyle/>
        <a:p>
          <a:endParaRPr lang="en-US"/>
        </a:p>
      </dgm:t>
    </dgm:pt>
    <dgm:pt modelId="{F3A43921-1DDA-4629-9F8F-CB6A08110158}" type="sibTrans" cxnId="{794F0C2B-0033-4123-B649-2F4D62C98C1F}">
      <dgm:prSet/>
      <dgm:spPr/>
      <dgm:t>
        <a:bodyPr/>
        <a:lstStyle/>
        <a:p>
          <a:endParaRPr lang="en-US"/>
        </a:p>
      </dgm:t>
    </dgm:pt>
    <dgm:pt modelId="{A0EB3B17-4E29-4B82-8D68-207561C9CE8E}">
      <dgm:prSet/>
      <dgm:spPr>
        <a:solidFill>
          <a:schemeClr val="accent6"/>
        </a:solidFill>
      </dgm:spPr>
      <dgm:t>
        <a:bodyPr/>
        <a:lstStyle/>
        <a:p>
          <a:r>
            <a:rPr lang="en-GB" b="1" dirty="0"/>
            <a:t>Defend </a:t>
          </a:r>
          <a:endParaRPr lang="en-US" dirty="0"/>
        </a:p>
      </dgm:t>
    </dgm:pt>
    <dgm:pt modelId="{45DFA378-E666-42E0-BD64-C3DDA55FFD1E}" type="parTrans" cxnId="{F78793FF-1FAD-47AF-B58D-0C67131C1297}">
      <dgm:prSet/>
      <dgm:spPr/>
      <dgm:t>
        <a:bodyPr/>
        <a:lstStyle/>
        <a:p>
          <a:endParaRPr lang="en-US"/>
        </a:p>
      </dgm:t>
    </dgm:pt>
    <dgm:pt modelId="{25697210-229E-4F2F-A718-99ECA7A41BEC}" type="sibTrans" cxnId="{F78793FF-1FAD-47AF-B58D-0C67131C1297}">
      <dgm:prSet/>
      <dgm:spPr/>
      <dgm:t>
        <a:bodyPr/>
        <a:lstStyle/>
        <a:p>
          <a:endParaRPr lang="en-US"/>
        </a:p>
      </dgm:t>
    </dgm:pt>
    <dgm:pt modelId="{1ADC2058-C642-40FC-9699-25CCD3F78959}">
      <dgm:prSet custT="1"/>
      <dgm:spPr/>
      <dgm:t>
        <a:bodyPr/>
        <a:lstStyle/>
        <a:p>
          <a:r>
            <a:rPr lang="en-GB" sz="1800" i="0" dirty="0">
              <a:solidFill>
                <a:schemeClr val="accent4">
                  <a:lumMod val="10000"/>
                </a:schemeClr>
              </a:solidFill>
              <a:latin typeface="+mj-lt"/>
            </a:rPr>
            <a:t>Reduce bacteria proliferatio</a:t>
          </a:r>
          <a:r>
            <a:rPr lang="en-GB" sz="1800" i="0" dirty="0">
              <a:solidFill>
                <a:schemeClr val="accent4">
                  <a:lumMod val="10000"/>
                </a:schemeClr>
              </a:solidFill>
            </a:rPr>
            <a:t>n </a:t>
          </a:r>
          <a:endParaRPr lang="en-US" sz="1800" dirty="0">
            <a:solidFill>
              <a:schemeClr val="accent4">
                <a:lumMod val="10000"/>
              </a:schemeClr>
            </a:solidFill>
          </a:endParaRPr>
        </a:p>
      </dgm:t>
    </dgm:pt>
    <dgm:pt modelId="{3BF35513-3363-4817-9BB9-2A5F7E4FAB3C}" type="parTrans" cxnId="{1F773756-031D-42E4-9343-28F41952F13A}">
      <dgm:prSet/>
      <dgm:spPr/>
      <dgm:t>
        <a:bodyPr/>
        <a:lstStyle/>
        <a:p>
          <a:endParaRPr lang="en-US"/>
        </a:p>
      </dgm:t>
    </dgm:pt>
    <dgm:pt modelId="{9DDB6EEB-93C6-4101-B2B3-987C2C5C686E}" type="sibTrans" cxnId="{1F773756-031D-42E4-9343-28F41952F13A}">
      <dgm:prSet/>
      <dgm:spPr/>
      <dgm:t>
        <a:bodyPr/>
        <a:lstStyle/>
        <a:p>
          <a:endParaRPr lang="en-US"/>
        </a:p>
      </dgm:t>
    </dgm:pt>
    <dgm:pt modelId="{CDFF71CD-8BEA-461F-ACBD-F73355839F6F}">
      <dgm:prSet custT="1"/>
      <dgm:spPr/>
      <dgm:t>
        <a:bodyPr/>
        <a:lstStyle/>
        <a:p>
          <a:r>
            <a:rPr lang="en-GB" sz="1800" dirty="0">
              <a:solidFill>
                <a:schemeClr val="accent4">
                  <a:lumMod val="10000"/>
                </a:schemeClr>
              </a:solidFill>
              <a:latin typeface="+mj-lt"/>
            </a:rPr>
            <a:t>Reduce the risk of infection </a:t>
          </a:r>
          <a:endParaRPr lang="en-US" sz="1800" dirty="0">
            <a:solidFill>
              <a:schemeClr val="accent4">
                <a:lumMod val="10000"/>
              </a:schemeClr>
            </a:solidFill>
            <a:latin typeface="+mj-lt"/>
          </a:endParaRPr>
        </a:p>
      </dgm:t>
    </dgm:pt>
    <dgm:pt modelId="{8E596819-4158-4B64-84A1-90A86977CCF8}" type="parTrans" cxnId="{4BD86E86-AD10-4A94-B94E-04DF59D34EE8}">
      <dgm:prSet/>
      <dgm:spPr/>
      <dgm:t>
        <a:bodyPr/>
        <a:lstStyle/>
        <a:p>
          <a:endParaRPr lang="en-US"/>
        </a:p>
      </dgm:t>
    </dgm:pt>
    <dgm:pt modelId="{F6960716-5D44-4EA3-A2C6-B20E93C04D94}" type="sibTrans" cxnId="{4BD86E86-AD10-4A94-B94E-04DF59D34EE8}">
      <dgm:prSet/>
      <dgm:spPr/>
      <dgm:t>
        <a:bodyPr/>
        <a:lstStyle/>
        <a:p>
          <a:endParaRPr lang="en-US"/>
        </a:p>
      </dgm:t>
    </dgm:pt>
    <dgm:pt modelId="{A84FE8EC-5D3A-4C90-A358-745B4654F9FE}">
      <dgm:prSet custT="1"/>
      <dgm:spPr/>
      <dgm:t>
        <a:bodyPr/>
        <a:lstStyle/>
        <a:p>
          <a:r>
            <a:rPr lang="en-GB" sz="1800" i="0" dirty="0">
              <a:solidFill>
                <a:schemeClr val="accent4">
                  <a:lumMod val="10000"/>
                </a:schemeClr>
              </a:solidFill>
              <a:latin typeface="+mj-lt"/>
            </a:rPr>
            <a:t>Prevent inflammation</a:t>
          </a:r>
          <a:endParaRPr lang="en-US" sz="1800" dirty="0">
            <a:solidFill>
              <a:schemeClr val="accent4">
                <a:lumMod val="10000"/>
              </a:schemeClr>
            </a:solidFill>
            <a:latin typeface="+mj-lt"/>
          </a:endParaRPr>
        </a:p>
      </dgm:t>
    </dgm:pt>
    <dgm:pt modelId="{4D40739B-A87F-4193-BCEA-9DCE18A8A5F3}" type="parTrans" cxnId="{2AF9C00F-90B3-451E-8787-759DD6280135}">
      <dgm:prSet/>
      <dgm:spPr/>
      <dgm:t>
        <a:bodyPr/>
        <a:lstStyle/>
        <a:p>
          <a:endParaRPr lang="en-US"/>
        </a:p>
      </dgm:t>
    </dgm:pt>
    <dgm:pt modelId="{076FE796-8033-435F-A0ED-42AB8A030A9F}" type="sibTrans" cxnId="{2AF9C00F-90B3-451E-8787-759DD6280135}">
      <dgm:prSet/>
      <dgm:spPr/>
      <dgm:t>
        <a:bodyPr/>
        <a:lstStyle/>
        <a:p>
          <a:endParaRPr lang="en-US"/>
        </a:p>
      </dgm:t>
    </dgm:pt>
    <dgm:pt modelId="{BC0F4FD4-3AEF-410B-A16C-D804FB4D27F7}">
      <dgm:prSet/>
      <dgm:spPr>
        <a:solidFill>
          <a:schemeClr val="accent6"/>
        </a:solidFill>
      </dgm:spPr>
      <dgm:t>
        <a:bodyPr/>
        <a:lstStyle/>
        <a:p>
          <a:r>
            <a:rPr lang="en-GB" b="1" i="0" dirty="0"/>
            <a:t>Hydrate </a:t>
          </a:r>
          <a:endParaRPr lang="en-US" dirty="0"/>
        </a:p>
      </dgm:t>
    </dgm:pt>
    <dgm:pt modelId="{5D946D3E-A3DB-461C-A692-93159F1B0359}" type="parTrans" cxnId="{325A0836-0A02-49D8-BF59-466AB7531E5E}">
      <dgm:prSet/>
      <dgm:spPr/>
      <dgm:t>
        <a:bodyPr/>
        <a:lstStyle/>
        <a:p>
          <a:endParaRPr lang="en-US"/>
        </a:p>
      </dgm:t>
    </dgm:pt>
    <dgm:pt modelId="{6A9B6970-4E75-4B20-B969-3DCE60844A6D}" type="sibTrans" cxnId="{325A0836-0A02-49D8-BF59-466AB7531E5E}">
      <dgm:prSet/>
      <dgm:spPr/>
      <dgm:t>
        <a:bodyPr/>
        <a:lstStyle/>
        <a:p>
          <a:endParaRPr lang="en-US"/>
        </a:p>
      </dgm:t>
    </dgm:pt>
    <dgm:pt modelId="{2BEA2447-FF65-4E8B-8428-FE3E257197BC}">
      <dgm:prSet custT="1"/>
      <dgm:spPr/>
      <dgm:t>
        <a:bodyPr/>
        <a:lstStyle/>
        <a:p>
          <a:r>
            <a:rPr lang="en-GB" sz="1800" dirty="0">
              <a:solidFill>
                <a:srgbClr val="000000"/>
              </a:solidFill>
              <a:latin typeface="+mj-lt"/>
            </a:rPr>
            <a:t>Improve skin cell activities  </a:t>
          </a:r>
          <a:endParaRPr lang="en-US" sz="1800" dirty="0">
            <a:solidFill>
              <a:srgbClr val="000000"/>
            </a:solidFill>
            <a:latin typeface="+mj-lt"/>
          </a:endParaRPr>
        </a:p>
      </dgm:t>
    </dgm:pt>
    <dgm:pt modelId="{D6F40B21-0EE4-42FA-B741-2425597E5B74}" type="parTrans" cxnId="{1A61AE86-33DD-4BF6-BD0E-543024522743}">
      <dgm:prSet/>
      <dgm:spPr/>
      <dgm:t>
        <a:bodyPr/>
        <a:lstStyle/>
        <a:p>
          <a:endParaRPr lang="en-US"/>
        </a:p>
      </dgm:t>
    </dgm:pt>
    <dgm:pt modelId="{A1616C29-6ED6-43DA-9B9F-D6194681AA35}" type="sibTrans" cxnId="{1A61AE86-33DD-4BF6-BD0E-543024522743}">
      <dgm:prSet/>
      <dgm:spPr/>
      <dgm:t>
        <a:bodyPr/>
        <a:lstStyle/>
        <a:p>
          <a:endParaRPr lang="en-US"/>
        </a:p>
      </dgm:t>
    </dgm:pt>
    <dgm:pt modelId="{D7F685C4-BB39-45F8-94A7-CAA5ACA41F2C}">
      <dgm:prSet custT="1"/>
      <dgm:spPr/>
      <dgm:t>
        <a:bodyPr/>
        <a:lstStyle/>
        <a:p>
          <a:r>
            <a:rPr lang="en-GB" sz="1800" dirty="0">
              <a:solidFill>
                <a:srgbClr val="000000"/>
              </a:solidFill>
              <a:latin typeface="+mj-lt"/>
            </a:rPr>
            <a:t>Protect skin barrier </a:t>
          </a:r>
          <a:endParaRPr lang="en-US" sz="1800" dirty="0">
            <a:solidFill>
              <a:srgbClr val="000000"/>
            </a:solidFill>
            <a:latin typeface="+mj-lt"/>
          </a:endParaRPr>
        </a:p>
      </dgm:t>
    </dgm:pt>
    <dgm:pt modelId="{863FD11C-13B1-41BB-892B-FB2A17CFECB8}" type="parTrans" cxnId="{A8032456-5625-4E0B-8E91-D52CD068FF28}">
      <dgm:prSet/>
      <dgm:spPr/>
      <dgm:t>
        <a:bodyPr/>
        <a:lstStyle/>
        <a:p>
          <a:endParaRPr lang="en-US"/>
        </a:p>
      </dgm:t>
    </dgm:pt>
    <dgm:pt modelId="{E6059EF9-0D3C-4E29-847E-62B2167EE00E}" type="sibTrans" cxnId="{A8032456-5625-4E0B-8E91-D52CD068FF28}">
      <dgm:prSet/>
      <dgm:spPr/>
      <dgm:t>
        <a:bodyPr/>
        <a:lstStyle/>
        <a:p>
          <a:endParaRPr lang="en-US"/>
        </a:p>
      </dgm:t>
    </dgm:pt>
    <dgm:pt modelId="{974619AB-F8F4-4F28-8B4F-B8ABFCA7EF66}">
      <dgm:prSet custT="1"/>
      <dgm:spPr/>
      <dgm:t>
        <a:bodyPr/>
        <a:lstStyle/>
        <a:p>
          <a:r>
            <a:rPr lang="en-GB" sz="1800" dirty="0">
              <a:solidFill>
                <a:srgbClr val="000000"/>
              </a:solidFill>
              <a:latin typeface="+mj-lt"/>
            </a:rPr>
            <a:t>Accelerate healing process </a:t>
          </a:r>
          <a:endParaRPr lang="en-US" sz="1800" dirty="0">
            <a:solidFill>
              <a:srgbClr val="000000"/>
            </a:solidFill>
            <a:latin typeface="+mj-lt"/>
          </a:endParaRPr>
        </a:p>
      </dgm:t>
    </dgm:pt>
    <dgm:pt modelId="{35F4FB50-758D-490F-9BFE-1C943F0C9BC5}" type="parTrans" cxnId="{3D75BABE-4BF6-433D-8DCF-512D067EFE36}">
      <dgm:prSet/>
      <dgm:spPr/>
      <dgm:t>
        <a:bodyPr/>
        <a:lstStyle/>
        <a:p>
          <a:endParaRPr lang="en-US"/>
        </a:p>
      </dgm:t>
    </dgm:pt>
    <dgm:pt modelId="{2FF6CDC9-37E2-495E-8A91-4FBA7761473A}" type="sibTrans" cxnId="{3D75BABE-4BF6-433D-8DCF-512D067EFE36}">
      <dgm:prSet/>
      <dgm:spPr/>
      <dgm:t>
        <a:bodyPr/>
        <a:lstStyle/>
        <a:p>
          <a:endParaRPr lang="en-US"/>
        </a:p>
      </dgm:t>
    </dgm:pt>
    <dgm:pt modelId="{4D22A6D7-197C-40CB-8783-B07CE8F313D1}">
      <dgm:prSet/>
      <dgm:spPr>
        <a:solidFill>
          <a:schemeClr val="accent6"/>
        </a:solidFill>
      </dgm:spPr>
      <dgm:t>
        <a:bodyPr/>
        <a:lstStyle/>
        <a:p>
          <a:r>
            <a:rPr lang="en-GB" b="1" dirty="0"/>
            <a:t>Regenerate </a:t>
          </a:r>
          <a:endParaRPr lang="en-US" dirty="0"/>
        </a:p>
      </dgm:t>
    </dgm:pt>
    <dgm:pt modelId="{93E815CC-2E8A-488F-9B4C-892388301225}" type="parTrans" cxnId="{B1E043C1-B9E2-402E-BC7D-86299489AF6B}">
      <dgm:prSet/>
      <dgm:spPr/>
      <dgm:t>
        <a:bodyPr/>
        <a:lstStyle/>
        <a:p>
          <a:endParaRPr lang="en-US"/>
        </a:p>
      </dgm:t>
    </dgm:pt>
    <dgm:pt modelId="{548E91F2-B4C1-4D95-A3B8-EAF8F4DEA4A9}" type="sibTrans" cxnId="{B1E043C1-B9E2-402E-BC7D-86299489AF6B}">
      <dgm:prSet/>
      <dgm:spPr/>
      <dgm:t>
        <a:bodyPr/>
        <a:lstStyle/>
        <a:p>
          <a:endParaRPr lang="en-US"/>
        </a:p>
      </dgm:t>
    </dgm:pt>
    <dgm:pt modelId="{225AD78E-1765-468F-83C6-402372C7BF97}">
      <dgm:prSet custT="1"/>
      <dgm:spPr/>
      <dgm:t>
        <a:bodyPr/>
        <a:lstStyle/>
        <a:p>
          <a:r>
            <a:rPr lang="en-GB" sz="1800" dirty="0">
              <a:solidFill>
                <a:schemeClr val="accent1">
                  <a:lumMod val="10000"/>
                </a:schemeClr>
              </a:solidFill>
              <a:latin typeface="+mj-lt"/>
            </a:rPr>
            <a:t>Increase skin elasticity</a:t>
          </a:r>
          <a:endParaRPr lang="en-US" sz="1800" dirty="0">
            <a:solidFill>
              <a:schemeClr val="accent1">
                <a:lumMod val="10000"/>
              </a:schemeClr>
            </a:solidFill>
            <a:latin typeface="+mj-lt"/>
          </a:endParaRPr>
        </a:p>
      </dgm:t>
    </dgm:pt>
    <dgm:pt modelId="{2691DEFF-86E3-49D2-9556-B09557FD0C0F}" type="parTrans" cxnId="{C9C1A496-4CD5-4376-B339-79D726DB0D47}">
      <dgm:prSet/>
      <dgm:spPr/>
      <dgm:t>
        <a:bodyPr/>
        <a:lstStyle/>
        <a:p>
          <a:endParaRPr lang="en-US"/>
        </a:p>
      </dgm:t>
    </dgm:pt>
    <dgm:pt modelId="{41DDD376-D718-46C3-9667-EFCE0FA4ACE7}" type="sibTrans" cxnId="{C9C1A496-4CD5-4376-B339-79D726DB0D47}">
      <dgm:prSet/>
      <dgm:spPr/>
      <dgm:t>
        <a:bodyPr/>
        <a:lstStyle/>
        <a:p>
          <a:endParaRPr lang="en-US"/>
        </a:p>
      </dgm:t>
    </dgm:pt>
    <dgm:pt modelId="{E3E5272A-C82E-47B9-8382-512380CCA765}">
      <dgm:prSet custT="1"/>
      <dgm:spPr/>
      <dgm:t>
        <a:bodyPr/>
        <a:lstStyle/>
        <a:p>
          <a:r>
            <a:rPr lang="en-GB" sz="1800" dirty="0">
              <a:solidFill>
                <a:schemeClr val="accent1">
                  <a:lumMod val="10000"/>
                </a:schemeClr>
              </a:solidFill>
              <a:latin typeface="+mj-lt"/>
            </a:rPr>
            <a:t>Increase collagen and dermis density</a:t>
          </a:r>
          <a:endParaRPr lang="en-US" sz="1800" dirty="0">
            <a:solidFill>
              <a:schemeClr val="accent1">
                <a:lumMod val="10000"/>
              </a:schemeClr>
            </a:solidFill>
            <a:latin typeface="+mj-lt"/>
          </a:endParaRPr>
        </a:p>
      </dgm:t>
    </dgm:pt>
    <dgm:pt modelId="{032B937E-A19D-4E32-BADE-77BC8C42E42D}" type="parTrans" cxnId="{ABAEAEE5-1C4D-4BDC-AB76-233A3686D6A9}">
      <dgm:prSet/>
      <dgm:spPr/>
      <dgm:t>
        <a:bodyPr/>
        <a:lstStyle/>
        <a:p>
          <a:endParaRPr lang="en-US"/>
        </a:p>
      </dgm:t>
    </dgm:pt>
    <dgm:pt modelId="{E9F3B6BB-3E75-4EB6-A6B8-6E338C050EC8}" type="sibTrans" cxnId="{ABAEAEE5-1C4D-4BDC-AB76-233A3686D6A9}">
      <dgm:prSet/>
      <dgm:spPr/>
      <dgm:t>
        <a:bodyPr/>
        <a:lstStyle/>
        <a:p>
          <a:endParaRPr lang="en-US"/>
        </a:p>
      </dgm:t>
    </dgm:pt>
    <dgm:pt modelId="{4EB30B80-E7D5-4C40-A27D-62EA0B8306D2}">
      <dgm:prSet custT="1"/>
      <dgm:spPr/>
      <dgm:t>
        <a:bodyPr/>
        <a:lstStyle/>
        <a:p>
          <a:r>
            <a:rPr lang="en-GB" sz="1800" dirty="0">
              <a:solidFill>
                <a:schemeClr val="accent1">
                  <a:lumMod val="10000"/>
                </a:schemeClr>
              </a:solidFill>
              <a:latin typeface="+mj-lt"/>
            </a:rPr>
            <a:t>Stimulate skin rejuvenation</a:t>
          </a:r>
          <a:endParaRPr lang="en-US" sz="1800" dirty="0">
            <a:solidFill>
              <a:schemeClr val="accent1">
                <a:lumMod val="10000"/>
              </a:schemeClr>
            </a:solidFill>
            <a:latin typeface="+mj-lt"/>
          </a:endParaRPr>
        </a:p>
      </dgm:t>
    </dgm:pt>
    <dgm:pt modelId="{68B233A8-05E3-4253-8039-E64DEA526F93}" type="parTrans" cxnId="{4EC9012C-9B26-4D79-9BEB-C1D4E86A7618}">
      <dgm:prSet/>
      <dgm:spPr/>
      <dgm:t>
        <a:bodyPr/>
        <a:lstStyle/>
        <a:p>
          <a:endParaRPr lang="en-US"/>
        </a:p>
      </dgm:t>
    </dgm:pt>
    <dgm:pt modelId="{8406F46F-FB30-4B09-B12F-1F71467E0DD7}" type="sibTrans" cxnId="{4EC9012C-9B26-4D79-9BEB-C1D4E86A7618}">
      <dgm:prSet/>
      <dgm:spPr/>
      <dgm:t>
        <a:bodyPr/>
        <a:lstStyle/>
        <a:p>
          <a:endParaRPr lang="en-US"/>
        </a:p>
      </dgm:t>
    </dgm:pt>
    <dgm:pt modelId="{7D3D2034-5D68-D443-A5E7-023351582826}" type="pres">
      <dgm:prSet presAssocID="{6F11207C-97AD-4707-BAD5-98E54623BB3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F6FAAE5B-41F2-CB4A-9EE8-04B99620DF08}" type="pres">
      <dgm:prSet presAssocID="{BF980B20-B8D3-40BB-96F7-145106F3FF9D}" presName="linNode" presStyleCnt="0"/>
      <dgm:spPr/>
    </dgm:pt>
    <dgm:pt modelId="{4EE5ED5D-7BF6-6840-84B3-04AAB970262A}" type="pres">
      <dgm:prSet presAssocID="{BF980B20-B8D3-40BB-96F7-145106F3FF9D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783FEF2-2844-1644-9901-D1B908C39127}" type="pres">
      <dgm:prSet presAssocID="{BF980B20-B8D3-40BB-96F7-145106F3FF9D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FA5C36C-5E3A-5640-BCF6-64C06ED7667E}" type="pres">
      <dgm:prSet presAssocID="{0FB1F924-317D-456C-A579-90E47C728431}" presName="sp" presStyleCnt="0"/>
      <dgm:spPr/>
    </dgm:pt>
    <dgm:pt modelId="{6A37143D-8719-5D43-9230-65507462CF71}" type="pres">
      <dgm:prSet presAssocID="{A0EB3B17-4E29-4B82-8D68-207561C9CE8E}" presName="linNode" presStyleCnt="0"/>
      <dgm:spPr/>
    </dgm:pt>
    <dgm:pt modelId="{49C679D2-4E58-3F4E-A7A5-291CF996B379}" type="pres">
      <dgm:prSet presAssocID="{A0EB3B17-4E29-4B82-8D68-207561C9CE8E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ECA0422-31D0-914B-9692-5DC43E940451}" type="pres">
      <dgm:prSet presAssocID="{A0EB3B17-4E29-4B82-8D68-207561C9CE8E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61560A7-3865-314B-8C2F-264DA2D23795}" type="pres">
      <dgm:prSet presAssocID="{25697210-229E-4F2F-A718-99ECA7A41BEC}" presName="sp" presStyleCnt="0"/>
      <dgm:spPr/>
    </dgm:pt>
    <dgm:pt modelId="{A361843C-15A2-4E44-BD41-1DDD84CA9462}" type="pres">
      <dgm:prSet presAssocID="{BC0F4FD4-3AEF-410B-A16C-D804FB4D27F7}" presName="linNode" presStyleCnt="0"/>
      <dgm:spPr/>
    </dgm:pt>
    <dgm:pt modelId="{A4F8CAB7-3C50-3F41-8F4F-0C2E1BDF6626}" type="pres">
      <dgm:prSet presAssocID="{BC0F4FD4-3AEF-410B-A16C-D804FB4D27F7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AEF49BE-4BB0-1B4B-8BE2-25DAA435965F}" type="pres">
      <dgm:prSet presAssocID="{BC0F4FD4-3AEF-410B-A16C-D804FB4D27F7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F11AD62-7AF8-964C-A18F-F11B3842C645}" type="pres">
      <dgm:prSet presAssocID="{6A9B6970-4E75-4B20-B969-3DCE60844A6D}" presName="sp" presStyleCnt="0"/>
      <dgm:spPr/>
    </dgm:pt>
    <dgm:pt modelId="{AEDB2A43-8133-5048-9B2E-15223EA43C90}" type="pres">
      <dgm:prSet presAssocID="{4D22A6D7-197C-40CB-8783-B07CE8F313D1}" presName="linNode" presStyleCnt="0"/>
      <dgm:spPr/>
    </dgm:pt>
    <dgm:pt modelId="{C660AC29-17A7-184C-9E52-1793A4C74963}" type="pres">
      <dgm:prSet presAssocID="{4D22A6D7-197C-40CB-8783-B07CE8F313D1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21480A0-88E2-7946-93E3-4079C111204E}" type="pres">
      <dgm:prSet presAssocID="{4D22A6D7-197C-40CB-8783-B07CE8F313D1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794F0C2B-0033-4123-B649-2F4D62C98C1F}" srcId="{BF980B20-B8D3-40BB-96F7-145106F3FF9D}" destId="{5439E117-284E-446F-A360-F9F38C8A2495}" srcOrd="2" destOrd="0" parTransId="{D3B7582B-70A1-455D-B25D-FC95F3DAC8BF}" sibTransId="{F3A43921-1DDA-4629-9F8F-CB6A08110158}"/>
    <dgm:cxn modelId="{C0F9B785-6A1D-7242-A75A-CB5AC4869149}" type="presOf" srcId="{4EB30B80-E7D5-4C40-A27D-62EA0B8306D2}" destId="{621480A0-88E2-7946-93E3-4079C111204E}" srcOrd="0" destOrd="2" presId="urn:microsoft.com/office/officeart/2005/8/layout/vList5"/>
    <dgm:cxn modelId="{EC52EADC-1A59-A04B-A94B-10ED07A3B365}" type="presOf" srcId="{5439E117-284E-446F-A360-F9F38C8A2495}" destId="{7783FEF2-2844-1644-9901-D1B908C39127}" srcOrd="0" destOrd="2" presId="urn:microsoft.com/office/officeart/2005/8/layout/vList5"/>
    <dgm:cxn modelId="{A9F8DAB3-EBE3-944D-8986-F700C7197BAF}" type="presOf" srcId="{BF980B20-B8D3-40BB-96F7-145106F3FF9D}" destId="{4EE5ED5D-7BF6-6840-84B3-04AAB970262A}" srcOrd="0" destOrd="0" presId="urn:microsoft.com/office/officeart/2005/8/layout/vList5"/>
    <dgm:cxn modelId="{3D75BABE-4BF6-433D-8DCF-512D067EFE36}" srcId="{BC0F4FD4-3AEF-410B-A16C-D804FB4D27F7}" destId="{974619AB-F8F4-4F28-8B4F-B8ABFCA7EF66}" srcOrd="2" destOrd="0" parTransId="{35F4FB50-758D-490F-9BFE-1C943F0C9BC5}" sibTransId="{2FF6CDC9-37E2-495E-8A91-4FBA7761473A}"/>
    <dgm:cxn modelId="{F78793FF-1FAD-47AF-B58D-0C67131C1297}" srcId="{6F11207C-97AD-4707-BAD5-98E54623BB3B}" destId="{A0EB3B17-4E29-4B82-8D68-207561C9CE8E}" srcOrd="1" destOrd="0" parTransId="{45DFA378-E666-42E0-BD64-C3DDA55FFD1E}" sibTransId="{25697210-229E-4F2F-A718-99ECA7A41BEC}"/>
    <dgm:cxn modelId="{325A0836-0A02-49D8-BF59-466AB7531E5E}" srcId="{6F11207C-97AD-4707-BAD5-98E54623BB3B}" destId="{BC0F4FD4-3AEF-410B-A16C-D804FB4D27F7}" srcOrd="2" destOrd="0" parTransId="{5D946D3E-A3DB-461C-A692-93159F1B0359}" sibTransId="{6A9B6970-4E75-4B20-B969-3DCE60844A6D}"/>
    <dgm:cxn modelId="{16397E74-6E6A-CA42-987A-6B3D4D92F292}" type="presOf" srcId="{225AD78E-1765-468F-83C6-402372C7BF97}" destId="{621480A0-88E2-7946-93E3-4079C111204E}" srcOrd="0" destOrd="0" presId="urn:microsoft.com/office/officeart/2005/8/layout/vList5"/>
    <dgm:cxn modelId="{2AF9C00F-90B3-451E-8787-759DD6280135}" srcId="{A0EB3B17-4E29-4B82-8D68-207561C9CE8E}" destId="{A84FE8EC-5D3A-4C90-A358-745B4654F9FE}" srcOrd="2" destOrd="0" parTransId="{4D40739B-A87F-4193-BCEA-9DCE18A8A5F3}" sibTransId="{076FE796-8033-435F-A0ED-42AB8A030A9F}"/>
    <dgm:cxn modelId="{9D319A7C-4703-6847-82F2-1820DB0C26B7}" type="presOf" srcId="{CDFF71CD-8BEA-461F-ACBD-F73355839F6F}" destId="{5ECA0422-31D0-914B-9692-5DC43E940451}" srcOrd="0" destOrd="1" presId="urn:microsoft.com/office/officeart/2005/8/layout/vList5"/>
    <dgm:cxn modelId="{2CA07CFB-978E-EA4C-8A86-209034639E97}" type="presOf" srcId="{E3E5272A-C82E-47B9-8382-512380CCA765}" destId="{621480A0-88E2-7946-93E3-4079C111204E}" srcOrd="0" destOrd="1" presId="urn:microsoft.com/office/officeart/2005/8/layout/vList5"/>
    <dgm:cxn modelId="{B1E043C1-B9E2-402E-BC7D-86299489AF6B}" srcId="{6F11207C-97AD-4707-BAD5-98E54623BB3B}" destId="{4D22A6D7-197C-40CB-8783-B07CE8F313D1}" srcOrd="3" destOrd="0" parTransId="{93E815CC-2E8A-488F-9B4C-892388301225}" sibTransId="{548E91F2-B4C1-4D95-A3B8-EAF8F4DEA4A9}"/>
    <dgm:cxn modelId="{A8032456-5625-4E0B-8E91-D52CD068FF28}" srcId="{BC0F4FD4-3AEF-410B-A16C-D804FB4D27F7}" destId="{D7F685C4-BB39-45F8-94A7-CAA5ACA41F2C}" srcOrd="1" destOrd="0" parTransId="{863FD11C-13B1-41BB-892B-FB2A17CFECB8}" sibTransId="{E6059EF9-0D3C-4E29-847E-62B2167EE00E}"/>
    <dgm:cxn modelId="{4EC9012C-9B26-4D79-9BEB-C1D4E86A7618}" srcId="{4D22A6D7-197C-40CB-8783-B07CE8F313D1}" destId="{4EB30B80-E7D5-4C40-A27D-62EA0B8306D2}" srcOrd="2" destOrd="0" parTransId="{68B233A8-05E3-4253-8039-E64DEA526F93}" sibTransId="{8406F46F-FB30-4B09-B12F-1F71467E0DD7}"/>
    <dgm:cxn modelId="{5A875EEE-D5DA-BB49-BD5E-9E0E4784EBDE}" type="presOf" srcId="{6F11207C-97AD-4707-BAD5-98E54623BB3B}" destId="{7D3D2034-5D68-D443-A5E7-023351582826}" srcOrd="0" destOrd="0" presId="urn:microsoft.com/office/officeart/2005/8/layout/vList5"/>
    <dgm:cxn modelId="{9D384860-24F4-D74E-8A26-3C760EB8A9D9}" type="presOf" srcId="{A84FE8EC-5D3A-4C90-A358-745B4654F9FE}" destId="{5ECA0422-31D0-914B-9692-5DC43E940451}" srcOrd="0" destOrd="2" presId="urn:microsoft.com/office/officeart/2005/8/layout/vList5"/>
    <dgm:cxn modelId="{1A61AE86-33DD-4BF6-BD0E-543024522743}" srcId="{BC0F4FD4-3AEF-410B-A16C-D804FB4D27F7}" destId="{2BEA2447-FF65-4E8B-8428-FE3E257197BC}" srcOrd="0" destOrd="0" parTransId="{D6F40B21-0EE4-42FA-B741-2425597E5B74}" sibTransId="{A1616C29-6ED6-43DA-9B9F-D6194681AA35}"/>
    <dgm:cxn modelId="{A2C6E7D5-44F0-4D15-9D71-B48FCD0FD66D}" srcId="{6F11207C-97AD-4707-BAD5-98E54623BB3B}" destId="{BF980B20-B8D3-40BB-96F7-145106F3FF9D}" srcOrd="0" destOrd="0" parTransId="{9F8D5FC2-CA22-40C2-8A76-09525AFCCE18}" sibTransId="{0FB1F924-317D-456C-A579-90E47C728431}"/>
    <dgm:cxn modelId="{ABAEAEE5-1C4D-4BDC-AB76-233A3686D6A9}" srcId="{4D22A6D7-197C-40CB-8783-B07CE8F313D1}" destId="{E3E5272A-C82E-47B9-8382-512380CCA765}" srcOrd="1" destOrd="0" parTransId="{032B937E-A19D-4E32-BADE-77BC8C42E42D}" sibTransId="{E9F3B6BB-3E75-4EB6-A6B8-6E338C050EC8}"/>
    <dgm:cxn modelId="{407A366E-282C-B348-ABC1-6F61F33C82C2}" type="presOf" srcId="{E3137018-CD67-450E-8A1A-9F8D4F4087CD}" destId="{7783FEF2-2844-1644-9901-D1B908C39127}" srcOrd="0" destOrd="1" presId="urn:microsoft.com/office/officeart/2005/8/layout/vList5"/>
    <dgm:cxn modelId="{5F1D2451-F189-4A7F-A93A-5BCDAB8BD769}" srcId="{BF980B20-B8D3-40BB-96F7-145106F3FF9D}" destId="{E3137018-CD67-450E-8A1A-9F8D4F4087CD}" srcOrd="1" destOrd="0" parTransId="{F5B1CC05-F1B6-426A-88A7-EC83A3F428C7}" sibTransId="{8B1236BC-0C55-4856-992F-C90AC42B7F14}"/>
    <dgm:cxn modelId="{69D5BF17-8D9D-B346-B9A5-D3C83FF28B91}" type="presOf" srcId="{C7D9F48F-1509-4C9F-AA9F-5B2DF6D465AE}" destId="{7783FEF2-2844-1644-9901-D1B908C39127}" srcOrd="0" destOrd="0" presId="urn:microsoft.com/office/officeart/2005/8/layout/vList5"/>
    <dgm:cxn modelId="{C9C1A496-4CD5-4376-B339-79D726DB0D47}" srcId="{4D22A6D7-197C-40CB-8783-B07CE8F313D1}" destId="{225AD78E-1765-468F-83C6-402372C7BF97}" srcOrd="0" destOrd="0" parTransId="{2691DEFF-86E3-49D2-9556-B09557FD0C0F}" sibTransId="{41DDD376-D718-46C3-9667-EFCE0FA4ACE7}"/>
    <dgm:cxn modelId="{E1C188B1-34B6-FD43-82C1-E5F00EE5A2FE}" type="presOf" srcId="{D7F685C4-BB39-45F8-94A7-CAA5ACA41F2C}" destId="{5AEF49BE-4BB0-1B4B-8BE2-25DAA435965F}" srcOrd="0" destOrd="1" presId="urn:microsoft.com/office/officeart/2005/8/layout/vList5"/>
    <dgm:cxn modelId="{C968EAFB-4051-4658-A2A9-5E7EB2C805FA}" srcId="{BF980B20-B8D3-40BB-96F7-145106F3FF9D}" destId="{C7D9F48F-1509-4C9F-AA9F-5B2DF6D465AE}" srcOrd="0" destOrd="0" parTransId="{FE73367A-F8CF-40BE-80FE-9A81638F027C}" sibTransId="{4ED8B272-CD90-47C7-9D40-FC50BD469B86}"/>
    <dgm:cxn modelId="{E6D3EE41-9D72-9B49-9ECE-B9AA7947CD02}" type="presOf" srcId="{A0EB3B17-4E29-4B82-8D68-207561C9CE8E}" destId="{49C679D2-4E58-3F4E-A7A5-291CF996B379}" srcOrd="0" destOrd="0" presId="urn:microsoft.com/office/officeart/2005/8/layout/vList5"/>
    <dgm:cxn modelId="{95C65ECB-07DE-3D4A-9732-99ADEA3C31CD}" type="presOf" srcId="{1ADC2058-C642-40FC-9699-25CCD3F78959}" destId="{5ECA0422-31D0-914B-9692-5DC43E940451}" srcOrd="0" destOrd="0" presId="urn:microsoft.com/office/officeart/2005/8/layout/vList5"/>
    <dgm:cxn modelId="{1F773756-031D-42E4-9343-28F41952F13A}" srcId="{A0EB3B17-4E29-4B82-8D68-207561C9CE8E}" destId="{1ADC2058-C642-40FC-9699-25CCD3F78959}" srcOrd="0" destOrd="0" parTransId="{3BF35513-3363-4817-9BB9-2A5F7E4FAB3C}" sibTransId="{9DDB6EEB-93C6-4101-B2B3-987C2C5C686E}"/>
    <dgm:cxn modelId="{4BD86E86-AD10-4A94-B94E-04DF59D34EE8}" srcId="{A0EB3B17-4E29-4B82-8D68-207561C9CE8E}" destId="{CDFF71CD-8BEA-461F-ACBD-F73355839F6F}" srcOrd="1" destOrd="0" parTransId="{8E596819-4158-4B64-84A1-90A86977CCF8}" sibTransId="{F6960716-5D44-4EA3-A2C6-B20E93C04D94}"/>
    <dgm:cxn modelId="{51D98D57-61BA-A04B-8375-30450258BDFE}" type="presOf" srcId="{974619AB-F8F4-4F28-8B4F-B8ABFCA7EF66}" destId="{5AEF49BE-4BB0-1B4B-8BE2-25DAA435965F}" srcOrd="0" destOrd="2" presId="urn:microsoft.com/office/officeart/2005/8/layout/vList5"/>
    <dgm:cxn modelId="{63127406-A10B-834F-AB81-E2E66BFA582B}" type="presOf" srcId="{BC0F4FD4-3AEF-410B-A16C-D804FB4D27F7}" destId="{A4F8CAB7-3C50-3F41-8F4F-0C2E1BDF6626}" srcOrd="0" destOrd="0" presId="urn:microsoft.com/office/officeart/2005/8/layout/vList5"/>
    <dgm:cxn modelId="{C8136765-DBE1-5D41-95E0-CDF9764BFD53}" type="presOf" srcId="{2BEA2447-FF65-4E8B-8428-FE3E257197BC}" destId="{5AEF49BE-4BB0-1B4B-8BE2-25DAA435965F}" srcOrd="0" destOrd="0" presId="urn:microsoft.com/office/officeart/2005/8/layout/vList5"/>
    <dgm:cxn modelId="{FD1851E6-B654-6C44-A895-422599B2E3A8}" type="presOf" srcId="{4D22A6D7-197C-40CB-8783-B07CE8F313D1}" destId="{C660AC29-17A7-184C-9E52-1793A4C74963}" srcOrd="0" destOrd="0" presId="urn:microsoft.com/office/officeart/2005/8/layout/vList5"/>
    <dgm:cxn modelId="{DF8A72A8-462D-E540-B691-2C50DAFE2EE3}" type="presParOf" srcId="{7D3D2034-5D68-D443-A5E7-023351582826}" destId="{F6FAAE5B-41F2-CB4A-9EE8-04B99620DF08}" srcOrd="0" destOrd="0" presId="urn:microsoft.com/office/officeart/2005/8/layout/vList5"/>
    <dgm:cxn modelId="{A93EB5BB-F40C-A848-94F5-4E00AA0454F4}" type="presParOf" srcId="{F6FAAE5B-41F2-CB4A-9EE8-04B99620DF08}" destId="{4EE5ED5D-7BF6-6840-84B3-04AAB970262A}" srcOrd="0" destOrd="0" presId="urn:microsoft.com/office/officeart/2005/8/layout/vList5"/>
    <dgm:cxn modelId="{0A024B3D-DBAC-CC4C-BAE0-CC42AC33C6AC}" type="presParOf" srcId="{F6FAAE5B-41F2-CB4A-9EE8-04B99620DF08}" destId="{7783FEF2-2844-1644-9901-D1B908C39127}" srcOrd="1" destOrd="0" presId="urn:microsoft.com/office/officeart/2005/8/layout/vList5"/>
    <dgm:cxn modelId="{B36B83D0-A380-B844-989A-03042A7E67B8}" type="presParOf" srcId="{7D3D2034-5D68-D443-A5E7-023351582826}" destId="{1FA5C36C-5E3A-5640-BCF6-64C06ED7667E}" srcOrd="1" destOrd="0" presId="urn:microsoft.com/office/officeart/2005/8/layout/vList5"/>
    <dgm:cxn modelId="{7560126C-AFD6-A445-BBC8-7011DD045075}" type="presParOf" srcId="{7D3D2034-5D68-D443-A5E7-023351582826}" destId="{6A37143D-8719-5D43-9230-65507462CF71}" srcOrd="2" destOrd="0" presId="urn:microsoft.com/office/officeart/2005/8/layout/vList5"/>
    <dgm:cxn modelId="{AAF8C928-D11E-B743-BE9F-DCDC14B95CCA}" type="presParOf" srcId="{6A37143D-8719-5D43-9230-65507462CF71}" destId="{49C679D2-4E58-3F4E-A7A5-291CF996B379}" srcOrd="0" destOrd="0" presId="urn:microsoft.com/office/officeart/2005/8/layout/vList5"/>
    <dgm:cxn modelId="{43FB9022-1C7A-974B-BAB5-B8566FBFECF8}" type="presParOf" srcId="{6A37143D-8719-5D43-9230-65507462CF71}" destId="{5ECA0422-31D0-914B-9692-5DC43E940451}" srcOrd="1" destOrd="0" presId="urn:microsoft.com/office/officeart/2005/8/layout/vList5"/>
    <dgm:cxn modelId="{D7FFDF86-EE7E-C146-90C2-C5FE79DFA7A0}" type="presParOf" srcId="{7D3D2034-5D68-D443-A5E7-023351582826}" destId="{661560A7-3865-314B-8C2F-264DA2D23795}" srcOrd="3" destOrd="0" presId="urn:microsoft.com/office/officeart/2005/8/layout/vList5"/>
    <dgm:cxn modelId="{5F98C89F-66E9-4D41-88E4-4C015F723D74}" type="presParOf" srcId="{7D3D2034-5D68-D443-A5E7-023351582826}" destId="{A361843C-15A2-4E44-BD41-1DDD84CA9462}" srcOrd="4" destOrd="0" presId="urn:microsoft.com/office/officeart/2005/8/layout/vList5"/>
    <dgm:cxn modelId="{67DB5EF4-0C3C-B640-82BB-153DEABAAD28}" type="presParOf" srcId="{A361843C-15A2-4E44-BD41-1DDD84CA9462}" destId="{A4F8CAB7-3C50-3F41-8F4F-0C2E1BDF6626}" srcOrd="0" destOrd="0" presId="urn:microsoft.com/office/officeart/2005/8/layout/vList5"/>
    <dgm:cxn modelId="{1D151AA0-1300-2949-9DDE-49ED6EE6CE8F}" type="presParOf" srcId="{A361843C-15A2-4E44-BD41-1DDD84CA9462}" destId="{5AEF49BE-4BB0-1B4B-8BE2-25DAA435965F}" srcOrd="1" destOrd="0" presId="urn:microsoft.com/office/officeart/2005/8/layout/vList5"/>
    <dgm:cxn modelId="{232FF00B-BB82-2D43-B14A-DE7F16E236A8}" type="presParOf" srcId="{7D3D2034-5D68-D443-A5E7-023351582826}" destId="{CF11AD62-7AF8-964C-A18F-F11B3842C645}" srcOrd="5" destOrd="0" presId="urn:microsoft.com/office/officeart/2005/8/layout/vList5"/>
    <dgm:cxn modelId="{E3BB55A7-16C2-434D-941B-196622B83B84}" type="presParOf" srcId="{7D3D2034-5D68-D443-A5E7-023351582826}" destId="{AEDB2A43-8133-5048-9B2E-15223EA43C90}" srcOrd="6" destOrd="0" presId="urn:microsoft.com/office/officeart/2005/8/layout/vList5"/>
    <dgm:cxn modelId="{AB1A62B7-00E7-0A4C-814B-36AC1ABBE18C}" type="presParOf" srcId="{AEDB2A43-8133-5048-9B2E-15223EA43C90}" destId="{C660AC29-17A7-184C-9E52-1793A4C74963}" srcOrd="0" destOrd="0" presId="urn:microsoft.com/office/officeart/2005/8/layout/vList5"/>
    <dgm:cxn modelId="{E3AD3774-A4FD-2A44-B582-9A1D6257CBAC}" type="presParOf" srcId="{AEDB2A43-8133-5048-9B2E-15223EA43C90}" destId="{621480A0-88E2-7946-93E3-4079C111204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83FEF2-2844-1644-9901-D1B908C39127}">
      <dsp:nvSpPr>
        <dsp:cNvPr id="0" name=""/>
        <dsp:cNvSpPr/>
      </dsp:nvSpPr>
      <dsp:spPr>
        <a:xfrm rot="5400000">
          <a:off x="6680764" y="-2832162"/>
          <a:ext cx="794602" cy="6661708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>
              <a:solidFill>
                <a:schemeClr val="accent4">
                  <a:lumMod val="10000"/>
                </a:schemeClr>
              </a:solidFill>
              <a:latin typeface="+mj-lt"/>
            </a:rPr>
            <a:t>Increase blood flow</a:t>
          </a:r>
          <a:endParaRPr lang="en-US" sz="1800" kern="1200" dirty="0">
            <a:solidFill>
              <a:schemeClr val="accent4">
                <a:lumMod val="10000"/>
              </a:schemeClr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>
              <a:solidFill>
                <a:schemeClr val="accent4">
                  <a:lumMod val="10000"/>
                </a:schemeClr>
              </a:solidFill>
              <a:latin typeface="+mj-lt"/>
            </a:rPr>
            <a:t>Increase skin nutrition</a:t>
          </a:r>
          <a:endParaRPr lang="en-US" sz="1800" kern="1200" dirty="0">
            <a:solidFill>
              <a:schemeClr val="accent4">
                <a:lumMod val="10000"/>
              </a:schemeClr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>
              <a:solidFill>
                <a:schemeClr val="accent4">
                  <a:lumMod val="10000"/>
                </a:schemeClr>
              </a:solidFill>
              <a:latin typeface="+mj-lt"/>
            </a:rPr>
            <a:t>Prevent sweeling </a:t>
          </a:r>
          <a:endParaRPr lang="en-US" sz="1800" kern="1200" dirty="0">
            <a:solidFill>
              <a:schemeClr val="accent4">
                <a:lumMod val="10000"/>
              </a:schemeClr>
            </a:solidFill>
            <a:latin typeface="+mj-lt"/>
          </a:endParaRPr>
        </a:p>
      </dsp:txBody>
      <dsp:txXfrm rot="-5400000">
        <a:off x="3747212" y="140179"/>
        <a:ext cx="6622919" cy="717024"/>
      </dsp:txXfrm>
    </dsp:sp>
    <dsp:sp modelId="{4EE5ED5D-7BF6-6840-84B3-04AAB970262A}">
      <dsp:nvSpPr>
        <dsp:cNvPr id="0" name=""/>
        <dsp:cNvSpPr/>
      </dsp:nvSpPr>
      <dsp:spPr>
        <a:xfrm>
          <a:off x="0" y="2065"/>
          <a:ext cx="3747211" cy="993252"/>
        </a:xfrm>
        <a:prstGeom prst="roundRect">
          <a:avLst/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000" b="1" kern="1200" dirty="0">
              <a:solidFill>
                <a:schemeClr val="bg1"/>
              </a:solidFill>
            </a:rPr>
            <a:t>Oxygenate</a:t>
          </a:r>
          <a:endParaRPr lang="en-US" sz="5000" kern="1200" dirty="0">
            <a:solidFill>
              <a:schemeClr val="bg1"/>
            </a:solidFill>
          </a:endParaRPr>
        </a:p>
      </dsp:txBody>
      <dsp:txXfrm>
        <a:off x="48487" y="50552"/>
        <a:ext cx="3650237" cy="896278"/>
      </dsp:txXfrm>
    </dsp:sp>
    <dsp:sp modelId="{5ECA0422-31D0-914B-9692-5DC43E940451}">
      <dsp:nvSpPr>
        <dsp:cNvPr id="0" name=""/>
        <dsp:cNvSpPr/>
      </dsp:nvSpPr>
      <dsp:spPr>
        <a:xfrm rot="5400000">
          <a:off x="6680764" y="-1789247"/>
          <a:ext cx="794602" cy="6661708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i="0" kern="1200" dirty="0">
              <a:solidFill>
                <a:schemeClr val="accent4">
                  <a:lumMod val="10000"/>
                </a:schemeClr>
              </a:solidFill>
              <a:latin typeface="+mj-lt"/>
            </a:rPr>
            <a:t>Reduce bacteria proliferatio</a:t>
          </a:r>
          <a:r>
            <a:rPr lang="en-GB" sz="1800" i="0" kern="1200" dirty="0">
              <a:solidFill>
                <a:schemeClr val="accent4">
                  <a:lumMod val="10000"/>
                </a:schemeClr>
              </a:solidFill>
            </a:rPr>
            <a:t>n </a:t>
          </a:r>
          <a:endParaRPr lang="en-US" sz="1800" kern="1200" dirty="0">
            <a:solidFill>
              <a:schemeClr val="accent4">
                <a:lumMod val="1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>
              <a:solidFill>
                <a:schemeClr val="accent4">
                  <a:lumMod val="10000"/>
                </a:schemeClr>
              </a:solidFill>
              <a:latin typeface="+mj-lt"/>
            </a:rPr>
            <a:t>Reduce the risk of infection </a:t>
          </a:r>
          <a:endParaRPr lang="en-US" sz="1800" kern="1200" dirty="0">
            <a:solidFill>
              <a:schemeClr val="accent4">
                <a:lumMod val="10000"/>
              </a:schemeClr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i="0" kern="1200" dirty="0">
              <a:solidFill>
                <a:schemeClr val="accent4">
                  <a:lumMod val="10000"/>
                </a:schemeClr>
              </a:solidFill>
              <a:latin typeface="+mj-lt"/>
            </a:rPr>
            <a:t>Prevent inflammation</a:t>
          </a:r>
          <a:endParaRPr lang="en-US" sz="1800" kern="1200" dirty="0">
            <a:solidFill>
              <a:schemeClr val="accent4">
                <a:lumMod val="10000"/>
              </a:schemeClr>
            </a:solidFill>
            <a:latin typeface="+mj-lt"/>
          </a:endParaRPr>
        </a:p>
      </dsp:txBody>
      <dsp:txXfrm rot="-5400000">
        <a:off x="3747212" y="1183094"/>
        <a:ext cx="6622919" cy="717024"/>
      </dsp:txXfrm>
    </dsp:sp>
    <dsp:sp modelId="{49C679D2-4E58-3F4E-A7A5-291CF996B379}">
      <dsp:nvSpPr>
        <dsp:cNvPr id="0" name=""/>
        <dsp:cNvSpPr/>
      </dsp:nvSpPr>
      <dsp:spPr>
        <a:xfrm>
          <a:off x="0" y="1044980"/>
          <a:ext cx="3747211" cy="993252"/>
        </a:xfrm>
        <a:prstGeom prst="roundRect">
          <a:avLst/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000" b="1" kern="1200" dirty="0"/>
            <a:t>Defend </a:t>
          </a:r>
          <a:endParaRPr lang="en-US" sz="5000" kern="1200" dirty="0"/>
        </a:p>
      </dsp:txBody>
      <dsp:txXfrm>
        <a:off x="48487" y="1093467"/>
        <a:ext cx="3650237" cy="896278"/>
      </dsp:txXfrm>
    </dsp:sp>
    <dsp:sp modelId="{5AEF49BE-4BB0-1B4B-8BE2-25DAA435965F}">
      <dsp:nvSpPr>
        <dsp:cNvPr id="0" name=""/>
        <dsp:cNvSpPr/>
      </dsp:nvSpPr>
      <dsp:spPr>
        <a:xfrm rot="5400000">
          <a:off x="6680764" y="-746331"/>
          <a:ext cx="794602" cy="6661708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>
              <a:solidFill>
                <a:srgbClr val="000000"/>
              </a:solidFill>
              <a:latin typeface="+mj-lt"/>
            </a:rPr>
            <a:t>Improve skin cell activities  </a:t>
          </a:r>
          <a:endParaRPr lang="en-US" sz="1800" kern="1200" dirty="0">
            <a:solidFill>
              <a:srgbClr val="000000"/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>
              <a:solidFill>
                <a:srgbClr val="000000"/>
              </a:solidFill>
              <a:latin typeface="+mj-lt"/>
            </a:rPr>
            <a:t>Protect skin barrier </a:t>
          </a:r>
          <a:endParaRPr lang="en-US" sz="1800" kern="1200" dirty="0">
            <a:solidFill>
              <a:srgbClr val="000000"/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>
              <a:solidFill>
                <a:srgbClr val="000000"/>
              </a:solidFill>
              <a:latin typeface="+mj-lt"/>
            </a:rPr>
            <a:t>Accelerate healing process </a:t>
          </a:r>
          <a:endParaRPr lang="en-US" sz="1800" kern="1200" dirty="0">
            <a:solidFill>
              <a:srgbClr val="000000"/>
            </a:solidFill>
            <a:latin typeface="+mj-lt"/>
          </a:endParaRPr>
        </a:p>
      </dsp:txBody>
      <dsp:txXfrm rot="-5400000">
        <a:off x="3747212" y="2226010"/>
        <a:ext cx="6622919" cy="717024"/>
      </dsp:txXfrm>
    </dsp:sp>
    <dsp:sp modelId="{A4F8CAB7-3C50-3F41-8F4F-0C2E1BDF6626}">
      <dsp:nvSpPr>
        <dsp:cNvPr id="0" name=""/>
        <dsp:cNvSpPr/>
      </dsp:nvSpPr>
      <dsp:spPr>
        <a:xfrm>
          <a:off x="0" y="2087896"/>
          <a:ext cx="3747211" cy="993252"/>
        </a:xfrm>
        <a:prstGeom prst="roundRect">
          <a:avLst/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000" b="1" i="0" kern="1200" dirty="0"/>
            <a:t>Hydrate </a:t>
          </a:r>
          <a:endParaRPr lang="en-US" sz="5000" kern="1200" dirty="0"/>
        </a:p>
      </dsp:txBody>
      <dsp:txXfrm>
        <a:off x="48487" y="2136383"/>
        <a:ext cx="3650237" cy="896278"/>
      </dsp:txXfrm>
    </dsp:sp>
    <dsp:sp modelId="{621480A0-88E2-7946-93E3-4079C111204E}">
      <dsp:nvSpPr>
        <dsp:cNvPr id="0" name=""/>
        <dsp:cNvSpPr/>
      </dsp:nvSpPr>
      <dsp:spPr>
        <a:xfrm rot="5400000">
          <a:off x="6680764" y="296584"/>
          <a:ext cx="794602" cy="6661708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>
              <a:solidFill>
                <a:schemeClr val="accent1">
                  <a:lumMod val="10000"/>
                </a:schemeClr>
              </a:solidFill>
              <a:latin typeface="+mj-lt"/>
            </a:rPr>
            <a:t>Increase skin elasticity</a:t>
          </a:r>
          <a:endParaRPr lang="en-US" sz="1800" kern="1200" dirty="0">
            <a:solidFill>
              <a:schemeClr val="accent1">
                <a:lumMod val="10000"/>
              </a:schemeClr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>
              <a:solidFill>
                <a:schemeClr val="accent1">
                  <a:lumMod val="10000"/>
                </a:schemeClr>
              </a:solidFill>
              <a:latin typeface="+mj-lt"/>
            </a:rPr>
            <a:t>Increase collagen and dermis density</a:t>
          </a:r>
          <a:endParaRPr lang="en-US" sz="1800" kern="1200" dirty="0">
            <a:solidFill>
              <a:schemeClr val="accent1">
                <a:lumMod val="10000"/>
              </a:schemeClr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>
              <a:solidFill>
                <a:schemeClr val="accent1">
                  <a:lumMod val="10000"/>
                </a:schemeClr>
              </a:solidFill>
              <a:latin typeface="+mj-lt"/>
            </a:rPr>
            <a:t>Stimulate skin rejuvenation</a:t>
          </a:r>
          <a:endParaRPr lang="en-US" sz="1800" kern="1200" dirty="0">
            <a:solidFill>
              <a:schemeClr val="accent1">
                <a:lumMod val="10000"/>
              </a:schemeClr>
            </a:solidFill>
            <a:latin typeface="+mj-lt"/>
          </a:endParaRPr>
        </a:p>
      </dsp:txBody>
      <dsp:txXfrm rot="-5400000">
        <a:off x="3747212" y="3268926"/>
        <a:ext cx="6622919" cy="717024"/>
      </dsp:txXfrm>
    </dsp:sp>
    <dsp:sp modelId="{C660AC29-17A7-184C-9E52-1793A4C74963}">
      <dsp:nvSpPr>
        <dsp:cNvPr id="0" name=""/>
        <dsp:cNvSpPr/>
      </dsp:nvSpPr>
      <dsp:spPr>
        <a:xfrm>
          <a:off x="0" y="3130811"/>
          <a:ext cx="3747211" cy="993252"/>
        </a:xfrm>
        <a:prstGeom prst="roundRect">
          <a:avLst/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000" b="1" kern="1200" dirty="0"/>
            <a:t>Regenerate </a:t>
          </a:r>
          <a:endParaRPr lang="en-US" sz="5000" kern="1200" dirty="0"/>
        </a:p>
      </dsp:txBody>
      <dsp:txXfrm>
        <a:off x="48487" y="3179298"/>
        <a:ext cx="3650237" cy="8962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491EC-215A-294F-BA50-917E8BD40B6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FAE72-04BF-2646-A506-54FEF0BB6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7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FAE72-04BF-2646-A506-54FEF0BB60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01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61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35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FAE72-04BF-2646-A506-54FEF0BB60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870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12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73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47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0E04A38-4F70-42DE-BB4D-86DD0C46BB4B}" type="slidenum">
              <a:rPr lang="en-US" altLang="zh-TW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zh-TW"/>
          </a:p>
        </p:txBody>
      </p:sp>
      <p:sp>
        <p:nvSpPr>
          <p:cNvPr id="5325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5325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•"/>
            </a:pPr>
            <a:endParaRPr lang="en-US" altLang="zh-TW" dirty="0">
              <a:latin typeface="Arial" pitchFamily="34" charset="0"/>
              <a:ea typeface="新細明體" pitchFamily="18" charset="-120"/>
            </a:endParaRPr>
          </a:p>
          <a:p>
            <a:pPr eaLnBrk="1" hangingPunct="1"/>
            <a:endParaRPr lang="he-IL" altLang="zh-TW" dirty="0">
              <a:latin typeface="Arial" pitchFamily="34" charset="0"/>
              <a:ea typeface="新細明體" pitchFamily="18" charset="-120"/>
            </a:endParaRPr>
          </a:p>
          <a:p>
            <a:pPr eaLnBrk="1" hangingPunct="1">
              <a:spcBef>
                <a:spcPct val="0"/>
              </a:spcBef>
            </a:pPr>
            <a:endParaRPr lang="he-IL" altLang="zh-TW" dirty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53253" name="Slide Number Placeholder 3"/>
          <p:cNvSpPr txBox="1">
            <a:spLocks noGrp="1"/>
          </p:cNvSpPr>
          <p:nvPr/>
        </p:nvSpPr>
        <p:spPr bwMode="auto">
          <a:xfrm>
            <a:off x="1588" y="9429671"/>
            <a:ext cx="2946400" cy="49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4572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4572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4572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4572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2F98F2A-5FAC-40D0-87C0-27BA6BC414BA}" type="slidenum">
              <a:rPr kumimoji="0" lang="ar-SA" altLang="zh-TW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kumimoji="0" lang="he-IL" altLang="zh-TW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797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FAE72-04BF-2646-A506-54FEF0BB60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19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60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81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FAE72-04BF-2646-A506-54FEF0BB60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398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4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4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AB2DD4D-6009-6A47-8AEA-B15CCD140A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347638-2343-E34F-BF0A-4A212FF046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330" y="-129263"/>
            <a:ext cx="6464724" cy="7159649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BBBF68C3-4A96-5E4C-9AC9-7A371044C8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44284" y="3289977"/>
            <a:ext cx="5538214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714867E4-BD83-9A44-A22F-4F0F4357F9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2667" y="4730361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xmlns="" id="{B66BB4D2-E10A-419A-B684-684F2335BA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844" y="-829393"/>
            <a:ext cx="4019837" cy="40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0248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105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xmlns="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7322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xmlns="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9807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B20B4C-F477-DF49-8E23-D39A0E2A3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839168">
            <a:off x="5693857" y="-269471"/>
            <a:ext cx="6640139" cy="465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785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rown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398D8E-975C-BE45-A1F4-3BB171BA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2BD0A3-A373-E945-8307-A14589F4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buClr>
                <a:schemeClr val="tx2"/>
              </a:buClr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>
              <a:buClr>
                <a:schemeClr val="accent5"/>
              </a:buClr>
              <a:defRPr sz="1800">
                <a:solidFill>
                  <a:schemeClr val="accent6"/>
                </a:solidFill>
                <a:latin typeface="+mj-lt"/>
              </a:defRPr>
            </a:lvl2pPr>
            <a:lvl3pPr>
              <a:buClr>
                <a:schemeClr val="accent5"/>
              </a:buClr>
              <a:defRPr sz="1800">
                <a:solidFill>
                  <a:schemeClr val="accent6"/>
                </a:solidFill>
                <a:latin typeface="+mj-lt"/>
              </a:defRPr>
            </a:lvl3pPr>
            <a:lvl4pPr>
              <a:buClr>
                <a:schemeClr val="accent5"/>
              </a:buClr>
              <a:defRPr sz="1800">
                <a:solidFill>
                  <a:schemeClr val="accent6"/>
                </a:solidFill>
                <a:latin typeface="+mj-lt"/>
              </a:defRPr>
            </a:lvl4pPr>
            <a:lvl5pPr>
              <a:buClr>
                <a:schemeClr val="accent5"/>
              </a:buClr>
              <a:defRPr sz="1800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7C2C34-3EEB-8A4F-B04F-3D27FBC1EB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992604">
            <a:off x="5692506" y="347834"/>
            <a:ext cx="6614358" cy="41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88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xmlns="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2542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xmlns="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55027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698C31-7028-F74D-AF61-436B443CF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8015" y="0"/>
            <a:ext cx="8063985" cy="501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4885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nk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398D8E-975C-BE45-A1F4-3BB171BA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2BD0A3-A373-E945-8307-A14589F4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buClr>
                <a:schemeClr val="tx2"/>
              </a:buClr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>
              <a:buClr>
                <a:schemeClr val="tx1"/>
              </a:buClr>
              <a:defRPr sz="1800">
                <a:solidFill>
                  <a:schemeClr val="accent6"/>
                </a:solidFill>
                <a:latin typeface="+mj-lt"/>
              </a:defRPr>
            </a:lvl2pPr>
            <a:lvl3pPr>
              <a:buClr>
                <a:schemeClr val="tx1"/>
              </a:buClr>
              <a:defRPr sz="1800">
                <a:solidFill>
                  <a:schemeClr val="accent6"/>
                </a:solidFill>
                <a:latin typeface="+mj-lt"/>
              </a:defRPr>
            </a:lvl3pPr>
            <a:lvl4pPr>
              <a:buClr>
                <a:schemeClr val="tx1"/>
              </a:buClr>
              <a:defRPr sz="1800">
                <a:solidFill>
                  <a:schemeClr val="accent6"/>
                </a:solidFill>
                <a:latin typeface="+mj-lt"/>
              </a:defRPr>
            </a:lvl4pPr>
            <a:lvl5pPr>
              <a:buClr>
                <a:schemeClr val="tx1"/>
              </a:buClr>
              <a:defRPr sz="1800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F76C2C8-817F-7D49-ADA0-C79964B0B0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42709" flipH="1">
            <a:off x="7309006" y="-762635"/>
            <a:ext cx="6130689" cy="507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08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398D8E-975C-BE45-A1F4-3BB171BA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2BD0A3-A373-E945-8307-A14589F4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buClr>
                <a:schemeClr val="bg2"/>
              </a:buClr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2pPr>
            <a:lvl3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3pPr>
            <a:lvl4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4pPr>
            <a:lvl5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7031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9488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0D63B7-4743-C846-BB0C-9DC415B889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531" y="-1"/>
            <a:ext cx="9205154" cy="52675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0546B8D-B45A-B042-AA5C-E1514BF8ED85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xmlns="" id="{6AE0AC8C-F6A7-3444-97C1-3B1E6016B777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141498" y="840827"/>
            <a:ext cx="9888452" cy="516419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4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848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DCFB273-2ACE-9A48-8690-07432D70BD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C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67BE01D-1B28-3845-9BA6-D26BBDA4AE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7820" y="369160"/>
            <a:ext cx="5835893" cy="649947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B60AC-3A3B-634D-A88E-17FAFF5302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0825" y="3086100"/>
            <a:ext cx="4168775" cy="17758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</a:t>
            </a:r>
          </a:p>
        </p:txBody>
      </p:sp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xmlns="" id="{322D720F-8B80-4892-953A-510A5EE3AA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844" y="-829393"/>
            <a:ext cx="4019837" cy="40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58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xmlns="" id="{CE89448C-DE9A-4FDF-B1F1-E52425FCD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70" y="1203326"/>
            <a:ext cx="9784879" cy="549275"/>
          </a:xfrm>
          <a:prstGeom prst="rect">
            <a:avLst/>
          </a:prstGeom>
        </p:spPr>
        <p:txBody>
          <a:bodyPr/>
          <a:lstStyle>
            <a:lvl1pPr>
              <a:defRPr sz="3600" b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41AEC63-5007-4CB5-BC30-0ADDEAB4E60D}"/>
              </a:ext>
            </a:extLst>
          </p:cNvPr>
          <p:cNvSpPr/>
          <p:nvPr userDrawn="1"/>
        </p:nvSpPr>
        <p:spPr>
          <a:xfrm flipH="1">
            <a:off x="0" y="-1"/>
            <a:ext cx="12192000" cy="746761"/>
          </a:xfrm>
          <a:prstGeom prst="rect">
            <a:avLst/>
          </a:prstGeom>
          <a:solidFill>
            <a:srgbClr val="F2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xmlns="" id="{6454B1DF-7857-4FE6-B530-A60504E1B6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909" y="60011"/>
            <a:ext cx="1010194" cy="604875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xmlns="" id="{664A0247-3AD2-4558-BC91-E9CACF4943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113" y="171260"/>
            <a:ext cx="5709314" cy="43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r>
              <a:rPr lang="en-US" sz="2800" dirty="0">
                <a:solidFill>
                  <a:srgbClr val="D1A5A5"/>
                </a:solidFill>
              </a:rPr>
              <a:t>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A5517E7-55D9-4D3F-9E93-F1402B853C19}"/>
              </a:ext>
            </a:extLst>
          </p:cNvPr>
          <p:cNvCxnSpPr>
            <a:cxnSpLocks/>
          </p:cNvCxnSpPr>
          <p:nvPr userDrawn="1"/>
        </p:nvCxnSpPr>
        <p:spPr>
          <a:xfrm flipH="1">
            <a:off x="-28172" y="746760"/>
            <a:ext cx="12220172" cy="0"/>
          </a:xfrm>
          <a:prstGeom prst="line">
            <a:avLst/>
          </a:prstGeom>
          <a:ln w="12700">
            <a:solidFill>
              <a:srgbClr val="E3D5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163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1643C92-995E-0646-834A-E8C9D42B1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072" y="68950"/>
            <a:ext cx="7535928" cy="5270606"/>
          </a:xfrm>
          <a:prstGeom prst="rect">
            <a:avLst/>
          </a:prstGeom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xmlns="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47972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xmlns="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70457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28079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102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AB2DD4D-6009-6A47-8AEA-B15CCD140A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4CF874-C41D-5F48-8A5D-FEA6AFA9E2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3515" y="0"/>
            <a:ext cx="6192353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2774B6-6A32-9641-994C-40A2432BE4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30" y="554636"/>
            <a:ext cx="2425596" cy="155534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BBBF68C3-4A96-5E4C-9AC9-7A371044C8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44284" y="3289977"/>
            <a:ext cx="5538214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714867E4-BD83-9A44-A22F-4F0F4357F9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2667" y="4730361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952848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105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1643C92-995E-0646-834A-E8C9D42B1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072" y="68950"/>
            <a:ext cx="7535928" cy="5270606"/>
          </a:xfrm>
          <a:prstGeom prst="rect">
            <a:avLst/>
          </a:prstGeom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xmlns="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47972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xmlns="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70457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14480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398D8E-975C-BE45-A1F4-3BB171BA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2BD0A3-A373-E945-8307-A14589F4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buClr>
                <a:schemeClr val="bg2"/>
              </a:buClr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2pPr>
            <a:lvl3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3pPr>
            <a:lvl4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4pPr>
            <a:lvl5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2359B2-47C0-4A42-BD31-F71FC47090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531" y="-1"/>
            <a:ext cx="9205154" cy="526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25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xmlns="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0972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xmlns="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3457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FABCDE-DC46-F743-8646-F679C7C6DD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016" y="184714"/>
            <a:ext cx="8359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8292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145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2BD0A3-A373-E945-8307-A14589F4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buClr>
                <a:schemeClr val="tx2"/>
              </a:buClr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>
              <a:buClr>
                <a:schemeClr val="tx2"/>
              </a:buClr>
              <a:defRPr sz="1800">
                <a:solidFill>
                  <a:schemeClr val="accent6"/>
                </a:solidFill>
                <a:latin typeface="+mj-lt"/>
              </a:defRPr>
            </a:lvl2pPr>
            <a:lvl3pPr>
              <a:buClr>
                <a:schemeClr val="tx2"/>
              </a:buClr>
              <a:defRPr sz="1800">
                <a:solidFill>
                  <a:schemeClr val="accent6"/>
                </a:solidFill>
                <a:latin typeface="+mj-lt"/>
              </a:defRPr>
            </a:lvl3pPr>
            <a:lvl4pPr>
              <a:buClr>
                <a:schemeClr val="tx2"/>
              </a:buClr>
              <a:defRPr sz="1800">
                <a:solidFill>
                  <a:schemeClr val="accent6"/>
                </a:solidFill>
                <a:latin typeface="+mj-lt"/>
              </a:defRPr>
            </a:lvl4pPr>
            <a:lvl5pPr>
              <a:buClr>
                <a:schemeClr val="tx2"/>
              </a:buClr>
              <a:defRPr sz="1800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DE332D-7243-FE46-B4FF-88E0F08D1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564"/>
          <a:stretch/>
        </p:blipFill>
        <p:spPr>
          <a:xfrm>
            <a:off x="1179266" y="-497276"/>
            <a:ext cx="10230330" cy="735527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921CC15F-E6F6-7B4F-8671-FBB9626AD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3304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Pink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xmlns="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6545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xmlns="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26545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522D2B-9F8C-FB4A-B434-D4E9AFAA8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6929" y="2365744"/>
            <a:ext cx="7625071" cy="212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5180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888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ghtPink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398D8E-975C-BE45-A1F4-3BB171BA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2BD0A3-A373-E945-8307-A14589F4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buClr>
                <a:schemeClr val="tx2"/>
              </a:buClr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>
              <a:buClr>
                <a:schemeClr val="accent2"/>
              </a:buClr>
              <a:defRPr sz="1800">
                <a:solidFill>
                  <a:schemeClr val="accent6"/>
                </a:solidFill>
                <a:latin typeface="+mj-lt"/>
              </a:defRPr>
            </a:lvl2pPr>
            <a:lvl3pPr>
              <a:buClr>
                <a:schemeClr val="accent2"/>
              </a:buClr>
              <a:defRPr sz="1800">
                <a:solidFill>
                  <a:schemeClr val="accent6"/>
                </a:solidFill>
                <a:latin typeface="+mj-lt"/>
              </a:defRPr>
            </a:lvl3pPr>
            <a:lvl4pPr>
              <a:buClr>
                <a:schemeClr val="accent2"/>
              </a:buClr>
              <a:defRPr sz="1800">
                <a:solidFill>
                  <a:schemeClr val="accent6"/>
                </a:solidFill>
                <a:latin typeface="+mj-lt"/>
              </a:defRPr>
            </a:lvl4pPr>
            <a:lvl5pPr>
              <a:buClr>
                <a:schemeClr val="accent2"/>
              </a:buClr>
              <a:defRPr sz="1800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C0DA53-D017-404F-AD71-F05BF19E0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3767" y="2381694"/>
            <a:ext cx="7678234" cy="209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99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xmlns="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4179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xmlns="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6664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B20B4C-F477-DF49-8E23-D39A0E2A3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3346" y="576527"/>
            <a:ext cx="7476004" cy="54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3464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rpl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398D8E-975C-BE45-A1F4-3BB171BA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2BD0A3-A373-E945-8307-A14589F4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buClr>
                <a:schemeClr val="tx2"/>
              </a:buClr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>
              <a:buClr>
                <a:schemeClr val="accent1"/>
              </a:buClr>
              <a:defRPr sz="1800">
                <a:solidFill>
                  <a:schemeClr val="accent6"/>
                </a:solidFill>
                <a:latin typeface="+mj-lt"/>
              </a:defRPr>
            </a:lvl2pPr>
            <a:lvl3pPr>
              <a:buClr>
                <a:schemeClr val="accent1"/>
              </a:buClr>
              <a:defRPr sz="1800">
                <a:solidFill>
                  <a:schemeClr val="accent6"/>
                </a:solidFill>
                <a:latin typeface="+mj-lt"/>
              </a:defRPr>
            </a:lvl3pPr>
            <a:lvl4pPr>
              <a:buClr>
                <a:schemeClr val="accent1"/>
              </a:buClr>
              <a:defRPr sz="1800">
                <a:solidFill>
                  <a:schemeClr val="accent6"/>
                </a:solidFill>
                <a:latin typeface="+mj-lt"/>
              </a:defRPr>
            </a:lvl4pPr>
            <a:lvl5pPr>
              <a:buClr>
                <a:schemeClr val="accent1"/>
              </a:buClr>
              <a:defRPr sz="1800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C3CC26-2DAF-CF49-AF0D-B5FE55CD7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6567" y="1473200"/>
            <a:ext cx="8475434" cy="470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98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xmlns="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7322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xmlns="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9807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DE9A1D-CF4F-FE43-B52D-1A8411D08C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8185" y="0"/>
            <a:ext cx="7696130" cy="630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5535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398D8E-975C-BE45-A1F4-3BB171BA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2BD0A3-A373-E945-8307-A14589F4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buClr>
                <a:schemeClr val="bg2"/>
              </a:buClr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2pPr>
            <a:lvl3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3pPr>
            <a:lvl4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4pPr>
            <a:lvl5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2359B2-47C0-4A42-BD31-F71FC47090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531" y="-1"/>
            <a:ext cx="9205154" cy="526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697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rown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EFC0C32-D16F-3D42-8599-F18725668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293" y="0"/>
            <a:ext cx="5620392" cy="61769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398D8E-975C-BE45-A1F4-3BB171BA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2BD0A3-A373-E945-8307-A14589F4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buClr>
                <a:schemeClr val="tx2"/>
              </a:buClr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>
              <a:buClr>
                <a:schemeClr val="accent5"/>
              </a:buClr>
              <a:defRPr sz="1800">
                <a:solidFill>
                  <a:schemeClr val="accent6"/>
                </a:solidFill>
                <a:latin typeface="+mj-lt"/>
              </a:defRPr>
            </a:lvl2pPr>
            <a:lvl3pPr>
              <a:buClr>
                <a:schemeClr val="accent5"/>
              </a:buClr>
              <a:defRPr sz="1800">
                <a:solidFill>
                  <a:schemeClr val="accent6"/>
                </a:solidFill>
                <a:latin typeface="+mj-lt"/>
              </a:defRPr>
            </a:lvl3pPr>
            <a:lvl4pPr>
              <a:buClr>
                <a:schemeClr val="accent5"/>
              </a:buClr>
              <a:defRPr sz="1800">
                <a:solidFill>
                  <a:schemeClr val="accent6"/>
                </a:solidFill>
                <a:latin typeface="+mj-lt"/>
              </a:defRPr>
            </a:lvl4pPr>
            <a:lvl5pPr>
              <a:buClr>
                <a:schemeClr val="accent5"/>
              </a:buClr>
              <a:defRPr sz="1800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24644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xmlns="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2542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xmlns="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55027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698C31-7028-F74D-AF61-436B443CF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6807" y="0"/>
            <a:ext cx="8063985" cy="502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7086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nk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398D8E-975C-BE45-A1F4-3BB171BA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2BD0A3-A373-E945-8307-A14589F4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buClr>
                <a:schemeClr val="tx2"/>
              </a:buClr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>
              <a:buClr>
                <a:schemeClr val="tx1"/>
              </a:buClr>
              <a:defRPr sz="1800">
                <a:solidFill>
                  <a:schemeClr val="accent6"/>
                </a:solidFill>
                <a:latin typeface="+mj-lt"/>
              </a:defRPr>
            </a:lvl2pPr>
            <a:lvl3pPr>
              <a:buClr>
                <a:schemeClr val="tx1"/>
              </a:buClr>
              <a:defRPr sz="1800">
                <a:solidFill>
                  <a:schemeClr val="accent6"/>
                </a:solidFill>
                <a:latin typeface="+mj-lt"/>
              </a:defRPr>
            </a:lvl3pPr>
            <a:lvl4pPr>
              <a:buClr>
                <a:schemeClr val="tx1"/>
              </a:buClr>
              <a:defRPr sz="1800">
                <a:solidFill>
                  <a:schemeClr val="accent6"/>
                </a:solidFill>
                <a:latin typeface="+mj-lt"/>
              </a:defRPr>
            </a:lvl4pPr>
            <a:lvl5pPr>
              <a:buClr>
                <a:schemeClr val="tx1"/>
              </a:buClr>
              <a:defRPr sz="1800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61FADC-5B37-C342-BFDF-11A492795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2736" y="0"/>
            <a:ext cx="9299264" cy="591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141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398D8E-975C-BE45-A1F4-3BB171BA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2BD0A3-A373-E945-8307-A14589F4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buClr>
                <a:schemeClr val="bg2"/>
              </a:buClr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2pPr>
            <a:lvl3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3pPr>
            <a:lvl4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4pPr>
            <a:lvl5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63042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6574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0D63B7-4743-C846-BB0C-9DC415B889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531" y="-1"/>
            <a:ext cx="9205154" cy="52675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0546B8D-B45A-B042-AA5C-E1514BF8ED85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xmlns="" id="{6AE0AC8C-F6A7-3444-97C1-3B1E6016B777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141498" y="840827"/>
            <a:ext cx="9888452" cy="516419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514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502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DCFB273-2ACE-9A48-8690-07432D70BD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C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F38C9E-D79D-FA44-B1E3-65B89C7D0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30" y="554636"/>
            <a:ext cx="2425596" cy="15553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67BE01D-1B28-3845-9BA6-D26BBDA4AE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7820" y="369160"/>
            <a:ext cx="5835893" cy="649947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B60AC-3A3B-634D-A88E-17FAFF5302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0825" y="3086100"/>
            <a:ext cx="4168775" cy="17758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529129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862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xmlns="" id="{CE89448C-DE9A-4FDF-B1F1-E52425FCD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69" y="1203325"/>
            <a:ext cx="9784879" cy="549275"/>
          </a:xfrm>
          <a:prstGeom prst="rect">
            <a:avLst/>
          </a:prstGeom>
        </p:spPr>
        <p:txBody>
          <a:bodyPr/>
          <a:lstStyle>
            <a:lvl1pPr>
              <a:defRPr sz="3600" b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41AEC63-5007-4CB5-BC30-0ADDEAB4E60D}"/>
              </a:ext>
            </a:extLst>
          </p:cNvPr>
          <p:cNvSpPr/>
          <p:nvPr userDrawn="1"/>
        </p:nvSpPr>
        <p:spPr>
          <a:xfrm flipH="1">
            <a:off x="0" y="-1"/>
            <a:ext cx="12192000" cy="746761"/>
          </a:xfrm>
          <a:prstGeom prst="rect">
            <a:avLst/>
          </a:prstGeom>
          <a:solidFill>
            <a:srgbClr val="F2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xmlns="" id="{6454B1DF-7857-4FE6-B530-A60504E1B6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909" y="60011"/>
            <a:ext cx="1010194" cy="604875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xmlns="" id="{664A0247-3AD2-4558-BC91-E9CACF4943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113" y="171259"/>
            <a:ext cx="5709314" cy="488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r>
              <a:rPr lang="en-US" sz="2800" dirty="0">
                <a:solidFill>
                  <a:srgbClr val="D1A5A5"/>
                </a:solidFill>
              </a:rPr>
              <a:t>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A5517E7-55D9-4D3F-9E93-F1402B853C19}"/>
              </a:ext>
            </a:extLst>
          </p:cNvPr>
          <p:cNvCxnSpPr>
            <a:cxnSpLocks/>
          </p:cNvCxnSpPr>
          <p:nvPr userDrawn="1"/>
        </p:nvCxnSpPr>
        <p:spPr>
          <a:xfrm flipH="1">
            <a:off x="-28172" y="746760"/>
            <a:ext cx="12220172" cy="0"/>
          </a:xfrm>
          <a:prstGeom prst="line">
            <a:avLst/>
          </a:prstGeom>
          <a:ln w="12700">
            <a:solidFill>
              <a:srgbClr val="E3D5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139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xmlns="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0972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xmlns="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3457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FABCDE-DC46-F743-8646-F679C7C6DD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016" y="184714"/>
            <a:ext cx="8359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9281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1459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F197C4-187B-3D41-8F4F-64F653BFB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30C79C5-2978-EF44-839C-BE05A618EC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76F097-55B0-C341-B9A2-917CD2AB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212B-A1DA-F94E-AD45-4F9CA8333E33}" type="datetimeFigureOut">
              <a:rPr lang="x-none" smtClean="0"/>
              <a:t>31/10/2023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5DCD13-C816-ED4F-B71F-381CFF5CA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D763BB-D5C2-1141-8B93-35B8FDF3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FE70-4DF7-5147-BCE8-B0C7D037B9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4430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90951D-9DDE-D948-B4BF-66E6E98B9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84D95E-D438-814A-894B-9A1976DFE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F22C9A-EFCA-1142-9824-EFE43934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212B-A1DA-F94E-AD45-4F9CA8333E33}" type="datetimeFigureOut">
              <a:rPr lang="x-none" smtClean="0"/>
              <a:t>31/10/2023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34050E-D78A-494B-86AE-345FD0F37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6EF6AF-7868-4D4B-B006-0B84A12F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FE70-4DF7-5147-BCE8-B0C7D037B9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22293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56FF7C-224D-4442-83EF-F41408C70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73A530-FA92-C94A-A675-811C47DB0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852DA6-2034-1B40-8EE6-85B352707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212B-A1DA-F94E-AD45-4F9CA8333E33}" type="datetimeFigureOut">
              <a:rPr lang="x-none" smtClean="0"/>
              <a:t>31/10/2023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DFBC85-17CF-124A-A002-B54DF66E9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9FA228-8613-9B4F-B0FD-CDDD9AD4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FE70-4DF7-5147-BCE8-B0C7D037B9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65260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29F6D-65F0-9540-8739-F8E2BB2EF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F65784-B7E2-534F-B66A-B78026695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875A011-B34F-F048-92E8-D89154B6E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FF372B-6297-3146-8C83-C9B25063F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212B-A1DA-F94E-AD45-4F9CA8333E33}" type="datetimeFigureOut">
              <a:rPr lang="x-none" smtClean="0"/>
              <a:t>31/10/2023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3CD74E-5D82-BB4C-A400-9D6EA283A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4F0003-5844-5C4D-B769-1D43C7C2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FE70-4DF7-5147-BCE8-B0C7D037B9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99180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83F8A5-B32A-1143-9802-F934AC2C1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D0BD32-4538-CB47-9C3E-F10CEE5C3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A5F616-7E06-4E46-A748-6F7EC7468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6A33F60-B779-6D4E-ABAA-58FA79B2B2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9849804-51C6-C044-855F-16CE096C48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4942B20-23C3-8F49-B9DC-23BDEC88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212B-A1DA-F94E-AD45-4F9CA8333E33}" type="datetimeFigureOut">
              <a:rPr lang="x-none" smtClean="0"/>
              <a:t>31/10/2023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3BB988E-BFB5-9947-93EF-54DA93B5A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4592002-0FED-734B-A14A-B2EC7FF8A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FE70-4DF7-5147-BCE8-B0C7D037B9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18094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716CDD-8AB7-024F-A2B3-A83333C66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B050D60-DFA4-5C45-B42B-DF8F65851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212B-A1DA-F94E-AD45-4F9CA8333E33}" type="datetimeFigureOut">
              <a:rPr lang="x-none" smtClean="0"/>
              <a:t>31/10/2023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1D42A9A-A643-1E41-8481-AA499ACD1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C745244-3C05-0940-8171-34B6B3FDC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FE70-4DF7-5147-BCE8-B0C7D037B9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726260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1A5A2FE-B573-EC49-8A70-33935916D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212B-A1DA-F94E-AD45-4F9CA8333E33}" type="datetimeFigureOut">
              <a:rPr lang="x-none" smtClean="0"/>
              <a:t>31/10/2023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424538D-A9AA-EA45-AC2D-436108F3E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0759B79-E7D2-6441-8369-936F702B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FE70-4DF7-5147-BCE8-B0C7D037B9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242060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DFCA5-51EA-2745-A7BC-44151FEC2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9E1A5A-9A4D-8640-8188-70D9EB91D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647E96-8F7D-804B-8FB3-8DF403E52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32DBA4-C13D-0149-999E-82F916B82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212B-A1DA-F94E-AD45-4F9CA8333E33}" type="datetimeFigureOut">
              <a:rPr lang="x-none" smtClean="0"/>
              <a:t>31/10/2023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77A38D-7C57-1B45-919A-973B350AD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752CD15-6BBE-6244-B880-4A34BBE76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FE70-4DF7-5147-BCE8-B0C7D037B9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01033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FA4931-E5E5-AD44-A8CC-7EBD8F5F5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DB9E4F3-B9C7-6941-9101-6E9A6CA8F1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8FA692D-37F7-4C45-8630-269AB37F4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B407A4-7882-CF4C-98CA-50E702133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212B-A1DA-F94E-AD45-4F9CA8333E33}" type="datetimeFigureOut">
              <a:rPr lang="x-none" smtClean="0"/>
              <a:t>31/10/2023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9B3350-CA88-6744-BE9A-672AA9A33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38098B-723D-F241-8F02-5BDA5B3B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FE70-4DF7-5147-BCE8-B0C7D037B9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98935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EBCA7C-E1EB-484F-AADE-5ADCFFEA7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947AAE-2B74-BB4F-A87A-9CCF2263E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4BE497-9931-D54C-A3AD-3665DE3D7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212B-A1DA-F94E-AD45-4F9CA8333E33}" type="datetimeFigureOut">
              <a:rPr lang="x-none" smtClean="0"/>
              <a:t>31/10/2023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29A881-A8BA-0147-9003-DE86EDB67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A11A12-4F8A-5A4C-BA3F-D0F5213B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FE70-4DF7-5147-BCE8-B0C7D037B9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1442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398D8E-975C-BE45-A1F4-3BB171BA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2BD0A3-A373-E945-8307-A14589F4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buClr>
                <a:schemeClr val="tx2"/>
              </a:buClr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>
              <a:buClr>
                <a:schemeClr val="tx2"/>
              </a:buClr>
              <a:defRPr sz="1800">
                <a:solidFill>
                  <a:schemeClr val="accent6"/>
                </a:solidFill>
                <a:latin typeface="+mj-lt"/>
              </a:defRPr>
            </a:lvl2pPr>
            <a:lvl3pPr>
              <a:buClr>
                <a:schemeClr val="tx2"/>
              </a:buClr>
              <a:defRPr sz="1800">
                <a:solidFill>
                  <a:schemeClr val="accent6"/>
                </a:solidFill>
                <a:latin typeface="+mj-lt"/>
              </a:defRPr>
            </a:lvl3pPr>
            <a:lvl4pPr>
              <a:buClr>
                <a:schemeClr val="tx2"/>
              </a:buClr>
              <a:defRPr sz="1800">
                <a:solidFill>
                  <a:schemeClr val="accent6"/>
                </a:solidFill>
                <a:latin typeface="+mj-lt"/>
              </a:defRPr>
            </a:lvl4pPr>
            <a:lvl5pPr>
              <a:buClr>
                <a:schemeClr val="tx2"/>
              </a:buClr>
              <a:defRPr sz="1800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DE332D-7243-FE46-B4FF-88E0F08D1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8765" y="365125"/>
            <a:ext cx="9030831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805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5C8C340-9B5B-B645-A618-4A0475B52B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2240EFF-1E9F-194D-83B7-2ACB76256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7F7A9C-2033-7A4C-8BE1-F3FB199AC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212B-A1DA-F94E-AD45-4F9CA8333E33}" type="datetimeFigureOut">
              <a:rPr lang="x-none" smtClean="0"/>
              <a:t>31/10/2023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D217FD-4311-DA4B-AF46-F95CB660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787A47-F7B9-EB4A-A69A-1D168B3E5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FE70-4DF7-5147-BCE8-B0C7D037B9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366025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AB2DD4D-6009-6A47-8AEA-B15CCD140A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4CF874-C41D-5F48-8A5D-FEA6AFA9E2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3515" y="0"/>
            <a:ext cx="6192353" cy="68580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BBBF68C3-4A96-5E4C-9AC9-7A371044C8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44284" y="3289977"/>
            <a:ext cx="5538214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714867E4-BD83-9A44-A22F-4F0F4357F9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2667" y="4730361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244A79-ACA5-998E-8109-00FE3B681A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769" y="-736395"/>
            <a:ext cx="3741485" cy="37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4868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105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xmlns="" id="{CE89448C-DE9A-4FDF-B1F1-E52425FCD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69" y="1203325"/>
            <a:ext cx="9784879" cy="549275"/>
          </a:xfrm>
          <a:prstGeom prst="rect">
            <a:avLst/>
          </a:prstGeom>
        </p:spPr>
        <p:txBody>
          <a:bodyPr/>
          <a:lstStyle>
            <a:lvl1pPr>
              <a:defRPr sz="3600" b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41AEC63-5007-4CB5-BC30-0ADDEAB4E60D}"/>
              </a:ext>
            </a:extLst>
          </p:cNvPr>
          <p:cNvSpPr/>
          <p:nvPr userDrawn="1"/>
        </p:nvSpPr>
        <p:spPr>
          <a:xfrm flipH="1">
            <a:off x="0" y="-1"/>
            <a:ext cx="12192000" cy="746761"/>
          </a:xfrm>
          <a:prstGeom prst="rect">
            <a:avLst/>
          </a:prstGeom>
          <a:solidFill>
            <a:srgbClr val="F2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xmlns="" id="{6454B1DF-7857-4FE6-B530-A60504E1B6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909" y="60011"/>
            <a:ext cx="1010194" cy="604875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xmlns="" id="{664A0247-3AD2-4558-BC91-E9CACF4943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113" y="171259"/>
            <a:ext cx="5709314" cy="488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r>
              <a:rPr lang="en-US" sz="2800" dirty="0">
                <a:solidFill>
                  <a:srgbClr val="D1A5A5"/>
                </a:solidFill>
              </a:rPr>
              <a:t>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A5517E7-55D9-4D3F-9E93-F1402B853C19}"/>
              </a:ext>
            </a:extLst>
          </p:cNvPr>
          <p:cNvCxnSpPr>
            <a:cxnSpLocks/>
          </p:cNvCxnSpPr>
          <p:nvPr userDrawn="1"/>
        </p:nvCxnSpPr>
        <p:spPr>
          <a:xfrm flipH="1">
            <a:off x="-28172" y="746760"/>
            <a:ext cx="12220172" cy="0"/>
          </a:xfrm>
          <a:prstGeom prst="line">
            <a:avLst/>
          </a:prstGeom>
          <a:ln w="12700">
            <a:solidFill>
              <a:srgbClr val="E3D5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751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Blue_Inner">
  <p:cSld name="2_LightBlue_Inn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1337069" y="1203325"/>
            <a:ext cx="9784879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 flipH="1">
            <a:off x="0" y="-1"/>
            <a:ext cx="12192000" cy="746761"/>
          </a:xfrm>
          <a:prstGeom prst="rect">
            <a:avLst/>
          </a:prstGeom>
          <a:solidFill>
            <a:srgbClr val="F2EB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18;p4" descr="Text, logo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909" y="60011"/>
            <a:ext cx="1010194" cy="6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365113" y="171259"/>
            <a:ext cx="5709314" cy="488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0" name="Google Shape;20;p4"/>
          <p:cNvCxnSpPr/>
          <p:nvPr/>
        </p:nvCxnSpPr>
        <p:spPr>
          <a:xfrm rot="10800000">
            <a:off x="-28172" y="746760"/>
            <a:ext cx="12220172" cy="0"/>
          </a:xfrm>
          <a:prstGeom prst="straightConnector1">
            <a:avLst/>
          </a:prstGeom>
          <a:noFill/>
          <a:ln w="12700" cap="flat" cmpd="sng">
            <a:solidFill>
              <a:srgbClr val="E3D5D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522721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9301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F197C4-187B-3D41-8F4F-64F653BFB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30C79C5-2978-EF44-839C-BE05A618EC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76F097-55B0-C341-B9A2-917CD2AB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212B-A1DA-F94E-AD45-4F9CA8333E33}" type="datetimeFigureOut">
              <a:rPr lang="x-none" smtClean="0"/>
              <a:t>31/10/2023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5DCD13-C816-ED4F-B71F-381CFF5CA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D763BB-D5C2-1141-8B93-35B8FDF3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FE70-4DF7-5147-BCE8-B0C7D037B9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550204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90951D-9DDE-D948-B4BF-66E6E98B9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84D95E-D438-814A-894B-9A1976DFE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F22C9A-EFCA-1142-9824-EFE43934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212B-A1DA-F94E-AD45-4F9CA8333E33}" type="datetimeFigureOut">
              <a:rPr lang="x-none" smtClean="0"/>
              <a:t>31/10/2023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34050E-D78A-494B-86AE-345FD0F37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6EF6AF-7868-4D4B-B006-0B84A12F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FE70-4DF7-5147-BCE8-B0C7D037B9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49667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56FF7C-224D-4442-83EF-F41408C70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73A530-FA92-C94A-A675-811C47DB0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852DA6-2034-1B40-8EE6-85B352707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212B-A1DA-F94E-AD45-4F9CA8333E33}" type="datetimeFigureOut">
              <a:rPr lang="x-none" smtClean="0"/>
              <a:t>31/10/2023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DFBC85-17CF-124A-A002-B54DF66E9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9FA228-8613-9B4F-B0FD-CDDD9AD4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FE70-4DF7-5147-BCE8-B0C7D037B9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77192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29F6D-65F0-9540-8739-F8E2BB2EF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F65784-B7E2-534F-B66A-B78026695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875A011-B34F-F048-92E8-D89154B6E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FF372B-6297-3146-8C83-C9B25063F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212B-A1DA-F94E-AD45-4F9CA8333E33}" type="datetimeFigureOut">
              <a:rPr lang="x-none" smtClean="0"/>
              <a:t>31/10/2023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3CD74E-5D82-BB4C-A400-9D6EA283A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4F0003-5844-5C4D-B769-1D43C7C2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FE70-4DF7-5147-BCE8-B0C7D037B9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273500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83F8A5-B32A-1143-9802-F934AC2C1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D0BD32-4538-CB47-9C3E-F10CEE5C3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A5F616-7E06-4E46-A748-6F7EC7468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6A33F60-B779-6D4E-ABAA-58FA79B2B2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9849804-51C6-C044-855F-16CE096C48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4942B20-23C3-8F49-B9DC-23BDEC88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212B-A1DA-F94E-AD45-4F9CA8333E33}" type="datetimeFigureOut">
              <a:rPr lang="x-none" smtClean="0"/>
              <a:t>31/10/2023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3BB988E-BFB5-9947-93EF-54DA93B5A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4592002-0FED-734B-A14A-B2EC7FF8A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FE70-4DF7-5147-BCE8-B0C7D037B9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0174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Pink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xmlns="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6545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xmlns="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26545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522D2B-9F8C-FB4A-B434-D4E9AFAA8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6929" y="2365744"/>
            <a:ext cx="7625071" cy="212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6194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888" userDrawn="1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716CDD-8AB7-024F-A2B3-A83333C66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B050D60-DFA4-5C45-B42B-DF8F65851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212B-A1DA-F94E-AD45-4F9CA8333E33}" type="datetimeFigureOut">
              <a:rPr lang="x-none" smtClean="0"/>
              <a:t>31/10/2023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1D42A9A-A643-1E41-8481-AA499ACD1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C745244-3C05-0940-8171-34B6B3FDC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FE70-4DF7-5147-BCE8-B0C7D037B9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85701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1A5A2FE-B573-EC49-8A70-33935916D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212B-A1DA-F94E-AD45-4F9CA8333E33}" type="datetimeFigureOut">
              <a:rPr lang="x-none" smtClean="0"/>
              <a:t>31/10/2023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424538D-A9AA-EA45-AC2D-436108F3E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0759B79-E7D2-6441-8369-936F702B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FE70-4DF7-5147-BCE8-B0C7D037B9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22109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DFCA5-51EA-2745-A7BC-44151FEC2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9E1A5A-9A4D-8640-8188-70D9EB91D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647E96-8F7D-804B-8FB3-8DF403E52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32DBA4-C13D-0149-999E-82F916B82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212B-A1DA-F94E-AD45-4F9CA8333E33}" type="datetimeFigureOut">
              <a:rPr lang="x-none" smtClean="0"/>
              <a:t>31/10/2023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77A38D-7C57-1B45-919A-973B350AD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752CD15-6BBE-6244-B880-4A34BBE76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FE70-4DF7-5147-BCE8-B0C7D037B9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017353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FA4931-E5E5-AD44-A8CC-7EBD8F5F5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DB9E4F3-B9C7-6941-9101-6E9A6CA8F1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8FA692D-37F7-4C45-8630-269AB37F4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B407A4-7882-CF4C-98CA-50E702133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212B-A1DA-F94E-AD45-4F9CA8333E33}" type="datetimeFigureOut">
              <a:rPr lang="x-none" smtClean="0"/>
              <a:t>31/10/2023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9B3350-CA88-6744-BE9A-672AA9A33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38098B-723D-F241-8F02-5BDA5B3B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FE70-4DF7-5147-BCE8-B0C7D037B9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60724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EBCA7C-E1EB-484F-AADE-5ADCFFEA7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947AAE-2B74-BB4F-A87A-9CCF2263E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4BE497-9931-D54C-A3AD-3665DE3D7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212B-A1DA-F94E-AD45-4F9CA8333E33}" type="datetimeFigureOut">
              <a:rPr lang="x-none" smtClean="0"/>
              <a:t>31/10/2023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29A881-A8BA-0147-9003-DE86EDB67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A11A12-4F8A-5A4C-BA3F-D0F5213B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FE70-4DF7-5147-BCE8-B0C7D037B9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946655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5C8C340-9B5B-B645-A618-4A0475B52B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2240EFF-1E9F-194D-83B7-2ACB76256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7F7A9C-2033-7A4C-8BE1-F3FB199AC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212B-A1DA-F94E-AD45-4F9CA8333E33}" type="datetimeFigureOut">
              <a:rPr lang="x-none" smtClean="0"/>
              <a:t>31/10/2023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D217FD-4311-DA4B-AF46-F95CB660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787A47-F7B9-EB4A-A69A-1D168B3E5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FE70-4DF7-5147-BCE8-B0C7D037B9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06396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3792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xmlns="" id="{CE89448C-DE9A-4FDF-B1F1-E52425FCD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69" y="1203325"/>
            <a:ext cx="9784879" cy="549275"/>
          </a:xfrm>
          <a:prstGeom prst="rect">
            <a:avLst/>
          </a:prstGeom>
        </p:spPr>
        <p:txBody>
          <a:bodyPr/>
          <a:lstStyle>
            <a:lvl1pPr>
              <a:defRPr sz="3600" b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41AEC63-5007-4CB5-BC30-0ADDEAB4E60D}"/>
              </a:ext>
            </a:extLst>
          </p:cNvPr>
          <p:cNvSpPr/>
          <p:nvPr userDrawn="1"/>
        </p:nvSpPr>
        <p:spPr>
          <a:xfrm flipH="1">
            <a:off x="0" y="-1"/>
            <a:ext cx="12192000" cy="746761"/>
          </a:xfrm>
          <a:prstGeom prst="rect">
            <a:avLst/>
          </a:prstGeom>
          <a:solidFill>
            <a:srgbClr val="F2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xmlns="" id="{6454B1DF-7857-4FE6-B530-A60504E1B6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909" y="60011"/>
            <a:ext cx="1010194" cy="604875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xmlns="" id="{664A0247-3AD2-4558-BC91-E9CACF4943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113" y="171259"/>
            <a:ext cx="5709314" cy="488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r>
              <a:rPr lang="en-US" sz="2800" dirty="0">
                <a:solidFill>
                  <a:srgbClr val="D1A5A5"/>
                </a:solidFill>
              </a:rPr>
              <a:t>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A5517E7-55D9-4D3F-9E93-F1402B853C19}"/>
              </a:ext>
            </a:extLst>
          </p:cNvPr>
          <p:cNvCxnSpPr>
            <a:cxnSpLocks/>
          </p:cNvCxnSpPr>
          <p:nvPr userDrawn="1"/>
        </p:nvCxnSpPr>
        <p:spPr>
          <a:xfrm flipH="1">
            <a:off x="-28172" y="746760"/>
            <a:ext cx="12220172" cy="0"/>
          </a:xfrm>
          <a:prstGeom prst="line">
            <a:avLst/>
          </a:prstGeom>
          <a:ln w="12700">
            <a:solidFill>
              <a:srgbClr val="E3D5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5635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F8C1C13-9263-4908-8F60-DAB68920030A}"/>
              </a:ext>
            </a:extLst>
          </p:cNvPr>
          <p:cNvSpPr/>
          <p:nvPr userDrawn="1"/>
        </p:nvSpPr>
        <p:spPr>
          <a:xfrm flipH="1">
            <a:off x="0" y="-91439"/>
            <a:ext cx="12192000" cy="838200"/>
          </a:xfrm>
          <a:prstGeom prst="rect">
            <a:avLst/>
          </a:prstGeom>
          <a:solidFill>
            <a:srgbClr val="F2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786C3303-32BF-4E6E-9283-191C3402034A}"/>
              </a:ext>
            </a:extLst>
          </p:cNvPr>
          <p:cNvCxnSpPr>
            <a:cxnSpLocks/>
          </p:cNvCxnSpPr>
          <p:nvPr userDrawn="1"/>
        </p:nvCxnSpPr>
        <p:spPr>
          <a:xfrm flipH="1">
            <a:off x="-28172" y="746760"/>
            <a:ext cx="12220172" cy="0"/>
          </a:xfrm>
          <a:prstGeom prst="line">
            <a:avLst/>
          </a:prstGeom>
          <a:ln w="12700">
            <a:solidFill>
              <a:srgbClr val="E3D5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Text, logo&#10;&#10;Description automatically generated">
            <a:extLst>
              <a:ext uri="{FF2B5EF4-FFF2-40B4-BE49-F238E27FC236}">
                <a16:creationId xmlns:a16="http://schemas.microsoft.com/office/drawing/2014/main" xmlns="" id="{6DE147D9-D7AE-49A3-8A65-4597DEFB5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909" y="60011"/>
            <a:ext cx="1010194" cy="604875"/>
          </a:xfrm>
          <a:prstGeom prst="rect">
            <a:avLst/>
          </a:prstGeom>
        </p:spPr>
      </p:pic>
      <p:sp>
        <p:nvSpPr>
          <p:cNvPr id="24" name="Text Placeholder 8">
            <a:extLst>
              <a:ext uri="{FF2B5EF4-FFF2-40B4-BE49-F238E27FC236}">
                <a16:creationId xmlns:a16="http://schemas.microsoft.com/office/drawing/2014/main" xmlns="" id="{D2CCD9F0-820D-4A25-9B99-4F915AA572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113" y="171259"/>
            <a:ext cx="5709314" cy="488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r>
              <a:rPr lang="en-US" sz="2800" dirty="0">
                <a:solidFill>
                  <a:srgbClr val="D1A5A5"/>
                </a:solidFill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815230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Blue_Inner">
  <p:cSld name="2_LightBlue_Inn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1337069" y="1203325"/>
            <a:ext cx="9784879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 flipH="1">
            <a:off x="0" y="-1"/>
            <a:ext cx="12192000" cy="746761"/>
          </a:xfrm>
          <a:prstGeom prst="rect">
            <a:avLst/>
          </a:prstGeom>
          <a:solidFill>
            <a:srgbClr val="F2EB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18;p4" descr="Text, logo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909" y="60011"/>
            <a:ext cx="1010194" cy="6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365113" y="171259"/>
            <a:ext cx="5709314" cy="488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0" name="Google Shape;20;p4"/>
          <p:cNvCxnSpPr/>
          <p:nvPr/>
        </p:nvCxnSpPr>
        <p:spPr>
          <a:xfrm rot="10800000">
            <a:off x="-28172" y="746760"/>
            <a:ext cx="12220172" cy="0"/>
          </a:xfrm>
          <a:prstGeom prst="straightConnector1">
            <a:avLst/>
          </a:prstGeom>
          <a:noFill/>
          <a:ln w="12700" cap="flat" cmpd="sng">
            <a:solidFill>
              <a:srgbClr val="E3D5D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91305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ghtPink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398D8E-975C-BE45-A1F4-3BB171BA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2BD0A3-A373-E945-8307-A14589F4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buClr>
                <a:schemeClr val="tx2"/>
              </a:buClr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>
              <a:buClr>
                <a:schemeClr val="accent2"/>
              </a:buClr>
              <a:defRPr sz="1800">
                <a:solidFill>
                  <a:schemeClr val="accent6"/>
                </a:solidFill>
                <a:latin typeface="+mj-lt"/>
              </a:defRPr>
            </a:lvl2pPr>
            <a:lvl3pPr>
              <a:buClr>
                <a:schemeClr val="accent2"/>
              </a:buClr>
              <a:defRPr sz="1800">
                <a:solidFill>
                  <a:schemeClr val="accent6"/>
                </a:solidFill>
                <a:latin typeface="+mj-lt"/>
              </a:defRPr>
            </a:lvl3pPr>
            <a:lvl4pPr>
              <a:buClr>
                <a:schemeClr val="accent2"/>
              </a:buClr>
              <a:defRPr sz="1800">
                <a:solidFill>
                  <a:schemeClr val="accent6"/>
                </a:solidFill>
                <a:latin typeface="+mj-lt"/>
              </a:defRPr>
            </a:lvl4pPr>
            <a:lvl5pPr>
              <a:buClr>
                <a:schemeClr val="accent2"/>
              </a:buClr>
              <a:defRPr sz="1800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C0DA53-D017-404F-AD71-F05BF19E0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3767" y="2381694"/>
            <a:ext cx="7678234" cy="209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861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9766DC5-E224-2EEC-F052-E8F68063FF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xmlns="" id="{C5076638-24DA-C398-0635-3B9884B8F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334" y="2539350"/>
            <a:ext cx="5538214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xmlns="" id="{F1F641CF-0390-AF91-3C35-2DEB4B67ED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717" y="3979734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B16B35-F126-DBAF-93DF-AC7868748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769" y="-736395"/>
            <a:ext cx="3741485" cy="37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0862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105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078DC2D-3902-009C-EADE-48F4CDACD0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576884" flipV="1">
            <a:off x="2259660" y="2181368"/>
            <a:ext cx="12062325" cy="14474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0A6BF5-9D0F-73C9-818D-761E5185B1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576884" flipV="1">
            <a:off x="6039397" y="859345"/>
            <a:ext cx="9053839" cy="1447479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BBBF68C3-4A96-5E4C-9AC9-7A371044C8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334" y="2539350"/>
            <a:ext cx="5538214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714867E4-BD83-9A44-A22F-4F0F4357F9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717" y="3979734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 descr="A picture containing text, candelabrum&#10;&#10;Description automatically generated">
            <a:extLst>
              <a:ext uri="{FF2B5EF4-FFF2-40B4-BE49-F238E27FC236}">
                <a16:creationId xmlns:a16="http://schemas.microsoft.com/office/drawing/2014/main" xmlns="" id="{49C20284-E7BE-48D8-B579-C703FA502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11861">
            <a:off x="4331067" y="3662049"/>
            <a:ext cx="4629858" cy="349674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644191DB-DAE7-E7D2-0A42-C9E002223D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1770" y="426721"/>
            <a:ext cx="3115185" cy="140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34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105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xmlns="" id="{CE89448C-DE9A-4FDF-B1F1-E52425FCD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69" y="1203325"/>
            <a:ext cx="9784879" cy="549275"/>
          </a:xfrm>
          <a:prstGeom prst="rect">
            <a:avLst/>
          </a:prstGeom>
        </p:spPr>
        <p:txBody>
          <a:bodyPr/>
          <a:lstStyle>
            <a:lvl1pPr>
              <a:defRPr sz="3600" b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41AEC63-5007-4CB5-BC30-0ADDEAB4E60D}"/>
              </a:ext>
            </a:extLst>
          </p:cNvPr>
          <p:cNvSpPr/>
          <p:nvPr userDrawn="1"/>
        </p:nvSpPr>
        <p:spPr>
          <a:xfrm flipH="1">
            <a:off x="0" y="-1"/>
            <a:ext cx="12192000" cy="746761"/>
          </a:xfrm>
          <a:prstGeom prst="rect">
            <a:avLst/>
          </a:prstGeom>
          <a:solidFill>
            <a:srgbClr val="F2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xmlns="" id="{664A0247-3AD2-4558-BC91-E9CACF4943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113" y="171259"/>
            <a:ext cx="5709314" cy="488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r>
              <a:rPr lang="en-US" sz="2800" dirty="0">
                <a:solidFill>
                  <a:srgbClr val="D1A5A5"/>
                </a:solidFill>
              </a:rPr>
              <a:t>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A5517E7-55D9-4D3F-9E93-F1402B853C19}"/>
              </a:ext>
            </a:extLst>
          </p:cNvPr>
          <p:cNvCxnSpPr>
            <a:cxnSpLocks/>
          </p:cNvCxnSpPr>
          <p:nvPr userDrawn="1"/>
        </p:nvCxnSpPr>
        <p:spPr>
          <a:xfrm flipH="1">
            <a:off x="-28172" y="746760"/>
            <a:ext cx="12220172" cy="0"/>
          </a:xfrm>
          <a:prstGeom prst="line">
            <a:avLst/>
          </a:prstGeom>
          <a:ln w="12700">
            <a:solidFill>
              <a:srgbClr val="E3D5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348FC32F-F0B1-A854-F2E7-FB71742225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493" y="96282"/>
            <a:ext cx="944594" cy="59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9986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F8C1C13-9263-4908-8F60-DAB68920030A}"/>
              </a:ext>
            </a:extLst>
          </p:cNvPr>
          <p:cNvSpPr/>
          <p:nvPr userDrawn="1"/>
        </p:nvSpPr>
        <p:spPr>
          <a:xfrm flipH="1">
            <a:off x="0" y="-91439"/>
            <a:ext cx="12192000" cy="838200"/>
          </a:xfrm>
          <a:prstGeom prst="rect">
            <a:avLst/>
          </a:prstGeom>
          <a:solidFill>
            <a:srgbClr val="F2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786C3303-32BF-4E6E-9283-191C3402034A}"/>
              </a:ext>
            </a:extLst>
          </p:cNvPr>
          <p:cNvCxnSpPr>
            <a:cxnSpLocks/>
          </p:cNvCxnSpPr>
          <p:nvPr userDrawn="1"/>
        </p:nvCxnSpPr>
        <p:spPr>
          <a:xfrm flipH="1">
            <a:off x="-28172" y="746760"/>
            <a:ext cx="12220172" cy="0"/>
          </a:xfrm>
          <a:prstGeom prst="line">
            <a:avLst/>
          </a:prstGeom>
          <a:ln w="12700">
            <a:solidFill>
              <a:srgbClr val="E3D5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8">
            <a:extLst>
              <a:ext uri="{FF2B5EF4-FFF2-40B4-BE49-F238E27FC236}">
                <a16:creationId xmlns:a16="http://schemas.microsoft.com/office/drawing/2014/main" xmlns="" id="{D2CCD9F0-820D-4A25-9B99-4F915AA572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113" y="171259"/>
            <a:ext cx="5709314" cy="488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r>
              <a:rPr lang="en-US" sz="2800" dirty="0">
                <a:solidFill>
                  <a:srgbClr val="D1A5A5"/>
                </a:solidFill>
              </a:rPr>
              <a:t>Title</a:t>
            </a:r>
          </a:p>
        </p:txBody>
      </p:sp>
      <p:pic>
        <p:nvPicPr>
          <p:cNvPr id="2" name="Graphic 2">
            <a:extLst>
              <a:ext uri="{FF2B5EF4-FFF2-40B4-BE49-F238E27FC236}">
                <a16:creationId xmlns:a16="http://schemas.microsoft.com/office/drawing/2014/main" xmlns="" id="{F3A4F04B-9D64-EEE4-2D82-D41700628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493" y="96282"/>
            <a:ext cx="944594" cy="59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2964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E59E77F-00E9-4F3A-B105-FD20F2D75A15}"/>
              </a:ext>
            </a:extLst>
          </p:cNvPr>
          <p:cNvSpPr/>
          <p:nvPr userDrawn="1"/>
        </p:nvSpPr>
        <p:spPr>
          <a:xfrm flipH="1">
            <a:off x="0" y="-91439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41C724A-5576-41FB-83AD-725261613728}"/>
              </a:ext>
            </a:extLst>
          </p:cNvPr>
          <p:cNvSpPr/>
          <p:nvPr userDrawn="1"/>
        </p:nvSpPr>
        <p:spPr>
          <a:xfrm flipH="1">
            <a:off x="0" y="-91439"/>
            <a:ext cx="12192000" cy="838200"/>
          </a:xfrm>
          <a:prstGeom prst="rect">
            <a:avLst/>
          </a:prstGeom>
          <a:solidFill>
            <a:srgbClr val="F2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777E84E-8C95-4A4B-86D7-2FADFF45F74B}"/>
              </a:ext>
            </a:extLst>
          </p:cNvPr>
          <p:cNvCxnSpPr>
            <a:cxnSpLocks/>
          </p:cNvCxnSpPr>
          <p:nvPr userDrawn="1"/>
        </p:nvCxnSpPr>
        <p:spPr>
          <a:xfrm flipH="1">
            <a:off x="-28172" y="746760"/>
            <a:ext cx="12220172" cy="0"/>
          </a:xfrm>
          <a:prstGeom prst="line">
            <a:avLst/>
          </a:prstGeom>
          <a:ln w="12700">
            <a:solidFill>
              <a:srgbClr val="E3D5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8">
            <a:extLst>
              <a:ext uri="{FF2B5EF4-FFF2-40B4-BE49-F238E27FC236}">
                <a16:creationId xmlns:a16="http://schemas.microsoft.com/office/drawing/2014/main" xmlns="" id="{2AC54E5C-7AB9-4259-B592-476D87A893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113" y="171259"/>
            <a:ext cx="5709314" cy="488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r>
              <a:rPr lang="en-US" sz="2800" dirty="0">
                <a:solidFill>
                  <a:srgbClr val="D1A5A5"/>
                </a:solidFill>
              </a:rPr>
              <a:t>Title</a:t>
            </a:r>
          </a:p>
        </p:txBody>
      </p:sp>
      <p:pic>
        <p:nvPicPr>
          <p:cNvPr id="2" name="Graphic 2">
            <a:extLst>
              <a:ext uri="{FF2B5EF4-FFF2-40B4-BE49-F238E27FC236}">
                <a16:creationId xmlns:a16="http://schemas.microsoft.com/office/drawing/2014/main" xmlns="" id="{EF5C01D6-762E-7363-9318-09C9C17F0D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493" y="96282"/>
            <a:ext cx="944594" cy="59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0064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510C73-FEAF-DFE4-8CB3-F6B15B39AE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576884" flipV="1">
            <a:off x="2259660" y="2181368"/>
            <a:ext cx="12062325" cy="1447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0F1FA2-F401-D209-41CD-D51487ED68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576884" flipV="1">
            <a:off x="6039397" y="859345"/>
            <a:ext cx="9053839" cy="1447479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BBBF68C3-4A96-5E4C-9AC9-7A371044C8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334" y="2539350"/>
            <a:ext cx="5538214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714867E4-BD83-9A44-A22F-4F0F4357F9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717" y="3979734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 descr="A picture containing text, candelabrum&#10;&#10;Description automatically generated">
            <a:extLst>
              <a:ext uri="{FF2B5EF4-FFF2-40B4-BE49-F238E27FC236}">
                <a16:creationId xmlns:a16="http://schemas.microsoft.com/office/drawing/2014/main" xmlns="" id="{49C20284-E7BE-48D8-B579-C703FA502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11861">
            <a:off x="4331067" y="3662049"/>
            <a:ext cx="4629858" cy="349674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644191DB-DAE7-E7D2-0A42-C9E002223D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1770" y="426721"/>
            <a:ext cx="3115185" cy="140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08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105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24056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398D8E-975C-BE45-A1F4-3BB171BA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2BD0A3-A373-E945-8307-A14589F4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buClr>
                <a:schemeClr val="bg2"/>
              </a:buClr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2pPr>
            <a:lvl3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3pPr>
            <a:lvl4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4pPr>
            <a:lvl5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2359B2-47C0-4A42-BD31-F71FC47090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531" y="-1"/>
            <a:ext cx="9205154" cy="526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139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xmlns="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4179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xmlns="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6664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B20B4C-F477-DF49-8E23-D39A0E2A3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5395" y="576527"/>
            <a:ext cx="7486606" cy="54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5560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rpl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398D8E-975C-BE45-A1F4-3BB171BA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2BD0A3-A373-E945-8307-A14589F4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buClr>
                <a:schemeClr val="tx2"/>
              </a:buClr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>
              <a:buClr>
                <a:schemeClr val="accent1"/>
              </a:buClr>
              <a:defRPr sz="1800">
                <a:solidFill>
                  <a:schemeClr val="accent6"/>
                </a:solidFill>
                <a:latin typeface="+mj-lt"/>
              </a:defRPr>
            </a:lvl2pPr>
            <a:lvl3pPr>
              <a:buClr>
                <a:schemeClr val="accent1"/>
              </a:buClr>
              <a:defRPr sz="1800">
                <a:solidFill>
                  <a:schemeClr val="accent6"/>
                </a:solidFill>
                <a:latin typeface="+mj-lt"/>
              </a:defRPr>
            </a:lvl3pPr>
            <a:lvl4pPr>
              <a:buClr>
                <a:schemeClr val="accent1"/>
              </a:buClr>
              <a:defRPr sz="1800">
                <a:solidFill>
                  <a:schemeClr val="accent6"/>
                </a:solidFill>
                <a:latin typeface="+mj-lt"/>
              </a:defRPr>
            </a:lvl4pPr>
            <a:lvl5pPr>
              <a:buClr>
                <a:schemeClr val="accent1"/>
              </a:buClr>
              <a:defRPr sz="1800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C3CC26-2DAF-CF49-AF0D-B5FE55CD7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6567" y="1473200"/>
            <a:ext cx="8475434" cy="470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67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13.sv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1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E68CB9-2A8C-45C5-96C8-2B3A6C95A88D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4354" y="5912528"/>
            <a:ext cx="1034249" cy="103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0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3" r:id="rId4"/>
    <p:sldLayoutId id="2147483659" r:id="rId5"/>
    <p:sldLayoutId id="2147483654" r:id="rId6"/>
    <p:sldLayoutId id="2147483660" r:id="rId7"/>
    <p:sldLayoutId id="2147483655" r:id="rId8"/>
    <p:sldLayoutId id="2147483661" r:id="rId9"/>
    <p:sldLayoutId id="2147483656" r:id="rId10"/>
    <p:sldLayoutId id="2147483662" r:id="rId11"/>
    <p:sldLayoutId id="2147483658" r:id="rId12"/>
    <p:sldLayoutId id="2147483664" r:id="rId13"/>
    <p:sldLayoutId id="2147483666" r:id="rId14"/>
    <p:sldLayoutId id="2147483668" r:id="rId15"/>
    <p:sldLayoutId id="2147483665" r:id="rId16"/>
    <p:sldLayoutId id="2147483663" r:id="rId17"/>
    <p:sldLayoutId id="2147483652" r:id="rId18"/>
    <p:sldLayoutId id="214748369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6685888C-2873-4899-B6EE-9C9FB4B235C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11038114" y="6166071"/>
            <a:ext cx="986584" cy="59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6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40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F77303E-2E5F-A048-8C90-AD387A004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0FF0E5-EC4A-BF4A-B799-C41F61341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1265BC-D604-2A43-BBCF-DC5037A261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0212B-A1DA-F94E-AD45-4F9CA8333E33}" type="datetimeFigureOut">
              <a:rPr lang="x-none" smtClean="0"/>
              <a:t>31/10/2023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255754-BCA8-C442-BEF0-E28BEA4099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B68AA9-DB33-DE43-9130-9AD919487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FFE70-4DF7-5147-BCE8-B0C7D037B9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802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6" r:id="rId12"/>
    <p:sldLayoutId id="2147483737" r:id="rId13"/>
    <p:sldLayoutId id="2147483739" r:id="rId14"/>
    <p:sldLayoutId id="214748374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F77303E-2E5F-A048-8C90-AD387A004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0FF0E5-EC4A-BF4A-B799-C41F61341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1265BC-D604-2A43-BBCF-DC5037A261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0212B-A1DA-F94E-AD45-4F9CA8333E33}" type="datetimeFigureOut">
              <a:rPr lang="x-none" smtClean="0"/>
              <a:t>31/10/2023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255754-BCA8-C442-BEF0-E28BEA4099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B68AA9-DB33-DE43-9130-9AD919487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FFE70-4DF7-5147-BCE8-B0C7D037B9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177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84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3.svg"/><Relationship Id="rId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3.svg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7.png"/><Relationship Id="rId3" Type="http://schemas.openxmlformats.org/officeDocument/2006/relationships/image" Target="../media/image22.png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1.jpeg"/><Relationship Id="rId11" Type="http://schemas.openxmlformats.org/officeDocument/2006/relationships/image" Target="../media/image55.png"/><Relationship Id="rId5" Type="http://schemas.openxmlformats.org/officeDocument/2006/relationships/image" Target="../media/image50.jpeg"/><Relationship Id="rId10" Type="http://schemas.openxmlformats.org/officeDocument/2006/relationships/image" Target="../media/image54.png"/><Relationship Id="rId4" Type="http://schemas.openxmlformats.org/officeDocument/2006/relationships/image" Target="../media/image49.jpeg"/><Relationship Id="rId9" Type="http://schemas.openxmlformats.org/officeDocument/2006/relationships/image" Target="../media/image5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.wdp"/><Relationship Id="rId7" Type="http://schemas.openxmlformats.org/officeDocument/2006/relationships/image" Target="../media/image5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8.png"/><Relationship Id="rId11" Type="http://schemas.openxmlformats.org/officeDocument/2006/relationships/image" Target="../media/image57.png"/><Relationship Id="rId5" Type="http://schemas.openxmlformats.org/officeDocument/2006/relationships/image" Target="../media/image107.png"/><Relationship Id="rId10" Type="http://schemas.openxmlformats.org/officeDocument/2006/relationships/image" Target="../media/image56.png"/><Relationship Id="rId4" Type="http://schemas.openxmlformats.org/officeDocument/2006/relationships/image" Target="../media/image17.png"/><Relationship Id="rId9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xmlns="" id="{7A051E9A-C995-8359-D835-4471037E256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15456" y="2478975"/>
            <a:ext cx="7142306" cy="19184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 err="1">
                <a:solidFill>
                  <a:schemeClr val="bg1"/>
                </a:solidFill>
              </a:rPr>
              <a:t>JetPeel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Jet-LED Combination Therapies </a:t>
            </a:r>
          </a:p>
          <a:p>
            <a:pPr marL="0" indent="0">
              <a:buNone/>
            </a:pPr>
            <a:endParaRPr lang="en-US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light, red&#10;&#10;Description automatically generated with medium confidence">
            <a:extLst>
              <a:ext uri="{FF2B5EF4-FFF2-40B4-BE49-F238E27FC236}">
                <a16:creationId xmlns:a16="http://schemas.microsoft.com/office/drawing/2014/main" xmlns="" id="{89D0DEAA-F3C1-4189-E1AE-4665F8F440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686" y="0"/>
            <a:ext cx="10237013" cy="6858000"/>
          </a:xfrm>
          <a:prstGeom prst="rect">
            <a:avLst/>
          </a:prstGeom>
        </p:spPr>
      </p:pic>
      <p:pic>
        <p:nvPicPr>
          <p:cNvPr id="12" name="Picture 11" descr="A picture containing text, candelabrum&#10;&#10;Description automatically generated">
            <a:extLst>
              <a:ext uri="{FF2B5EF4-FFF2-40B4-BE49-F238E27FC236}">
                <a16:creationId xmlns:a16="http://schemas.microsoft.com/office/drawing/2014/main" xmlns="" id="{D25B11BB-7174-1921-99CB-1175533B38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72300">
            <a:off x="4371653" y="3383655"/>
            <a:ext cx="5351080" cy="404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02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8">
            <a:extLst>
              <a:ext uri="{FF2B5EF4-FFF2-40B4-BE49-F238E27FC236}">
                <a16:creationId xmlns:a16="http://schemas.microsoft.com/office/drawing/2014/main" xmlns="" id="{0AF581E2-5078-40BE-B8E5-21A1274ADFED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5709314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Red LED</a:t>
            </a:r>
            <a:r>
              <a:rPr lang="en-US" b="1" dirty="0">
                <a:solidFill>
                  <a:schemeClr val="accent6"/>
                </a:solidFill>
              </a:rPr>
              <a:t>: How it helps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1F14C4F-B1EB-71E8-0EBB-151F6DBBA82D}"/>
              </a:ext>
            </a:extLst>
          </p:cNvPr>
          <p:cNvSpPr/>
          <p:nvPr/>
        </p:nvSpPr>
        <p:spPr>
          <a:xfrm>
            <a:off x="336077" y="870527"/>
            <a:ext cx="6469836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buSzPct val="80000"/>
            </a:pP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Red LED light </a:t>
            </a:r>
            <a:r>
              <a:rPr lang="en-US" sz="2800" u="sng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affects mitochondrial </a:t>
            </a:r>
            <a:r>
              <a:rPr lang="en-US" sz="2800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function </a:t>
            </a:r>
            <a:r>
              <a:rPr lang="en-US" sz="28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 produce ATP</a:t>
            </a:r>
          </a:p>
          <a:p>
            <a:pPr>
              <a:spcBef>
                <a:spcPts val="1800"/>
              </a:spcBef>
              <a:buSzPct val="80000"/>
            </a:pPr>
            <a:endParaRPr lang="en-US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1800"/>
              </a:spcBef>
              <a:buSzPct val="80000"/>
            </a:pPr>
            <a:endParaRPr lang="en-US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1800"/>
              </a:spcBef>
              <a:buSzPct val="80000"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1800"/>
              </a:spcBef>
              <a:buSzPct val="80000"/>
            </a:pP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1800"/>
              </a:spcBef>
              <a:buSzPct val="80000"/>
            </a:pP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1800"/>
              </a:spcBef>
              <a:buSzPct val="80000"/>
            </a:pP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1800"/>
              </a:spcBef>
              <a:buSzPct val="80000"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 </a:t>
            </a:r>
            <a:r>
              <a:rPr lang="en-US" sz="14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Weiss RA, McDaniel DH, </a:t>
            </a:r>
            <a:r>
              <a:rPr lang="en-US" sz="1400" u="none" strike="noStrike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Geronemus</a:t>
            </a:r>
            <a:r>
              <a:rPr lang="en-US" sz="14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RG et al. Clinical experience with light-emitting diode (LED) </a:t>
            </a:r>
            <a:r>
              <a:rPr lang="en-US" sz="1400" u="none" strike="noStrike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photomodulation</a:t>
            </a:r>
            <a:r>
              <a:rPr lang="en-US" sz="14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. Dermatol Surg. 2005 Sep; 31 (9 Pt 2): 1199-1205 </a:t>
            </a:r>
          </a:p>
        </p:txBody>
      </p:sp>
      <p:pic>
        <p:nvPicPr>
          <p:cNvPr id="29" name="Picture 28" descr="A close up of a red pen&#10;&#10;Description automatically generated with low confidence">
            <a:extLst>
              <a:ext uri="{FF2B5EF4-FFF2-40B4-BE49-F238E27FC236}">
                <a16:creationId xmlns:a16="http://schemas.microsoft.com/office/drawing/2014/main" xmlns="" id="{93F73C64-FC92-2E92-59A3-201E75CFE7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726" y="741600"/>
            <a:ext cx="10888723" cy="611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03A0A3-012A-8150-C279-7EEA5945BEA1}"/>
              </a:ext>
            </a:extLst>
          </p:cNvPr>
          <p:cNvSpPr txBox="1"/>
          <p:nvPr/>
        </p:nvSpPr>
        <p:spPr>
          <a:xfrm>
            <a:off x="336077" y="2463270"/>
            <a:ext cx="593740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SzPct val="8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en-US" sz="20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Red light penetrates the deeper skin layers where it is clinically proven to stimulate fibroblast cells and boost collagen production.</a:t>
            </a:r>
          </a:p>
          <a:p>
            <a:pPr marL="285750" indent="-285750">
              <a:spcBef>
                <a:spcPts val="1800"/>
              </a:spcBef>
              <a:buSzPct val="8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en-US" sz="20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Helps to smooth the appearance of fine lines and firm and lift the skin.</a:t>
            </a:r>
          </a:p>
          <a:p>
            <a:pPr marL="285750" indent="-285750">
              <a:spcBef>
                <a:spcPts val="1800"/>
              </a:spcBef>
              <a:buSzPct val="8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en-US" sz="20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90% reported softer skin and fewer fine lines.* </a:t>
            </a:r>
          </a:p>
        </p:txBody>
      </p:sp>
    </p:spTree>
    <p:extLst>
      <p:ext uri="{BB962C8B-B14F-4D97-AF65-F5344CB8AC3E}">
        <p14:creationId xmlns:p14="http://schemas.microsoft.com/office/powerpoint/2010/main" val="922586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8">
            <a:extLst>
              <a:ext uri="{FF2B5EF4-FFF2-40B4-BE49-F238E27FC236}">
                <a16:creationId xmlns:a16="http://schemas.microsoft.com/office/drawing/2014/main" xmlns="" id="{0AF581E2-5078-40BE-B8E5-21A1274ADFED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5709314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Blue LED</a:t>
            </a:r>
            <a:r>
              <a:rPr lang="en-US" b="1" dirty="0">
                <a:solidFill>
                  <a:schemeClr val="accent6"/>
                </a:solidFill>
              </a:rPr>
              <a:t>: How it helps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1F14C4F-B1EB-71E8-0EBB-151F6DBBA82D}"/>
              </a:ext>
            </a:extLst>
          </p:cNvPr>
          <p:cNvSpPr/>
          <p:nvPr/>
        </p:nvSpPr>
        <p:spPr>
          <a:xfrm>
            <a:off x="499502" y="949996"/>
            <a:ext cx="6155941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buSzPct val="80000"/>
            </a:pPr>
            <a:r>
              <a:rPr lang="en-US" sz="2800" b="1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Blue LED </a:t>
            </a:r>
            <a:r>
              <a:rPr lang="en-US" sz="2800" u="sng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targets acne bacteria</a:t>
            </a:r>
            <a:r>
              <a:rPr lang="en-US" sz="2800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28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reduces</a:t>
            </a:r>
            <a:r>
              <a:rPr lang="en-US" sz="2800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skin breakouts and </a:t>
            </a:r>
            <a:r>
              <a:rPr lang="en-US" sz="2800" u="sng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reduces inflammation </a:t>
            </a:r>
          </a:p>
          <a:p>
            <a:pPr>
              <a:spcBef>
                <a:spcPts val="1800"/>
              </a:spcBef>
              <a:buSzPct val="80000"/>
            </a:pPr>
            <a:endParaRPr lang="en-US" sz="1400" b="0" i="1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>
              <a:spcBef>
                <a:spcPts val="1800"/>
              </a:spcBef>
              <a:buSzPct val="80000"/>
            </a:pPr>
            <a:endParaRPr lang="en-US" sz="14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1800"/>
              </a:spcBef>
              <a:buSzPct val="80000"/>
            </a:pPr>
            <a:endParaRPr lang="en-US" sz="1400" b="0" i="1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>
              <a:spcBef>
                <a:spcPts val="1800"/>
              </a:spcBef>
              <a:buSzPct val="80000"/>
            </a:pPr>
            <a:endParaRPr lang="en-US" sz="14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1800"/>
              </a:spcBef>
              <a:buSzPct val="80000"/>
            </a:pPr>
            <a:endParaRPr lang="en-US" sz="1400" b="0" i="1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>
              <a:spcBef>
                <a:spcPts val="1800"/>
              </a:spcBef>
              <a:buSzPct val="80000"/>
            </a:pPr>
            <a:endParaRPr lang="en-US" sz="14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1800"/>
              </a:spcBef>
              <a:buSzPct val="80000"/>
            </a:pPr>
            <a:endParaRPr lang="en-US" sz="1400" b="0" i="1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>
              <a:spcBef>
                <a:spcPts val="1800"/>
              </a:spcBef>
              <a:buSzPct val="80000"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 </a:t>
            </a:r>
            <a:r>
              <a:rPr lang="en-US" sz="14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Daniel R. Opel, MD, Erika </a:t>
            </a:r>
            <a:r>
              <a:rPr lang="en-US" sz="1400" u="none" strike="noStrike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Hagstrom</a:t>
            </a:r>
            <a:r>
              <a:rPr lang="en-US" sz="14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MD, MA, Aaron K. Pace, MD, </a:t>
            </a:r>
            <a:r>
              <a:rPr lang="en-US" sz="1400" u="none" strike="noStrike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Krissane</a:t>
            </a:r>
            <a:r>
              <a:rPr lang="en-US" sz="14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400" u="none" strike="noStrike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Sisto</a:t>
            </a:r>
            <a:r>
              <a:rPr lang="en-US" sz="14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MD, Stefanie A. Hirano-Ali, MD, Shraddha Desai, MD, James Swan, MD. Light Emitting Diodes. J Clin </a:t>
            </a:r>
            <a:r>
              <a:rPr lang="en-US" sz="1400" u="none" strike="noStrike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Aesthet</a:t>
            </a:r>
            <a:r>
              <a:rPr lang="en-US" sz="14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Dermatol. 2015 Jun; 8 (6): 36-44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3F73C64-FC92-2E92-59A3-201E75CFE7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9399" y="746559"/>
            <a:ext cx="10886319" cy="6115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637DAD1-2773-2503-E78E-1872D07A9CA8}"/>
              </a:ext>
            </a:extLst>
          </p:cNvPr>
          <p:cNvSpPr txBox="1"/>
          <p:nvPr/>
        </p:nvSpPr>
        <p:spPr>
          <a:xfrm>
            <a:off x="391746" y="2549781"/>
            <a:ext cx="551933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SzPct val="8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en-US" sz="20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Blue light penetrates to a maximum skin depth of 1mm, soothing irritation in the upper skin layers.</a:t>
            </a:r>
          </a:p>
          <a:p>
            <a:pPr marL="285750" indent="-285750">
              <a:spcBef>
                <a:spcPts val="1800"/>
              </a:spcBef>
              <a:buSzPct val="8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en-US" sz="20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Known for its ability to target the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P.acnes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bacteria strain that causes acne.</a:t>
            </a:r>
          </a:p>
          <a:p>
            <a:pPr marL="285750" indent="-285750">
              <a:spcBef>
                <a:spcPts val="1800"/>
              </a:spcBef>
              <a:buSzPct val="8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en-US" sz="20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Studies show a decrease in inflammatory lesions in cases of mild to moderate acne.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</a:t>
            </a:r>
            <a:endParaRPr lang="en-US" sz="2000" u="none" strike="noStrike" dirty="0">
              <a:solidFill>
                <a:srgbClr val="00000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71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ue light on a person's face&#10;&#10;Description automatically generated">
            <a:extLst>
              <a:ext uri="{FF2B5EF4-FFF2-40B4-BE49-F238E27FC236}">
                <a16:creationId xmlns:a16="http://schemas.microsoft.com/office/drawing/2014/main" xmlns="" id="{B1752C2C-716A-988C-EF26-04099F8C15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13266" y="643467"/>
            <a:ext cx="4952067" cy="5571066"/>
          </a:xfrm>
          <a:prstGeom prst="rect">
            <a:avLst/>
          </a:prstGeom>
        </p:spPr>
      </p:pic>
      <p:pic>
        <p:nvPicPr>
          <p:cNvPr id="11" name="Picture 10" descr="A person receiving a face injection&#10;&#10;Description automatically generated">
            <a:extLst>
              <a:ext uri="{FF2B5EF4-FFF2-40B4-BE49-F238E27FC236}">
                <a16:creationId xmlns:a16="http://schemas.microsoft.com/office/drawing/2014/main" xmlns="" id="{0C3D8611-8C4A-217F-734C-1AAEA334B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426477" y="643467"/>
            <a:ext cx="4952442" cy="5571066"/>
          </a:xfrm>
          <a:prstGeom prst="rect">
            <a:avLst/>
          </a:prstGeom>
        </p:spPr>
      </p:pic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-1104800" y="2498241"/>
            <a:ext cx="87153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lvl="2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kumimoji="0" lang="en-US" altLang="zh-TW" sz="3200" dirty="0">
                <a:latin typeface="Futura Std Book" pitchFamily="34" charset="0"/>
                <a:cs typeface="Arial" charset="0"/>
              </a:rPr>
              <a:t>	</a:t>
            </a:r>
            <a:r>
              <a:rPr kumimoji="0" lang="zh-TW" altLang="en-US" sz="3200" dirty="0">
                <a:solidFill>
                  <a:srgbClr val="4A452A"/>
                </a:solidFill>
                <a:latin typeface="Futura Std Light" pitchFamily="34" charset="0"/>
                <a:cs typeface="Arial" charset="0"/>
              </a:rPr>
              <a:t>　</a:t>
            </a:r>
            <a:endParaRPr kumimoji="0" lang="zh-TW" altLang="en-US" sz="3200">
              <a:solidFill>
                <a:srgbClr val="4A452A"/>
              </a:solidFill>
              <a:latin typeface="Futura Std Light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478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xmlns="" id="{7A051E9A-C995-8359-D835-4471037E256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1699" y="3299024"/>
            <a:ext cx="7142306" cy="19184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err="1">
                <a:solidFill>
                  <a:schemeClr val="bg1"/>
                </a:solidFill>
              </a:rPr>
              <a:t>JetPeel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BEFORE 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other aesthetic procedures </a:t>
            </a:r>
          </a:p>
          <a:p>
            <a:pPr marL="0" indent="0"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light, red&#10;&#10;Description automatically generated with medium confidence">
            <a:extLst>
              <a:ext uri="{FF2B5EF4-FFF2-40B4-BE49-F238E27FC236}">
                <a16:creationId xmlns:a16="http://schemas.microsoft.com/office/drawing/2014/main" xmlns="" id="{89D0DEAA-F3C1-4189-E1AE-4665F8F440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987" y="0"/>
            <a:ext cx="10237013" cy="6858000"/>
          </a:xfrm>
          <a:prstGeom prst="rect">
            <a:avLst/>
          </a:prstGeom>
        </p:spPr>
      </p:pic>
      <p:pic>
        <p:nvPicPr>
          <p:cNvPr id="12" name="Picture 11" descr="A picture containing text, candelabrum&#10;&#10;Description automatically generated">
            <a:extLst>
              <a:ext uri="{FF2B5EF4-FFF2-40B4-BE49-F238E27FC236}">
                <a16:creationId xmlns:a16="http://schemas.microsoft.com/office/drawing/2014/main" xmlns="" id="{D25B11BB-7174-1921-99CB-1175533B38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72300">
            <a:off x="3991776" y="3939174"/>
            <a:ext cx="5351080" cy="404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25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extBox 5">
            <a:extLst>
              <a:ext uri="{FF2B5EF4-FFF2-40B4-BE49-F238E27FC236}">
                <a16:creationId xmlns:a16="http://schemas.microsoft.com/office/drawing/2014/main" xmlns="" id="{E20E16CC-4152-867D-6082-24AD6EC7F6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4478703"/>
              </p:ext>
            </p:extLst>
          </p:nvPr>
        </p:nvGraphicFramePr>
        <p:xfrm>
          <a:off x="838200" y="2325153"/>
          <a:ext cx="10408920" cy="4126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1">
            <a:extLst>
              <a:ext uri="{FF2B5EF4-FFF2-40B4-BE49-F238E27FC236}">
                <a16:creationId xmlns:a16="http://schemas.microsoft.com/office/drawing/2014/main" xmlns="" id="{F703F510-6B99-2A02-B849-8411A3F030FD}"/>
              </a:ext>
            </a:extLst>
          </p:cNvPr>
          <p:cNvSpPr txBox="1">
            <a:spLocks/>
          </p:cNvSpPr>
          <p:nvPr/>
        </p:nvSpPr>
        <p:spPr>
          <a:xfrm>
            <a:off x="838200" y="406717"/>
            <a:ext cx="10698480" cy="19184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JetPeel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treatment </a:t>
            </a:r>
            <a:r>
              <a:rPr lang="en-US" b="1" dirty="0">
                <a:solidFill>
                  <a:srgbClr val="FF0000"/>
                </a:solidFill>
                <a:cs typeface="Calibri Light" panose="020F0302020204030204" pitchFamily="34" charset="0"/>
              </a:rPr>
              <a:t>2 DAYS BEFORE 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other aesthetic procedures helps stimulate cutaneous collagen, elastin, hyaluronic acid, and assists the skin during the healing process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>
                <a:solidFill>
                  <a:srgbClr val="000000"/>
                </a:solidFill>
                <a:cs typeface="Calibri Light" panose="020F0302020204030204" pitchFamily="34" charset="0"/>
              </a:rPr>
              <a:t>JetPeel</a:t>
            </a:r>
            <a:r>
              <a:rPr lang="en-US" b="1" dirty="0">
                <a:solidFill>
                  <a:srgbClr val="000000"/>
                </a:solidFill>
                <a:cs typeface="Calibri Light" panose="020F0302020204030204" pitchFamily="34" charset="0"/>
              </a:rPr>
              <a:t> helps to:</a:t>
            </a:r>
          </a:p>
        </p:txBody>
      </p:sp>
    </p:spTree>
    <p:extLst>
      <p:ext uri="{BB962C8B-B14F-4D97-AF65-F5344CB8AC3E}">
        <p14:creationId xmlns:p14="http://schemas.microsoft.com/office/powerpoint/2010/main" val="3534960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674" y="308310"/>
            <a:ext cx="9616714" cy="662588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it-IT" sz="4245" spc="-115" dirty="0" err="1">
                <a:solidFill>
                  <a:srgbClr val="000000"/>
                </a:solidFill>
                <a:latin typeface="+mn-lt"/>
                <a:cs typeface="Raleway SemiBold"/>
              </a:rPr>
              <a:t>JetPeel</a:t>
            </a:r>
            <a:r>
              <a:rPr lang="it-IT" sz="4245" spc="-115" dirty="0">
                <a:solidFill>
                  <a:srgbClr val="000000"/>
                </a:solidFill>
                <a:latin typeface="+mn-lt"/>
                <a:cs typeface="Raleway SemiBold"/>
              </a:rPr>
              <a:t> </a:t>
            </a:r>
            <a:r>
              <a:rPr sz="4245" spc="-52" dirty="0">
                <a:solidFill>
                  <a:srgbClr val="000000"/>
                </a:solidFill>
                <a:latin typeface="+mn-lt"/>
                <a:cs typeface="Raleway SemiBold"/>
              </a:rPr>
              <a:t>Treatment</a:t>
            </a:r>
            <a:r>
              <a:rPr sz="4245" spc="-15" dirty="0">
                <a:solidFill>
                  <a:srgbClr val="000000"/>
                </a:solidFill>
                <a:latin typeface="+mn-lt"/>
                <a:cs typeface="Raleway SemiBold"/>
              </a:rPr>
              <a:t> </a:t>
            </a:r>
            <a:r>
              <a:rPr sz="4245" spc="3" dirty="0">
                <a:solidFill>
                  <a:srgbClr val="000000"/>
                </a:solidFill>
                <a:latin typeface="+mn-lt"/>
                <a:cs typeface="Raleway SemiBold"/>
              </a:rPr>
              <a:t>Sequence</a:t>
            </a:r>
            <a:endParaRPr sz="4245" dirty="0">
              <a:solidFill>
                <a:srgbClr val="000000"/>
              </a:solidFill>
              <a:latin typeface="+mn-lt"/>
              <a:cs typeface="Raleway SemiBold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17906" y="1438435"/>
            <a:ext cx="10182648" cy="1099744"/>
            <a:chOff x="523546" y="2372086"/>
            <a:chExt cx="16791940" cy="1813560"/>
          </a:xfrm>
        </p:grpSpPr>
        <p:sp>
          <p:nvSpPr>
            <p:cNvPr id="4" name="object 4"/>
            <p:cNvSpPr/>
            <p:nvPr/>
          </p:nvSpPr>
          <p:spPr>
            <a:xfrm>
              <a:off x="2314166" y="3372651"/>
              <a:ext cx="14996160" cy="0"/>
            </a:xfrm>
            <a:custGeom>
              <a:avLst/>
              <a:gdLst/>
              <a:ahLst/>
              <a:cxnLst/>
              <a:rect l="l" t="t" r="r" b="b"/>
              <a:pathLst>
                <a:path w="14996160">
                  <a:moveTo>
                    <a:pt x="0" y="0"/>
                  </a:moveTo>
                  <a:lnTo>
                    <a:pt x="14995773" y="0"/>
                  </a:lnTo>
                </a:path>
              </a:pathLst>
            </a:custGeom>
            <a:ln w="10470">
              <a:solidFill>
                <a:srgbClr val="0B213C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523546" y="2372086"/>
              <a:ext cx="1813560" cy="1813560"/>
            </a:xfrm>
            <a:custGeom>
              <a:avLst/>
              <a:gdLst/>
              <a:ahLst/>
              <a:cxnLst/>
              <a:rect l="l" t="t" r="r" b="b"/>
              <a:pathLst>
                <a:path w="1813560" h="1813560">
                  <a:moveTo>
                    <a:pt x="906642" y="0"/>
                  </a:moveTo>
                  <a:lnTo>
                    <a:pt x="858491" y="1256"/>
                  </a:lnTo>
                  <a:lnTo>
                    <a:pt x="810994" y="4985"/>
                  </a:lnTo>
                  <a:lnTo>
                    <a:pt x="764215" y="11122"/>
                  </a:lnTo>
                  <a:lnTo>
                    <a:pt x="718216" y="19606"/>
                  </a:lnTo>
                  <a:lnTo>
                    <a:pt x="673059" y="30373"/>
                  </a:lnTo>
                  <a:lnTo>
                    <a:pt x="628808" y="43362"/>
                  </a:lnTo>
                  <a:lnTo>
                    <a:pt x="585524" y="58509"/>
                  </a:lnTo>
                  <a:lnTo>
                    <a:pt x="543271" y="75751"/>
                  </a:lnTo>
                  <a:lnTo>
                    <a:pt x="502111" y="95027"/>
                  </a:lnTo>
                  <a:lnTo>
                    <a:pt x="462108" y="116273"/>
                  </a:lnTo>
                  <a:lnTo>
                    <a:pt x="423322" y="139427"/>
                  </a:lnTo>
                  <a:lnTo>
                    <a:pt x="385818" y="164426"/>
                  </a:lnTo>
                  <a:lnTo>
                    <a:pt x="349658" y="191207"/>
                  </a:lnTo>
                  <a:lnTo>
                    <a:pt x="314904" y="219708"/>
                  </a:lnTo>
                  <a:lnTo>
                    <a:pt x="281619" y="249867"/>
                  </a:lnTo>
                  <a:lnTo>
                    <a:pt x="249867" y="281619"/>
                  </a:lnTo>
                  <a:lnTo>
                    <a:pt x="219708" y="314904"/>
                  </a:lnTo>
                  <a:lnTo>
                    <a:pt x="191207" y="349658"/>
                  </a:lnTo>
                  <a:lnTo>
                    <a:pt x="164426" y="385818"/>
                  </a:lnTo>
                  <a:lnTo>
                    <a:pt x="139427" y="423322"/>
                  </a:lnTo>
                  <a:lnTo>
                    <a:pt x="116273" y="462108"/>
                  </a:lnTo>
                  <a:lnTo>
                    <a:pt x="95027" y="502111"/>
                  </a:lnTo>
                  <a:lnTo>
                    <a:pt x="75751" y="543271"/>
                  </a:lnTo>
                  <a:lnTo>
                    <a:pt x="58509" y="585524"/>
                  </a:lnTo>
                  <a:lnTo>
                    <a:pt x="43362" y="628808"/>
                  </a:lnTo>
                  <a:lnTo>
                    <a:pt x="30373" y="673059"/>
                  </a:lnTo>
                  <a:lnTo>
                    <a:pt x="19606" y="718216"/>
                  </a:lnTo>
                  <a:lnTo>
                    <a:pt x="11122" y="764215"/>
                  </a:lnTo>
                  <a:lnTo>
                    <a:pt x="4985" y="810994"/>
                  </a:lnTo>
                  <a:lnTo>
                    <a:pt x="1256" y="858491"/>
                  </a:lnTo>
                  <a:lnTo>
                    <a:pt x="0" y="906642"/>
                  </a:lnTo>
                  <a:lnTo>
                    <a:pt x="1256" y="954793"/>
                  </a:lnTo>
                  <a:lnTo>
                    <a:pt x="4985" y="1002290"/>
                  </a:lnTo>
                  <a:lnTo>
                    <a:pt x="11122" y="1049069"/>
                  </a:lnTo>
                  <a:lnTo>
                    <a:pt x="19606" y="1095068"/>
                  </a:lnTo>
                  <a:lnTo>
                    <a:pt x="30373" y="1140225"/>
                  </a:lnTo>
                  <a:lnTo>
                    <a:pt x="43362" y="1184476"/>
                  </a:lnTo>
                  <a:lnTo>
                    <a:pt x="58509" y="1227760"/>
                  </a:lnTo>
                  <a:lnTo>
                    <a:pt x="75751" y="1270013"/>
                  </a:lnTo>
                  <a:lnTo>
                    <a:pt x="95027" y="1311173"/>
                  </a:lnTo>
                  <a:lnTo>
                    <a:pt x="116273" y="1351176"/>
                  </a:lnTo>
                  <a:lnTo>
                    <a:pt x="139427" y="1389962"/>
                  </a:lnTo>
                  <a:lnTo>
                    <a:pt x="164426" y="1427466"/>
                  </a:lnTo>
                  <a:lnTo>
                    <a:pt x="191207" y="1463626"/>
                  </a:lnTo>
                  <a:lnTo>
                    <a:pt x="219708" y="1498380"/>
                  </a:lnTo>
                  <a:lnTo>
                    <a:pt x="249867" y="1531665"/>
                  </a:lnTo>
                  <a:lnTo>
                    <a:pt x="281619" y="1563417"/>
                  </a:lnTo>
                  <a:lnTo>
                    <a:pt x="314904" y="1593576"/>
                  </a:lnTo>
                  <a:lnTo>
                    <a:pt x="349658" y="1622077"/>
                  </a:lnTo>
                  <a:lnTo>
                    <a:pt x="385818" y="1648858"/>
                  </a:lnTo>
                  <a:lnTo>
                    <a:pt x="423322" y="1673857"/>
                  </a:lnTo>
                  <a:lnTo>
                    <a:pt x="462108" y="1697011"/>
                  </a:lnTo>
                  <a:lnTo>
                    <a:pt x="502111" y="1718257"/>
                  </a:lnTo>
                  <a:lnTo>
                    <a:pt x="543271" y="1737533"/>
                  </a:lnTo>
                  <a:lnTo>
                    <a:pt x="585524" y="1754776"/>
                  </a:lnTo>
                  <a:lnTo>
                    <a:pt x="628808" y="1769922"/>
                  </a:lnTo>
                  <a:lnTo>
                    <a:pt x="673059" y="1782911"/>
                  </a:lnTo>
                  <a:lnTo>
                    <a:pt x="718216" y="1793678"/>
                  </a:lnTo>
                  <a:lnTo>
                    <a:pt x="764215" y="1802162"/>
                  </a:lnTo>
                  <a:lnTo>
                    <a:pt x="810994" y="1808299"/>
                  </a:lnTo>
                  <a:lnTo>
                    <a:pt x="858491" y="1812028"/>
                  </a:lnTo>
                  <a:lnTo>
                    <a:pt x="906642" y="1813285"/>
                  </a:lnTo>
                  <a:lnTo>
                    <a:pt x="954793" y="1812028"/>
                  </a:lnTo>
                  <a:lnTo>
                    <a:pt x="1002290" y="1808299"/>
                  </a:lnTo>
                  <a:lnTo>
                    <a:pt x="1049069" y="1802162"/>
                  </a:lnTo>
                  <a:lnTo>
                    <a:pt x="1095068" y="1793678"/>
                  </a:lnTo>
                  <a:lnTo>
                    <a:pt x="1140225" y="1782911"/>
                  </a:lnTo>
                  <a:lnTo>
                    <a:pt x="1184476" y="1769922"/>
                  </a:lnTo>
                  <a:lnTo>
                    <a:pt x="1227760" y="1754776"/>
                  </a:lnTo>
                  <a:lnTo>
                    <a:pt x="1270013" y="1737533"/>
                  </a:lnTo>
                  <a:lnTo>
                    <a:pt x="1311173" y="1718257"/>
                  </a:lnTo>
                  <a:lnTo>
                    <a:pt x="1351176" y="1697011"/>
                  </a:lnTo>
                  <a:lnTo>
                    <a:pt x="1389962" y="1673857"/>
                  </a:lnTo>
                  <a:lnTo>
                    <a:pt x="1427466" y="1648858"/>
                  </a:lnTo>
                  <a:lnTo>
                    <a:pt x="1463626" y="1622077"/>
                  </a:lnTo>
                  <a:lnTo>
                    <a:pt x="1498380" y="1593576"/>
                  </a:lnTo>
                  <a:lnTo>
                    <a:pt x="1531665" y="1563417"/>
                  </a:lnTo>
                  <a:lnTo>
                    <a:pt x="1563417" y="1531665"/>
                  </a:lnTo>
                  <a:lnTo>
                    <a:pt x="1593576" y="1498380"/>
                  </a:lnTo>
                  <a:lnTo>
                    <a:pt x="1622077" y="1463626"/>
                  </a:lnTo>
                  <a:lnTo>
                    <a:pt x="1648858" y="1427466"/>
                  </a:lnTo>
                  <a:lnTo>
                    <a:pt x="1673857" y="1389962"/>
                  </a:lnTo>
                  <a:lnTo>
                    <a:pt x="1697011" y="1351176"/>
                  </a:lnTo>
                  <a:lnTo>
                    <a:pt x="1718257" y="1311173"/>
                  </a:lnTo>
                  <a:lnTo>
                    <a:pt x="1737533" y="1270013"/>
                  </a:lnTo>
                  <a:lnTo>
                    <a:pt x="1754776" y="1227760"/>
                  </a:lnTo>
                  <a:lnTo>
                    <a:pt x="1769922" y="1184476"/>
                  </a:lnTo>
                  <a:lnTo>
                    <a:pt x="1782911" y="1140225"/>
                  </a:lnTo>
                  <a:lnTo>
                    <a:pt x="1793678" y="1095068"/>
                  </a:lnTo>
                  <a:lnTo>
                    <a:pt x="1802162" y="1049069"/>
                  </a:lnTo>
                  <a:lnTo>
                    <a:pt x="1808299" y="1002290"/>
                  </a:lnTo>
                  <a:lnTo>
                    <a:pt x="1812028" y="954793"/>
                  </a:lnTo>
                  <a:lnTo>
                    <a:pt x="1813285" y="906642"/>
                  </a:lnTo>
                  <a:lnTo>
                    <a:pt x="1812028" y="858491"/>
                  </a:lnTo>
                  <a:lnTo>
                    <a:pt x="1808299" y="810994"/>
                  </a:lnTo>
                  <a:lnTo>
                    <a:pt x="1802162" y="764215"/>
                  </a:lnTo>
                  <a:lnTo>
                    <a:pt x="1793678" y="718216"/>
                  </a:lnTo>
                  <a:lnTo>
                    <a:pt x="1782911" y="673059"/>
                  </a:lnTo>
                  <a:lnTo>
                    <a:pt x="1769922" y="628808"/>
                  </a:lnTo>
                  <a:lnTo>
                    <a:pt x="1754776" y="585524"/>
                  </a:lnTo>
                  <a:lnTo>
                    <a:pt x="1737533" y="543271"/>
                  </a:lnTo>
                  <a:lnTo>
                    <a:pt x="1718257" y="502111"/>
                  </a:lnTo>
                  <a:lnTo>
                    <a:pt x="1697011" y="462108"/>
                  </a:lnTo>
                  <a:lnTo>
                    <a:pt x="1673857" y="423322"/>
                  </a:lnTo>
                  <a:lnTo>
                    <a:pt x="1648858" y="385818"/>
                  </a:lnTo>
                  <a:lnTo>
                    <a:pt x="1622077" y="349658"/>
                  </a:lnTo>
                  <a:lnTo>
                    <a:pt x="1593576" y="314904"/>
                  </a:lnTo>
                  <a:lnTo>
                    <a:pt x="1563417" y="281619"/>
                  </a:lnTo>
                  <a:lnTo>
                    <a:pt x="1531665" y="249867"/>
                  </a:lnTo>
                  <a:lnTo>
                    <a:pt x="1498380" y="219708"/>
                  </a:lnTo>
                  <a:lnTo>
                    <a:pt x="1463626" y="191207"/>
                  </a:lnTo>
                  <a:lnTo>
                    <a:pt x="1427466" y="164426"/>
                  </a:lnTo>
                  <a:lnTo>
                    <a:pt x="1389962" y="139427"/>
                  </a:lnTo>
                  <a:lnTo>
                    <a:pt x="1351176" y="116273"/>
                  </a:lnTo>
                  <a:lnTo>
                    <a:pt x="1311173" y="95027"/>
                  </a:lnTo>
                  <a:lnTo>
                    <a:pt x="1270013" y="75751"/>
                  </a:lnTo>
                  <a:lnTo>
                    <a:pt x="1227760" y="58509"/>
                  </a:lnTo>
                  <a:lnTo>
                    <a:pt x="1184476" y="43362"/>
                  </a:lnTo>
                  <a:lnTo>
                    <a:pt x="1140225" y="30373"/>
                  </a:lnTo>
                  <a:lnTo>
                    <a:pt x="1095068" y="19606"/>
                  </a:lnTo>
                  <a:lnTo>
                    <a:pt x="1049069" y="11122"/>
                  </a:lnTo>
                  <a:lnTo>
                    <a:pt x="1002290" y="4985"/>
                  </a:lnTo>
                  <a:lnTo>
                    <a:pt x="954793" y="1256"/>
                  </a:lnTo>
                  <a:lnTo>
                    <a:pt x="906642" y="0"/>
                  </a:lnTo>
                  <a:close/>
                </a:path>
              </a:pathLst>
            </a:custGeom>
            <a:solidFill>
              <a:srgbClr val="0B213C"/>
            </a:solidFill>
          </p:spPr>
          <p:txBody>
            <a:bodyPr wrap="square" lIns="0" tIns="0" rIns="0" bIns="0" rtlCol="0"/>
            <a:lstStyle/>
            <a:p>
              <a:pPr algn="l" rtl="0"/>
              <a:endParaRPr sz="1092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75549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9508" y="1809638"/>
            <a:ext cx="414715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-12" dirty="0">
                <a:solidFill>
                  <a:srgbClr val="FFFFFF"/>
                </a:solidFill>
                <a:latin typeface="Montserrat SemiBold"/>
                <a:cs typeface="Montserrat SemiBold"/>
              </a:rPr>
              <a:t>1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9185" y="2799297"/>
            <a:ext cx="2186295" cy="629703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15" dirty="0">
                <a:solidFill>
                  <a:srgbClr val="0B213C"/>
                </a:solidFill>
                <a:cs typeface="Raleway SemiBold"/>
              </a:rPr>
              <a:t>LYMPHATIC</a:t>
            </a:r>
            <a:r>
              <a:rPr sz="1092" b="1" spc="-9" dirty="0">
                <a:solidFill>
                  <a:srgbClr val="0B213C"/>
                </a:solidFill>
                <a:cs typeface="Raleway SemiBold"/>
              </a:rPr>
              <a:t> </a:t>
            </a:r>
            <a:r>
              <a:rPr sz="1092" b="1" spc="3" dirty="0">
                <a:solidFill>
                  <a:srgbClr val="0B213C"/>
                </a:solidFill>
                <a:cs typeface="Raleway SemiBold"/>
              </a:rPr>
              <a:t>MASSAGE</a:t>
            </a:r>
            <a:endParaRPr sz="1092" dirty="0">
              <a:cs typeface="Raleway SemiBold"/>
            </a:endParaRPr>
          </a:p>
          <a:p>
            <a:pPr marL="7701" marR="3081">
              <a:spcBef>
                <a:spcPts val="870"/>
              </a:spcBef>
            </a:pPr>
            <a:r>
              <a:rPr sz="1092" spc="-3" dirty="0">
                <a:solidFill>
                  <a:srgbClr val="5E5E5E"/>
                </a:solidFill>
                <a:cs typeface="Raleway"/>
              </a:rPr>
              <a:t>Relaxing</a:t>
            </a:r>
            <a:r>
              <a:rPr sz="1092" spc="-15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massage</a:t>
            </a:r>
            <a:r>
              <a:rPr sz="1092" spc="-12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for</a:t>
            </a:r>
            <a:r>
              <a:rPr sz="1092" spc="-33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detoxifying </a:t>
            </a:r>
            <a:r>
              <a:rPr sz="1092" spc="-240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 skin and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stimulating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micro-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circulation</a:t>
            </a:r>
            <a:endParaRPr sz="1092" dirty="0">
              <a:cs typeface="Raleway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21166" y="1438435"/>
            <a:ext cx="1099744" cy="1099744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413951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sp>
        <p:nvSpPr>
          <p:cNvPr id="10" name="object 10"/>
          <p:cNvSpPr txBox="1"/>
          <p:nvPr/>
        </p:nvSpPr>
        <p:spPr>
          <a:xfrm>
            <a:off x="3778807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24354" y="1809638"/>
            <a:ext cx="491342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-12" dirty="0">
                <a:solidFill>
                  <a:srgbClr val="FFFFFF"/>
                </a:solidFill>
                <a:latin typeface="Montserrat SemiBold"/>
                <a:cs typeface="Montserrat SemiBold"/>
              </a:rPr>
              <a:t>2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21166" y="2781767"/>
            <a:ext cx="1804028" cy="797761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dirty="0">
                <a:solidFill>
                  <a:srgbClr val="413951"/>
                </a:solidFill>
                <a:cs typeface="Raleway SemiBold"/>
              </a:rPr>
              <a:t>EXFOLIATION</a:t>
            </a:r>
            <a:endParaRPr sz="1092" dirty="0">
              <a:cs typeface="Raleway SemiBold"/>
            </a:endParaRPr>
          </a:p>
          <a:p>
            <a:pPr marL="7701" marR="3081">
              <a:spcBef>
                <a:spcPts val="870"/>
              </a:spcBef>
            </a:pPr>
            <a:r>
              <a:rPr sz="1092" spc="-6" dirty="0">
                <a:solidFill>
                  <a:srgbClr val="5E5E5E"/>
                </a:solidFill>
                <a:cs typeface="Raleway"/>
              </a:rPr>
              <a:t>Preps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 skin 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to receive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 </a:t>
            </a:r>
            <a:r>
              <a:rPr sz="1092" spc="3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nourishment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 from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following </a:t>
            </a:r>
            <a:r>
              <a:rPr sz="1092" spc="-240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infusion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 treatment</a:t>
            </a:r>
            <a:endParaRPr sz="1092" dirty="0">
              <a:cs typeface="Raleway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13475" y="1438435"/>
            <a:ext cx="1099744" cy="1099744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sp>
        <p:nvSpPr>
          <p:cNvPr id="14" name="object 14"/>
          <p:cNvSpPr txBox="1"/>
          <p:nvPr/>
        </p:nvSpPr>
        <p:spPr>
          <a:xfrm>
            <a:off x="6771118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17620" y="1809638"/>
            <a:ext cx="487492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-27" dirty="0">
                <a:solidFill>
                  <a:srgbClr val="FFFFFF"/>
                </a:solidFill>
                <a:latin typeface="Montserrat SemiBold"/>
                <a:cs typeface="Montserrat SemiBold"/>
              </a:rPr>
              <a:t>3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13475" y="2792831"/>
            <a:ext cx="1735486" cy="629703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9" dirty="0">
                <a:solidFill>
                  <a:srgbClr val="CFA3A3"/>
                </a:solidFill>
                <a:cs typeface="Raleway SemiBold"/>
              </a:rPr>
              <a:t>INFUSION</a:t>
            </a:r>
            <a:endParaRPr sz="1092" dirty="0">
              <a:cs typeface="Raleway SemiBold"/>
            </a:endParaRPr>
          </a:p>
          <a:p>
            <a:pPr marL="7701" marR="3081">
              <a:spcBef>
                <a:spcPts val="870"/>
              </a:spcBef>
            </a:pPr>
            <a:r>
              <a:rPr sz="1092" dirty="0">
                <a:solidFill>
                  <a:srgbClr val="5E5E5E"/>
                </a:solidFill>
                <a:cs typeface="Raleway"/>
              </a:rPr>
              <a:t>Deep,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effective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delivery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of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 active</a:t>
            </a:r>
            <a:r>
              <a:rPr sz="1092" spc="-18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ingredients</a:t>
            </a:r>
            <a:r>
              <a:rPr sz="1092" spc="-18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into</a:t>
            </a:r>
            <a:r>
              <a:rPr sz="1092" spc="-15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</a:t>
            </a:r>
            <a:r>
              <a:rPr sz="1092" spc="-18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skin</a:t>
            </a:r>
            <a:endParaRPr sz="1092" dirty="0">
              <a:cs typeface="Raleway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554691" y="1438435"/>
            <a:ext cx="1099744" cy="1099744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9EAEB3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sp>
        <p:nvSpPr>
          <p:cNvPr id="18" name="object 18"/>
          <p:cNvSpPr txBox="1"/>
          <p:nvPr/>
        </p:nvSpPr>
        <p:spPr>
          <a:xfrm>
            <a:off x="9912333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838388" y="1809638"/>
            <a:ext cx="532544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3" dirty="0">
                <a:solidFill>
                  <a:srgbClr val="FFFFFF"/>
                </a:solidFill>
                <a:latin typeface="Montserrat SemiBold"/>
                <a:cs typeface="Montserrat SemiBold"/>
              </a:rPr>
              <a:t>4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554691" y="2824266"/>
            <a:ext cx="1852931" cy="629703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9" dirty="0">
                <a:solidFill>
                  <a:srgbClr val="9EAEB3"/>
                </a:solidFill>
                <a:cs typeface="Raleway SemiBold"/>
              </a:rPr>
              <a:t>BOOSTER</a:t>
            </a:r>
            <a:r>
              <a:rPr sz="1092" b="1" spc="-12" dirty="0">
                <a:solidFill>
                  <a:srgbClr val="9EAEB3"/>
                </a:solidFill>
                <a:cs typeface="Raleway SemiBold"/>
              </a:rPr>
              <a:t> </a:t>
            </a:r>
            <a:r>
              <a:rPr sz="1092" b="1" spc="9" dirty="0">
                <a:solidFill>
                  <a:srgbClr val="9EAEB3"/>
                </a:solidFill>
                <a:cs typeface="Raleway SemiBold"/>
              </a:rPr>
              <a:t>INFUSION</a:t>
            </a:r>
            <a:endParaRPr sz="1092" dirty="0">
              <a:cs typeface="Raleway SemiBold"/>
            </a:endParaRPr>
          </a:p>
          <a:p>
            <a:pPr marL="7701" marR="3081">
              <a:spcBef>
                <a:spcPts val="870"/>
              </a:spcBef>
            </a:pPr>
            <a:r>
              <a:rPr sz="1092" spc="-3" dirty="0">
                <a:solidFill>
                  <a:srgbClr val="5E5E5E"/>
                </a:solidFill>
                <a:cs typeface="Raleway"/>
              </a:rPr>
              <a:t>Post-infusion</a:t>
            </a:r>
            <a:r>
              <a:rPr sz="1092" spc="-12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step</a:t>
            </a:r>
            <a:r>
              <a:rPr sz="1092" spc="-12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to</a:t>
            </a:r>
            <a:r>
              <a:rPr sz="1092" spc="-12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amplify</a:t>
            </a:r>
            <a:r>
              <a:rPr sz="1092" spc="-33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 </a:t>
            </a:r>
            <a:r>
              <a:rPr sz="1092" spc="-240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treatment result</a:t>
            </a:r>
            <a:endParaRPr sz="1092" dirty="0">
              <a:cs typeface="Raleway"/>
            </a:endParaRPr>
          </a:p>
        </p:txBody>
      </p:sp>
      <p:pic>
        <p:nvPicPr>
          <p:cNvPr id="40" name="object 13">
            <a:extLst>
              <a:ext uri="{FF2B5EF4-FFF2-40B4-BE49-F238E27FC236}">
                <a16:creationId xmlns:a16="http://schemas.microsoft.com/office/drawing/2014/main" xmlns="" id="{2AF54649-C551-4636-9AD8-91860DB20B60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958" y="6665454"/>
            <a:ext cx="90220" cy="4593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6C61E77-B55A-4287-AA08-A5C0A94D1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95" y="3962034"/>
            <a:ext cx="12194995" cy="198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96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7">
            <a:extLst>
              <a:ext uri="{FF2B5EF4-FFF2-40B4-BE49-F238E27FC236}">
                <a16:creationId xmlns:a16="http://schemas.microsoft.com/office/drawing/2014/main" xmlns="" id="{CBFA0C80-7D11-4083-9A6D-B4A72ECB85A6}"/>
              </a:ext>
            </a:extLst>
          </p:cNvPr>
          <p:cNvSpPr/>
          <p:nvPr/>
        </p:nvSpPr>
        <p:spPr>
          <a:xfrm>
            <a:off x="148565" y="1277772"/>
            <a:ext cx="1455016" cy="1423451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9EAEB3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grpSp>
        <p:nvGrpSpPr>
          <p:cNvPr id="3" name="object 3"/>
          <p:cNvGrpSpPr/>
          <p:nvPr/>
        </p:nvGrpSpPr>
        <p:grpSpPr>
          <a:xfrm>
            <a:off x="317906" y="1438435"/>
            <a:ext cx="10182648" cy="1099744"/>
            <a:chOff x="523546" y="2372086"/>
            <a:chExt cx="16791940" cy="1813560"/>
          </a:xfrm>
        </p:grpSpPr>
        <p:sp>
          <p:nvSpPr>
            <p:cNvPr id="4" name="object 4"/>
            <p:cNvSpPr/>
            <p:nvPr/>
          </p:nvSpPr>
          <p:spPr>
            <a:xfrm>
              <a:off x="2314166" y="3372651"/>
              <a:ext cx="14996160" cy="0"/>
            </a:xfrm>
            <a:custGeom>
              <a:avLst/>
              <a:gdLst/>
              <a:ahLst/>
              <a:cxnLst/>
              <a:rect l="l" t="t" r="r" b="b"/>
              <a:pathLst>
                <a:path w="14996160">
                  <a:moveTo>
                    <a:pt x="0" y="0"/>
                  </a:moveTo>
                  <a:lnTo>
                    <a:pt x="14995773" y="0"/>
                  </a:lnTo>
                </a:path>
              </a:pathLst>
            </a:custGeom>
            <a:ln w="10470">
              <a:solidFill>
                <a:srgbClr val="0B213C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523546" y="2372086"/>
              <a:ext cx="1813560" cy="1813560"/>
            </a:xfrm>
            <a:custGeom>
              <a:avLst/>
              <a:gdLst/>
              <a:ahLst/>
              <a:cxnLst/>
              <a:rect l="l" t="t" r="r" b="b"/>
              <a:pathLst>
                <a:path w="1813560" h="1813560">
                  <a:moveTo>
                    <a:pt x="906642" y="0"/>
                  </a:moveTo>
                  <a:lnTo>
                    <a:pt x="858491" y="1256"/>
                  </a:lnTo>
                  <a:lnTo>
                    <a:pt x="810994" y="4985"/>
                  </a:lnTo>
                  <a:lnTo>
                    <a:pt x="764215" y="11122"/>
                  </a:lnTo>
                  <a:lnTo>
                    <a:pt x="718216" y="19606"/>
                  </a:lnTo>
                  <a:lnTo>
                    <a:pt x="673059" y="30373"/>
                  </a:lnTo>
                  <a:lnTo>
                    <a:pt x="628808" y="43362"/>
                  </a:lnTo>
                  <a:lnTo>
                    <a:pt x="585524" y="58509"/>
                  </a:lnTo>
                  <a:lnTo>
                    <a:pt x="543271" y="75751"/>
                  </a:lnTo>
                  <a:lnTo>
                    <a:pt x="502111" y="95027"/>
                  </a:lnTo>
                  <a:lnTo>
                    <a:pt x="462108" y="116273"/>
                  </a:lnTo>
                  <a:lnTo>
                    <a:pt x="423322" y="139427"/>
                  </a:lnTo>
                  <a:lnTo>
                    <a:pt x="385818" y="164426"/>
                  </a:lnTo>
                  <a:lnTo>
                    <a:pt x="349658" y="191207"/>
                  </a:lnTo>
                  <a:lnTo>
                    <a:pt x="314904" y="219708"/>
                  </a:lnTo>
                  <a:lnTo>
                    <a:pt x="281619" y="249867"/>
                  </a:lnTo>
                  <a:lnTo>
                    <a:pt x="249867" y="281619"/>
                  </a:lnTo>
                  <a:lnTo>
                    <a:pt x="219708" y="314904"/>
                  </a:lnTo>
                  <a:lnTo>
                    <a:pt x="191207" y="349658"/>
                  </a:lnTo>
                  <a:lnTo>
                    <a:pt x="164426" y="385818"/>
                  </a:lnTo>
                  <a:lnTo>
                    <a:pt x="139427" y="423322"/>
                  </a:lnTo>
                  <a:lnTo>
                    <a:pt x="116273" y="462108"/>
                  </a:lnTo>
                  <a:lnTo>
                    <a:pt x="95027" y="502111"/>
                  </a:lnTo>
                  <a:lnTo>
                    <a:pt x="75751" y="543271"/>
                  </a:lnTo>
                  <a:lnTo>
                    <a:pt x="58509" y="585524"/>
                  </a:lnTo>
                  <a:lnTo>
                    <a:pt x="43362" y="628808"/>
                  </a:lnTo>
                  <a:lnTo>
                    <a:pt x="30373" y="673059"/>
                  </a:lnTo>
                  <a:lnTo>
                    <a:pt x="19606" y="718216"/>
                  </a:lnTo>
                  <a:lnTo>
                    <a:pt x="11122" y="764215"/>
                  </a:lnTo>
                  <a:lnTo>
                    <a:pt x="4985" y="810994"/>
                  </a:lnTo>
                  <a:lnTo>
                    <a:pt x="1256" y="858491"/>
                  </a:lnTo>
                  <a:lnTo>
                    <a:pt x="0" y="906642"/>
                  </a:lnTo>
                  <a:lnTo>
                    <a:pt x="1256" y="954793"/>
                  </a:lnTo>
                  <a:lnTo>
                    <a:pt x="4985" y="1002290"/>
                  </a:lnTo>
                  <a:lnTo>
                    <a:pt x="11122" y="1049069"/>
                  </a:lnTo>
                  <a:lnTo>
                    <a:pt x="19606" y="1095068"/>
                  </a:lnTo>
                  <a:lnTo>
                    <a:pt x="30373" y="1140225"/>
                  </a:lnTo>
                  <a:lnTo>
                    <a:pt x="43362" y="1184476"/>
                  </a:lnTo>
                  <a:lnTo>
                    <a:pt x="58509" y="1227760"/>
                  </a:lnTo>
                  <a:lnTo>
                    <a:pt x="75751" y="1270013"/>
                  </a:lnTo>
                  <a:lnTo>
                    <a:pt x="95027" y="1311173"/>
                  </a:lnTo>
                  <a:lnTo>
                    <a:pt x="116273" y="1351176"/>
                  </a:lnTo>
                  <a:lnTo>
                    <a:pt x="139427" y="1389962"/>
                  </a:lnTo>
                  <a:lnTo>
                    <a:pt x="164426" y="1427466"/>
                  </a:lnTo>
                  <a:lnTo>
                    <a:pt x="191207" y="1463626"/>
                  </a:lnTo>
                  <a:lnTo>
                    <a:pt x="219708" y="1498380"/>
                  </a:lnTo>
                  <a:lnTo>
                    <a:pt x="249867" y="1531665"/>
                  </a:lnTo>
                  <a:lnTo>
                    <a:pt x="281619" y="1563417"/>
                  </a:lnTo>
                  <a:lnTo>
                    <a:pt x="314904" y="1593576"/>
                  </a:lnTo>
                  <a:lnTo>
                    <a:pt x="349658" y="1622077"/>
                  </a:lnTo>
                  <a:lnTo>
                    <a:pt x="385818" y="1648858"/>
                  </a:lnTo>
                  <a:lnTo>
                    <a:pt x="423322" y="1673857"/>
                  </a:lnTo>
                  <a:lnTo>
                    <a:pt x="462108" y="1697011"/>
                  </a:lnTo>
                  <a:lnTo>
                    <a:pt x="502111" y="1718257"/>
                  </a:lnTo>
                  <a:lnTo>
                    <a:pt x="543271" y="1737533"/>
                  </a:lnTo>
                  <a:lnTo>
                    <a:pt x="585524" y="1754776"/>
                  </a:lnTo>
                  <a:lnTo>
                    <a:pt x="628808" y="1769922"/>
                  </a:lnTo>
                  <a:lnTo>
                    <a:pt x="673059" y="1782911"/>
                  </a:lnTo>
                  <a:lnTo>
                    <a:pt x="718216" y="1793678"/>
                  </a:lnTo>
                  <a:lnTo>
                    <a:pt x="764215" y="1802162"/>
                  </a:lnTo>
                  <a:lnTo>
                    <a:pt x="810994" y="1808299"/>
                  </a:lnTo>
                  <a:lnTo>
                    <a:pt x="858491" y="1812028"/>
                  </a:lnTo>
                  <a:lnTo>
                    <a:pt x="906642" y="1813285"/>
                  </a:lnTo>
                  <a:lnTo>
                    <a:pt x="954793" y="1812028"/>
                  </a:lnTo>
                  <a:lnTo>
                    <a:pt x="1002290" y="1808299"/>
                  </a:lnTo>
                  <a:lnTo>
                    <a:pt x="1049069" y="1802162"/>
                  </a:lnTo>
                  <a:lnTo>
                    <a:pt x="1095068" y="1793678"/>
                  </a:lnTo>
                  <a:lnTo>
                    <a:pt x="1140225" y="1782911"/>
                  </a:lnTo>
                  <a:lnTo>
                    <a:pt x="1184476" y="1769922"/>
                  </a:lnTo>
                  <a:lnTo>
                    <a:pt x="1227760" y="1754776"/>
                  </a:lnTo>
                  <a:lnTo>
                    <a:pt x="1270013" y="1737533"/>
                  </a:lnTo>
                  <a:lnTo>
                    <a:pt x="1311173" y="1718257"/>
                  </a:lnTo>
                  <a:lnTo>
                    <a:pt x="1351176" y="1697011"/>
                  </a:lnTo>
                  <a:lnTo>
                    <a:pt x="1389962" y="1673857"/>
                  </a:lnTo>
                  <a:lnTo>
                    <a:pt x="1427466" y="1648858"/>
                  </a:lnTo>
                  <a:lnTo>
                    <a:pt x="1463626" y="1622077"/>
                  </a:lnTo>
                  <a:lnTo>
                    <a:pt x="1498380" y="1593576"/>
                  </a:lnTo>
                  <a:lnTo>
                    <a:pt x="1531665" y="1563417"/>
                  </a:lnTo>
                  <a:lnTo>
                    <a:pt x="1563417" y="1531665"/>
                  </a:lnTo>
                  <a:lnTo>
                    <a:pt x="1593576" y="1498380"/>
                  </a:lnTo>
                  <a:lnTo>
                    <a:pt x="1622077" y="1463626"/>
                  </a:lnTo>
                  <a:lnTo>
                    <a:pt x="1648858" y="1427466"/>
                  </a:lnTo>
                  <a:lnTo>
                    <a:pt x="1673857" y="1389962"/>
                  </a:lnTo>
                  <a:lnTo>
                    <a:pt x="1697011" y="1351176"/>
                  </a:lnTo>
                  <a:lnTo>
                    <a:pt x="1718257" y="1311173"/>
                  </a:lnTo>
                  <a:lnTo>
                    <a:pt x="1737533" y="1270013"/>
                  </a:lnTo>
                  <a:lnTo>
                    <a:pt x="1754776" y="1227760"/>
                  </a:lnTo>
                  <a:lnTo>
                    <a:pt x="1769922" y="1184476"/>
                  </a:lnTo>
                  <a:lnTo>
                    <a:pt x="1782911" y="1140225"/>
                  </a:lnTo>
                  <a:lnTo>
                    <a:pt x="1793678" y="1095068"/>
                  </a:lnTo>
                  <a:lnTo>
                    <a:pt x="1802162" y="1049069"/>
                  </a:lnTo>
                  <a:lnTo>
                    <a:pt x="1808299" y="1002290"/>
                  </a:lnTo>
                  <a:lnTo>
                    <a:pt x="1812028" y="954793"/>
                  </a:lnTo>
                  <a:lnTo>
                    <a:pt x="1813285" y="906642"/>
                  </a:lnTo>
                  <a:lnTo>
                    <a:pt x="1812028" y="858491"/>
                  </a:lnTo>
                  <a:lnTo>
                    <a:pt x="1808299" y="810994"/>
                  </a:lnTo>
                  <a:lnTo>
                    <a:pt x="1802162" y="764215"/>
                  </a:lnTo>
                  <a:lnTo>
                    <a:pt x="1793678" y="718216"/>
                  </a:lnTo>
                  <a:lnTo>
                    <a:pt x="1782911" y="673059"/>
                  </a:lnTo>
                  <a:lnTo>
                    <a:pt x="1769922" y="628808"/>
                  </a:lnTo>
                  <a:lnTo>
                    <a:pt x="1754776" y="585524"/>
                  </a:lnTo>
                  <a:lnTo>
                    <a:pt x="1737533" y="543271"/>
                  </a:lnTo>
                  <a:lnTo>
                    <a:pt x="1718257" y="502111"/>
                  </a:lnTo>
                  <a:lnTo>
                    <a:pt x="1697011" y="462108"/>
                  </a:lnTo>
                  <a:lnTo>
                    <a:pt x="1673857" y="423322"/>
                  </a:lnTo>
                  <a:lnTo>
                    <a:pt x="1648858" y="385818"/>
                  </a:lnTo>
                  <a:lnTo>
                    <a:pt x="1622077" y="349658"/>
                  </a:lnTo>
                  <a:lnTo>
                    <a:pt x="1593576" y="314904"/>
                  </a:lnTo>
                  <a:lnTo>
                    <a:pt x="1563417" y="281619"/>
                  </a:lnTo>
                  <a:lnTo>
                    <a:pt x="1531665" y="249867"/>
                  </a:lnTo>
                  <a:lnTo>
                    <a:pt x="1498380" y="219708"/>
                  </a:lnTo>
                  <a:lnTo>
                    <a:pt x="1463626" y="191207"/>
                  </a:lnTo>
                  <a:lnTo>
                    <a:pt x="1427466" y="164426"/>
                  </a:lnTo>
                  <a:lnTo>
                    <a:pt x="1389962" y="139427"/>
                  </a:lnTo>
                  <a:lnTo>
                    <a:pt x="1351176" y="116273"/>
                  </a:lnTo>
                  <a:lnTo>
                    <a:pt x="1311173" y="95027"/>
                  </a:lnTo>
                  <a:lnTo>
                    <a:pt x="1270013" y="75751"/>
                  </a:lnTo>
                  <a:lnTo>
                    <a:pt x="1227760" y="58509"/>
                  </a:lnTo>
                  <a:lnTo>
                    <a:pt x="1184476" y="43362"/>
                  </a:lnTo>
                  <a:lnTo>
                    <a:pt x="1140225" y="30373"/>
                  </a:lnTo>
                  <a:lnTo>
                    <a:pt x="1095068" y="19606"/>
                  </a:lnTo>
                  <a:lnTo>
                    <a:pt x="1049069" y="11122"/>
                  </a:lnTo>
                  <a:lnTo>
                    <a:pt x="1002290" y="4985"/>
                  </a:lnTo>
                  <a:lnTo>
                    <a:pt x="954793" y="1256"/>
                  </a:lnTo>
                  <a:lnTo>
                    <a:pt x="906642" y="0"/>
                  </a:lnTo>
                  <a:close/>
                </a:path>
              </a:pathLst>
            </a:custGeom>
            <a:solidFill>
              <a:srgbClr val="0B213C"/>
            </a:solidFill>
          </p:spPr>
          <p:txBody>
            <a:bodyPr wrap="square" lIns="0" tIns="0" rIns="0" bIns="0" rtlCol="0"/>
            <a:lstStyle/>
            <a:p>
              <a:pPr algn="l" rtl="0"/>
              <a:endParaRPr sz="1092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75549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9508" y="1809638"/>
            <a:ext cx="414715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-12" dirty="0">
                <a:solidFill>
                  <a:srgbClr val="FFFFFF"/>
                </a:solidFill>
                <a:latin typeface="Montserrat SemiBold"/>
                <a:cs typeface="Montserrat SemiBold"/>
              </a:rPr>
              <a:t>1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9185" y="2879494"/>
            <a:ext cx="2186295" cy="629703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15" dirty="0">
                <a:solidFill>
                  <a:srgbClr val="0B213C"/>
                </a:solidFill>
                <a:cs typeface="Raleway SemiBold"/>
              </a:rPr>
              <a:t>LYMPHATIC</a:t>
            </a:r>
            <a:r>
              <a:rPr sz="1092" b="1" spc="-9" dirty="0">
                <a:solidFill>
                  <a:srgbClr val="0B213C"/>
                </a:solidFill>
                <a:cs typeface="Raleway SemiBold"/>
              </a:rPr>
              <a:t> </a:t>
            </a:r>
            <a:r>
              <a:rPr sz="1092" b="1" spc="3" dirty="0">
                <a:solidFill>
                  <a:srgbClr val="0B213C"/>
                </a:solidFill>
                <a:cs typeface="Raleway SemiBold"/>
              </a:rPr>
              <a:t>MASSAGE</a:t>
            </a:r>
            <a:endParaRPr sz="1092" dirty="0">
              <a:cs typeface="Raleway SemiBold"/>
            </a:endParaRPr>
          </a:p>
          <a:p>
            <a:pPr marL="7701" marR="3081">
              <a:spcBef>
                <a:spcPts val="870"/>
              </a:spcBef>
            </a:pPr>
            <a:r>
              <a:rPr sz="1092" spc="-3" dirty="0">
                <a:solidFill>
                  <a:srgbClr val="5E5E5E"/>
                </a:solidFill>
                <a:cs typeface="Raleway"/>
              </a:rPr>
              <a:t>Relaxing</a:t>
            </a:r>
            <a:r>
              <a:rPr sz="1092" spc="-15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massage</a:t>
            </a:r>
            <a:r>
              <a:rPr sz="1092" spc="-12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for</a:t>
            </a:r>
            <a:r>
              <a:rPr sz="1092" spc="-33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detoxifying </a:t>
            </a:r>
            <a:r>
              <a:rPr sz="1092" spc="-240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 skin and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stimulating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micro-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circulation</a:t>
            </a:r>
            <a:endParaRPr sz="1092" dirty="0">
              <a:cs typeface="Raleway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21166" y="1438435"/>
            <a:ext cx="1099744" cy="1099744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413951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sp>
        <p:nvSpPr>
          <p:cNvPr id="10" name="object 10"/>
          <p:cNvSpPr txBox="1"/>
          <p:nvPr/>
        </p:nvSpPr>
        <p:spPr>
          <a:xfrm>
            <a:off x="3778807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24354" y="1809638"/>
            <a:ext cx="491342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-12" dirty="0">
                <a:solidFill>
                  <a:srgbClr val="FFFFFF"/>
                </a:solidFill>
                <a:latin typeface="Montserrat SemiBold"/>
                <a:cs typeface="Montserrat SemiBold"/>
              </a:rPr>
              <a:t>2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2409" y="2795465"/>
            <a:ext cx="1804028" cy="797761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dirty="0">
                <a:solidFill>
                  <a:srgbClr val="413951"/>
                </a:solidFill>
                <a:cs typeface="Raleway SemiBold"/>
              </a:rPr>
              <a:t>EXFOLIATION</a:t>
            </a:r>
            <a:endParaRPr sz="1092" dirty="0">
              <a:cs typeface="Raleway SemiBold"/>
            </a:endParaRPr>
          </a:p>
          <a:p>
            <a:pPr marL="7701" marR="3081">
              <a:spcBef>
                <a:spcPts val="870"/>
              </a:spcBef>
            </a:pPr>
            <a:r>
              <a:rPr sz="1092" spc="-6" dirty="0">
                <a:solidFill>
                  <a:srgbClr val="5E5E5E"/>
                </a:solidFill>
                <a:cs typeface="Raleway"/>
              </a:rPr>
              <a:t>Preps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 skin 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to receive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 </a:t>
            </a:r>
            <a:r>
              <a:rPr sz="1092" spc="3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nourishment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 from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following </a:t>
            </a:r>
            <a:r>
              <a:rPr sz="1092" spc="-240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infusion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 treatment</a:t>
            </a:r>
            <a:endParaRPr sz="1092" dirty="0">
              <a:cs typeface="Raleway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13475" y="1438435"/>
            <a:ext cx="1099744" cy="1099744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sp>
        <p:nvSpPr>
          <p:cNvPr id="14" name="object 14"/>
          <p:cNvSpPr txBox="1"/>
          <p:nvPr/>
        </p:nvSpPr>
        <p:spPr>
          <a:xfrm>
            <a:off x="6771118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17620" y="1809638"/>
            <a:ext cx="487492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-27" dirty="0">
                <a:solidFill>
                  <a:srgbClr val="FFFFFF"/>
                </a:solidFill>
                <a:latin typeface="Montserrat SemiBold"/>
                <a:cs typeface="Montserrat SemiBold"/>
              </a:rPr>
              <a:t>3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13475" y="2815252"/>
            <a:ext cx="1735486" cy="629703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9" dirty="0">
                <a:solidFill>
                  <a:srgbClr val="CFA3A3"/>
                </a:solidFill>
                <a:cs typeface="Raleway SemiBold"/>
              </a:rPr>
              <a:t>INFUSION</a:t>
            </a:r>
            <a:endParaRPr sz="1092" dirty="0">
              <a:cs typeface="Raleway SemiBold"/>
            </a:endParaRPr>
          </a:p>
          <a:p>
            <a:pPr marL="7701" marR="3081">
              <a:spcBef>
                <a:spcPts val="870"/>
              </a:spcBef>
            </a:pPr>
            <a:r>
              <a:rPr sz="1092" dirty="0">
                <a:solidFill>
                  <a:srgbClr val="5E5E5E"/>
                </a:solidFill>
                <a:cs typeface="Raleway"/>
              </a:rPr>
              <a:t>Deep,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effective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delivery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of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 active</a:t>
            </a:r>
            <a:r>
              <a:rPr sz="1092" spc="-18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ingredients</a:t>
            </a:r>
            <a:r>
              <a:rPr sz="1092" spc="-18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into</a:t>
            </a:r>
            <a:r>
              <a:rPr sz="1092" spc="-15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</a:t>
            </a:r>
            <a:r>
              <a:rPr sz="1092" spc="-18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skin</a:t>
            </a:r>
            <a:endParaRPr sz="1092" dirty="0">
              <a:cs typeface="Raleway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554691" y="1438435"/>
            <a:ext cx="1099744" cy="1099744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9EAEB3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sp>
        <p:nvSpPr>
          <p:cNvPr id="18" name="object 18"/>
          <p:cNvSpPr txBox="1"/>
          <p:nvPr/>
        </p:nvSpPr>
        <p:spPr>
          <a:xfrm>
            <a:off x="9912333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838388" y="1809638"/>
            <a:ext cx="532544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3" dirty="0">
                <a:solidFill>
                  <a:srgbClr val="FFFFFF"/>
                </a:solidFill>
                <a:latin typeface="Montserrat SemiBold"/>
                <a:cs typeface="Montserrat SemiBold"/>
              </a:rPr>
              <a:t>4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727969" y="2830070"/>
            <a:ext cx="1852931" cy="629703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9" dirty="0">
                <a:solidFill>
                  <a:srgbClr val="9EAEB3"/>
                </a:solidFill>
                <a:cs typeface="Raleway SemiBold"/>
              </a:rPr>
              <a:t>BOOSTER</a:t>
            </a:r>
            <a:r>
              <a:rPr sz="1092" b="1" spc="-12" dirty="0">
                <a:solidFill>
                  <a:srgbClr val="9EAEB3"/>
                </a:solidFill>
                <a:cs typeface="Raleway SemiBold"/>
              </a:rPr>
              <a:t> </a:t>
            </a:r>
            <a:r>
              <a:rPr sz="1092" b="1" spc="9" dirty="0">
                <a:solidFill>
                  <a:srgbClr val="9EAEB3"/>
                </a:solidFill>
                <a:cs typeface="Raleway SemiBold"/>
              </a:rPr>
              <a:t>INFUSION</a:t>
            </a:r>
            <a:endParaRPr sz="1092" dirty="0">
              <a:cs typeface="Raleway SemiBold"/>
            </a:endParaRPr>
          </a:p>
          <a:p>
            <a:pPr marL="7701" marR="3081">
              <a:spcBef>
                <a:spcPts val="870"/>
              </a:spcBef>
            </a:pPr>
            <a:r>
              <a:rPr sz="1092" spc="-3" dirty="0">
                <a:solidFill>
                  <a:srgbClr val="5E5E5E"/>
                </a:solidFill>
                <a:cs typeface="Raleway"/>
              </a:rPr>
              <a:t>Post-infusion</a:t>
            </a:r>
            <a:r>
              <a:rPr sz="1092" spc="-12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step</a:t>
            </a:r>
            <a:r>
              <a:rPr sz="1092" spc="-12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to</a:t>
            </a:r>
            <a:r>
              <a:rPr sz="1092" spc="-12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amplify</a:t>
            </a:r>
            <a:r>
              <a:rPr sz="1092" spc="-33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 </a:t>
            </a:r>
            <a:r>
              <a:rPr sz="1092" spc="-240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treatment result</a:t>
            </a:r>
            <a:endParaRPr sz="1092" dirty="0">
              <a:cs typeface="Raleway"/>
            </a:endParaRPr>
          </a:p>
        </p:txBody>
      </p:sp>
      <p:pic>
        <p:nvPicPr>
          <p:cNvPr id="40" name="object 13">
            <a:extLst>
              <a:ext uri="{FF2B5EF4-FFF2-40B4-BE49-F238E27FC236}">
                <a16:creationId xmlns:a16="http://schemas.microsoft.com/office/drawing/2014/main" xmlns="" id="{2AF54649-C551-4636-9AD8-91860DB20B60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958" y="6665454"/>
            <a:ext cx="90220" cy="45939"/>
          </a:xfrm>
          <a:prstGeom prst="rect">
            <a:avLst/>
          </a:prstGeom>
        </p:spPr>
      </p:pic>
      <p:sp>
        <p:nvSpPr>
          <p:cNvPr id="23" name="object 2">
            <a:extLst>
              <a:ext uri="{FF2B5EF4-FFF2-40B4-BE49-F238E27FC236}">
                <a16:creationId xmlns:a16="http://schemas.microsoft.com/office/drawing/2014/main" xmlns="" id="{3D8597B6-8099-046B-7C35-71C8CAE43F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674" y="308310"/>
            <a:ext cx="9616714" cy="662588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en-US" sz="4245" spc="-115" dirty="0">
                <a:solidFill>
                  <a:srgbClr val="000000"/>
                </a:solidFill>
                <a:latin typeface="+mn-lt"/>
                <a:cs typeface="Raleway SemiBold"/>
              </a:rPr>
              <a:t>Step 1 - Lymphatic Massage</a:t>
            </a:r>
            <a:endParaRPr sz="4245" dirty="0">
              <a:solidFill>
                <a:srgbClr val="000000"/>
              </a:solidFill>
              <a:latin typeface="+mn-lt"/>
              <a:cs typeface="Raleway SemiBold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D8F170F-596C-FC7D-A460-87757663B8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95" y="3962034"/>
            <a:ext cx="12194995" cy="198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8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DCD75295-C0F6-6295-80D4-8FAEEDE4D3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916" y="605482"/>
            <a:ext cx="10737325" cy="544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65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CC231C8-C761-4B31-9B1C-C6D19248C6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5179" y="643467"/>
            <a:ext cx="9901641" cy="55710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1E7668-8ED3-EC26-C729-769A94C7C74B}"/>
              </a:ext>
            </a:extLst>
          </p:cNvPr>
          <p:cNvSpPr txBox="1"/>
          <p:nvPr/>
        </p:nvSpPr>
        <p:spPr>
          <a:xfrm>
            <a:off x="1378902" y="1040152"/>
            <a:ext cx="4356879" cy="4523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740664">
              <a:lnSpc>
                <a:spcPct val="90000"/>
              </a:lnSpc>
              <a:spcBef>
                <a:spcPct val="0"/>
              </a:spcBef>
              <a:spcAft>
                <a:spcPts val="810"/>
              </a:spcAft>
            </a:pPr>
            <a:r>
              <a:rPr lang="en-US" sz="3888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JetPeel’s</a:t>
            </a:r>
            <a:r>
              <a:rPr lang="en-US" sz="3888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88" b="1" kern="12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Lymphatic Massage </a:t>
            </a:r>
            <a:r>
              <a:rPr lang="en-US" sz="3888" u="sng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before</a:t>
            </a:r>
            <a:r>
              <a:rPr lang="en-US" sz="3888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en-US" sz="3888" u="sng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after</a:t>
            </a:r>
            <a:r>
              <a:rPr lang="en-US" sz="3888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other aesthetic procedures help to:</a:t>
            </a:r>
            <a:endParaRPr lang="en-US" sz="4800" b="0" i="0" u="none" strike="noStrike" kern="1200" dirty="0">
              <a:solidFill>
                <a:srgbClr val="000000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F007FDF-34D7-15A7-0D3F-09CCCDDCEED5}"/>
              </a:ext>
            </a:extLst>
          </p:cNvPr>
          <p:cNvSpPr txBox="1"/>
          <p:nvPr/>
        </p:nvSpPr>
        <p:spPr>
          <a:xfrm>
            <a:off x="7186273" y="1508880"/>
            <a:ext cx="4015010" cy="35855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0664">
              <a:spcAft>
                <a:spcPts val="600"/>
              </a:spcAft>
            </a:pPr>
            <a:endParaRPr lang="x-none" sz="24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231458" indent="-231458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2400" kern="1200" dirty="0">
                <a:solidFill>
                  <a:srgbClr val="000000"/>
                </a:solidFill>
                <a:latin typeface="+mj-lt"/>
                <a:ea typeface="+mn-ea"/>
                <a:cs typeface="Calibri Light" panose="020F0302020204030204" pitchFamily="34" charset="0"/>
              </a:rPr>
              <a:t>Detoxify the skin</a:t>
            </a:r>
          </a:p>
          <a:p>
            <a:pPr marL="231458" indent="-231458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2400" kern="1200" dirty="0">
                <a:solidFill>
                  <a:srgbClr val="000000"/>
                </a:solidFill>
                <a:latin typeface="+mj-lt"/>
                <a:ea typeface="+mn-ea"/>
                <a:cs typeface="Calibri Light" panose="020F0302020204030204" pitchFamily="34" charset="0"/>
              </a:rPr>
              <a:t>Decrease inflammation</a:t>
            </a:r>
          </a:p>
          <a:p>
            <a:pPr marL="231458" indent="-231458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2400" kern="1200" dirty="0">
                <a:solidFill>
                  <a:srgbClr val="000000"/>
                </a:solidFill>
                <a:latin typeface="+mj-lt"/>
                <a:ea typeface="+mn-ea"/>
                <a:cs typeface="Calibri Light" panose="020F0302020204030204" pitchFamily="34" charset="0"/>
              </a:rPr>
              <a:t>Optimize skin health</a:t>
            </a:r>
          </a:p>
          <a:p>
            <a:pPr marL="231458" indent="-231458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2400" kern="1200" dirty="0">
                <a:solidFill>
                  <a:srgbClr val="000000"/>
                </a:solidFill>
                <a:latin typeface="+mj-lt"/>
                <a:ea typeface="+mn-ea"/>
                <a:cs typeface="Calibri Light" panose="020F0302020204030204" pitchFamily="34" charset="0"/>
              </a:rPr>
              <a:t>Decrease skin pain</a:t>
            </a:r>
          </a:p>
          <a:p>
            <a:pPr marL="231458" indent="-231458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2400" kern="1200" dirty="0">
                <a:solidFill>
                  <a:srgbClr val="000000"/>
                </a:solidFill>
                <a:latin typeface="+mj-lt"/>
                <a:ea typeface="+mn-ea"/>
                <a:cs typeface="Calibri Light" panose="020F0302020204030204" pitchFamily="34" charset="0"/>
              </a:rPr>
              <a:t>Promote healing process</a:t>
            </a:r>
          </a:p>
          <a:p>
            <a:pPr marL="231458" indent="-231458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2400" kern="1200" dirty="0">
                <a:solidFill>
                  <a:srgbClr val="000000"/>
                </a:solidFill>
                <a:latin typeface="+mj-lt"/>
                <a:ea typeface="+mn-ea"/>
                <a:cs typeface="Calibri Light" panose="020F0302020204030204" pitchFamily="34" charset="0"/>
              </a:rPr>
              <a:t>Clear out bacteria and toxins </a:t>
            </a:r>
          </a:p>
          <a:p>
            <a:pPr marL="231458" indent="-231458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2400" kern="1200" dirty="0">
                <a:solidFill>
                  <a:srgbClr val="000000"/>
                </a:solidFill>
                <a:latin typeface="+mj-lt"/>
                <a:ea typeface="+mn-ea"/>
                <a:cs typeface="Calibri Light" panose="020F0302020204030204" pitchFamily="34" charset="0"/>
              </a:rPr>
              <a:t>Increase skin hydration </a:t>
            </a:r>
            <a:endParaRPr lang="x-none" sz="3200" dirty="0">
              <a:solidFill>
                <a:srgbClr val="000000"/>
              </a:solidFill>
              <a:latin typeface="+mj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147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314" y="102028"/>
            <a:ext cx="9616714" cy="662588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it-IT" sz="4245" spc="6" dirty="0">
                <a:solidFill>
                  <a:srgbClr val="000000"/>
                </a:solidFill>
                <a:latin typeface="+mn-lt"/>
                <a:cs typeface="Raleway SemiBold"/>
              </a:rPr>
              <a:t>Step 2 -  </a:t>
            </a:r>
            <a:r>
              <a:rPr lang="en-GB" sz="4245" spc="6" dirty="0">
                <a:solidFill>
                  <a:srgbClr val="000000"/>
                </a:solidFill>
                <a:latin typeface="+mn-lt"/>
                <a:cs typeface="Raleway SemiBold"/>
              </a:rPr>
              <a:t>Exfoliation </a:t>
            </a:r>
            <a:endParaRPr lang="en-GB" sz="4245" dirty="0">
              <a:solidFill>
                <a:srgbClr val="000000"/>
              </a:solidFill>
              <a:latin typeface="+mn-lt"/>
              <a:cs typeface="Raleway SemiBold"/>
            </a:endParaRPr>
          </a:p>
        </p:txBody>
      </p:sp>
      <p:sp>
        <p:nvSpPr>
          <p:cNvPr id="33" name="object 17">
            <a:extLst>
              <a:ext uri="{FF2B5EF4-FFF2-40B4-BE49-F238E27FC236}">
                <a16:creationId xmlns:a16="http://schemas.microsoft.com/office/drawing/2014/main" xmlns="" id="{CBFA0C80-7D11-4083-9A6D-B4A72ECB85A6}"/>
              </a:ext>
            </a:extLst>
          </p:cNvPr>
          <p:cNvSpPr/>
          <p:nvPr/>
        </p:nvSpPr>
        <p:spPr>
          <a:xfrm>
            <a:off x="3241388" y="1267504"/>
            <a:ext cx="1455016" cy="1423451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9EAEB3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grpSp>
        <p:nvGrpSpPr>
          <p:cNvPr id="3" name="object 3"/>
          <p:cNvGrpSpPr/>
          <p:nvPr/>
        </p:nvGrpSpPr>
        <p:grpSpPr>
          <a:xfrm>
            <a:off x="317906" y="1438435"/>
            <a:ext cx="10182648" cy="1099744"/>
            <a:chOff x="523546" y="2372086"/>
            <a:chExt cx="16791940" cy="1813560"/>
          </a:xfrm>
        </p:grpSpPr>
        <p:sp>
          <p:nvSpPr>
            <p:cNvPr id="4" name="object 4"/>
            <p:cNvSpPr/>
            <p:nvPr/>
          </p:nvSpPr>
          <p:spPr>
            <a:xfrm>
              <a:off x="2314166" y="3372651"/>
              <a:ext cx="14996160" cy="0"/>
            </a:xfrm>
            <a:custGeom>
              <a:avLst/>
              <a:gdLst/>
              <a:ahLst/>
              <a:cxnLst/>
              <a:rect l="l" t="t" r="r" b="b"/>
              <a:pathLst>
                <a:path w="14996160">
                  <a:moveTo>
                    <a:pt x="0" y="0"/>
                  </a:moveTo>
                  <a:lnTo>
                    <a:pt x="14995773" y="0"/>
                  </a:lnTo>
                </a:path>
              </a:pathLst>
            </a:custGeom>
            <a:ln w="10470">
              <a:solidFill>
                <a:srgbClr val="0B213C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523546" y="2372086"/>
              <a:ext cx="1813560" cy="1813560"/>
            </a:xfrm>
            <a:custGeom>
              <a:avLst/>
              <a:gdLst/>
              <a:ahLst/>
              <a:cxnLst/>
              <a:rect l="l" t="t" r="r" b="b"/>
              <a:pathLst>
                <a:path w="1813560" h="1813560">
                  <a:moveTo>
                    <a:pt x="906642" y="0"/>
                  </a:moveTo>
                  <a:lnTo>
                    <a:pt x="858491" y="1256"/>
                  </a:lnTo>
                  <a:lnTo>
                    <a:pt x="810994" y="4985"/>
                  </a:lnTo>
                  <a:lnTo>
                    <a:pt x="764215" y="11122"/>
                  </a:lnTo>
                  <a:lnTo>
                    <a:pt x="718216" y="19606"/>
                  </a:lnTo>
                  <a:lnTo>
                    <a:pt x="673059" y="30373"/>
                  </a:lnTo>
                  <a:lnTo>
                    <a:pt x="628808" y="43362"/>
                  </a:lnTo>
                  <a:lnTo>
                    <a:pt x="585524" y="58509"/>
                  </a:lnTo>
                  <a:lnTo>
                    <a:pt x="543271" y="75751"/>
                  </a:lnTo>
                  <a:lnTo>
                    <a:pt x="502111" y="95027"/>
                  </a:lnTo>
                  <a:lnTo>
                    <a:pt x="462108" y="116273"/>
                  </a:lnTo>
                  <a:lnTo>
                    <a:pt x="423322" y="139427"/>
                  </a:lnTo>
                  <a:lnTo>
                    <a:pt x="385818" y="164426"/>
                  </a:lnTo>
                  <a:lnTo>
                    <a:pt x="349658" y="191207"/>
                  </a:lnTo>
                  <a:lnTo>
                    <a:pt x="314904" y="219708"/>
                  </a:lnTo>
                  <a:lnTo>
                    <a:pt x="281619" y="249867"/>
                  </a:lnTo>
                  <a:lnTo>
                    <a:pt x="249867" y="281619"/>
                  </a:lnTo>
                  <a:lnTo>
                    <a:pt x="219708" y="314904"/>
                  </a:lnTo>
                  <a:lnTo>
                    <a:pt x="191207" y="349658"/>
                  </a:lnTo>
                  <a:lnTo>
                    <a:pt x="164426" y="385818"/>
                  </a:lnTo>
                  <a:lnTo>
                    <a:pt x="139427" y="423322"/>
                  </a:lnTo>
                  <a:lnTo>
                    <a:pt x="116273" y="462108"/>
                  </a:lnTo>
                  <a:lnTo>
                    <a:pt x="95027" y="502111"/>
                  </a:lnTo>
                  <a:lnTo>
                    <a:pt x="75751" y="543271"/>
                  </a:lnTo>
                  <a:lnTo>
                    <a:pt x="58509" y="585524"/>
                  </a:lnTo>
                  <a:lnTo>
                    <a:pt x="43362" y="628808"/>
                  </a:lnTo>
                  <a:lnTo>
                    <a:pt x="30373" y="673059"/>
                  </a:lnTo>
                  <a:lnTo>
                    <a:pt x="19606" y="718216"/>
                  </a:lnTo>
                  <a:lnTo>
                    <a:pt x="11122" y="764215"/>
                  </a:lnTo>
                  <a:lnTo>
                    <a:pt x="4985" y="810994"/>
                  </a:lnTo>
                  <a:lnTo>
                    <a:pt x="1256" y="858491"/>
                  </a:lnTo>
                  <a:lnTo>
                    <a:pt x="0" y="906642"/>
                  </a:lnTo>
                  <a:lnTo>
                    <a:pt x="1256" y="954793"/>
                  </a:lnTo>
                  <a:lnTo>
                    <a:pt x="4985" y="1002290"/>
                  </a:lnTo>
                  <a:lnTo>
                    <a:pt x="11122" y="1049069"/>
                  </a:lnTo>
                  <a:lnTo>
                    <a:pt x="19606" y="1095068"/>
                  </a:lnTo>
                  <a:lnTo>
                    <a:pt x="30373" y="1140225"/>
                  </a:lnTo>
                  <a:lnTo>
                    <a:pt x="43362" y="1184476"/>
                  </a:lnTo>
                  <a:lnTo>
                    <a:pt x="58509" y="1227760"/>
                  </a:lnTo>
                  <a:lnTo>
                    <a:pt x="75751" y="1270013"/>
                  </a:lnTo>
                  <a:lnTo>
                    <a:pt x="95027" y="1311173"/>
                  </a:lnTo>
                  <a:lnTo>
                    <a:pt x="116273" y="1351176"/>
                  </a:lnTo>
                  <a:lnTo>
                    <a:pt x="139427" y="1389962"/>
                  </a:lnTo>
                  <a:lnTo>
                    <a:pt x="164426" y="1427466"/>
                  </a:lnTo>
                  <a:lnTo>
                    <a:pt x="191207" y="1463626"/>
                  </a:lnTo>
                  <a:lnTo>
                    <a:pt x="219708" y="1498380"/>
                  </a:lnTo>
                  <a:lnTo>
                    <a:pt x="249867" y="1531665"/>
                  </a:lnTo>
                  <a:lnTo>
                    <a:pt x="281619" y="1563417"/>
                  </a:lnTo>
                  <a:lnTo>
                    <a:pt x="314904" y="1593576"/>
                  </a:lnTo>
                  <a:lnTo>
                    <a:pt x="349658" y="1622077"/>
                  </a:lnTo>
                  <a:lnTo>
                    <a:pt x="385818" y="1648858"/>
                  </a:lnTo>
                  <a:lnTo>
                    <a:pt x="423322" y="1673857"/>
                  </a:lnTo>
                  <a:lnTo>
                    <a:pt x="462108" y="1697011"/>
                  </a:lnTo>
                  <a:lnTo>
                    <a:pt x="502111" y="1718257"/>
                  </a:lnTo>
                  <a:lnTo>
                    <a:pt x="543271" y="1737533"/>
                  </a:lnTo>
                  <a:lnTo>
                    <a:pt x="585524" y="1754776"/>
                  </a:lnTo>
                  <a:lnTo>
                    <a:pt x="628808" y="1769922"/>
                  </a:lnTo>
                  <a:lnTo>
                    <a:pt x="673059" y="1782911"/>
                  </a:lnTo>
                  <a:lnTo>
                    <a:pt x="718216" y="1793678"/>
                  </a:lnTo>
                  <a:lnTo>
                    <a:pt x="764215" y="1802162"/>
                  </a:lnTo>
                  <a:lnTo>
                    <a:pt x="810994" y="1808299"/>
                  </a:lnTo>
                  <a:lnTo>
                    <a:pt x="858491" y="1812028"/>
                  </a:lnTo>
                  <a:lnTo>
                    <a:pt x="906642" y="1813285"/>
                  </a:lnTo>
                  <a:lnTo>
                    <a:pt x="954793" y="1812028"/>
                  </a:lnTo>
                  <a:lnTo>
                    <a:pt x="1002290" y="1808299"/>
                  </a:lnTo>
                  <a:lnTo>
                    <a:pt x="1049069" y="1802162"/>
                  </a:lnTo>
                  <a:lnTo>
                    <a:pt x="1095068" y="1793678"/>
                  </a:lnTo>
                  <a:lnTo>
                    <a:pt x="1140225" y="1782911"/>
                  </a:lnTo>
                  <a:lnTo>
                    <a:pt x="1184476" y="1769922"/>
                  </a:lnTo>
                  <a:lnTo>
                    <a:pt x="1227760" y="1754776"/>
                  </a:lnTo>
                  <a:lnTo>
                    <a:pt x="1270013" y="1737533"/>
                  </a:lnTo>
                  <a:lnTo>
                    <a:pt x="1311173" y="1718257"/>
                  </a:lnTo>
                  <a:lnTo>
                    <a:pt x="1351176" y="1697011"/>
                  </a:lnTo>
                  <a:lnTo>
                    <a:pt x="1389962" y="1673857"/>
                  </a:lnTo>
                  <a:lnTo>
                    <a:pt x="1427466" y="1648858"/>
                  </a:lnTo>
                  <a:lnTo>
                    <a:pt x="1463626" y="1622077"/>
                  </a:lnTo>
                  <a:lnTo>
                    <a:pt x="1498380" y="1593576"/>
                  </a:lnTo>
                  <a:lnTo>
                    <a:pt x="1531665" y="1563417"/>
                  </a:lnTo>
                  <a:lnTo>
                    <a:pt x="1563417" y="1531665"/>
                  </a:lnTo>
                  <a:lnTo>
                    <a:pt x="1593576" y="1498380"/>
                  </a:lnTo>
                  <a:lnTo>
                    <a:pt x="1622077" y="1463626"/>
                  </a:lnTo>
                  <a:lnTo>
                    <a:pt x="1648858" y="1427466"/>
                  </a:lnTo>
                  <a:lnTo>
                    <a:pt x="1673857" y="1389962"/>
                  </a:lnTo>
                  <a:lnTo>
                    <a:pt x="1697011" y="1351176"/>
                  </a:lnTo>
                  <a:lnTo>
                    <a:pt x="1718257" y="1311173"/>
                  </a:lnTo>
                  <a:lnTo>
                    <a:pt x="1737533" y="1270013"/>
                  </a:lnTo>
                  <a:lnTo>
                    <a:pt x="1754776" y="1227760"/>
                  </a:lnTo>
                  <a:lnTo>
                    <a:pt x="1769922" y="1184476"/>
                  </a:lnTo>
                  <a:lnTo>
                    <a:pt x="1782911" y="1140225"/>
                  </a:lnTo>
                  <a:lnTo>
                    <a:pt x="1793678" y="1095068"/>
                  </a:lnTo>
                  <a:lnTo>
                    <a:pt x="1802162" y="1049069"/>
                  </a:lnTo>
                  <a:lnTo>
                    <a:pt x="1808299" y="1002290"/>
                  </a:lnTo>
                  <a:lnTo>
                    <a:pt x="1812028" y="954793"/>
                  </a:lnTo>
                  <a:lnTo>
                    <a:pt x="1813285" y="906642"/>
                  </a:lnTo>
                  <a:lnTo>
                    <a:pt x="1812028" y="858491"/>
                  </a:lnTo>
                  <a:lnTo>
                    <a:pt x="1808299" y="810994"/>
                  </a:lnTo>
                  <a:lnTo>
                    <a:pt x="1802162" y="764215"/>
                  </a:lnTo>
                  <a:lnTo>
                    <a:pt x="1793678" y="718216"/>
                  </a:lnTo>
                  <a:lnTo>
                    <a:pt x="1782911" y="673059"/>
                  </a:lnTo>
                  <a:lnTo>
                    <a:pt x="1769922" y="628808"/>
                  </a:lnTo>
                  <a:lnTo>
                    <a:pt x="1754776" y="585524"/>
                  </a:lnTo>
                  <a:lnTo>
                    <a:pt x="1737533" y="543271"/>
                  </a:lnTo>
                  <a:lnTo>
                    <a:pt x="1718257" y="502111"/>
                  </a:lnTo>
                  <a:lnTo>
                    <a:pt x="1697011" y="462108"/>
                  </a:lnTo>
                  <a:lnTo>
                    <a:pt x="1673857" y="423322"/>
                  </a:lnTo>
                  <a:lnTo>
                    <a:pt x="1648858" y="385818"/>
                  </a:lnTo>
                  <a:lnTo>
                    <a:pt x="1622077" y="349658"/>
                  </a:lnTo>
                  <a:lnTo>
                    <a:pt x="1593576" y="314904"/>
                  </a:lnTo>
                  <a:lnTo>
                    <a:pt x="1563417" y="281619"/>
                  </a:lnTo>
                  <a:lnTo>
                    <a:pt x="1531665" y="249867"/>
                  </a:lnTo>
                  <a:lnTo>
                    <a:pt x="1498380" y="219708"/>
                  </a:lnTo>
                  <a:lnTo>
                    <a:pt x="1463626" y="191207"/>
                  </a:lnTo>
                  <a:lnTo>
                    <a:pt x="1427466" y="164426"/>
                  </a:lnTo>
                  <a:lnTo>
                    <a:pt x="1389962" y="139427"/>
                  </a:lnTo>
                  <a:lnTo>
                    <a:pt x="1351176" y="116273"/>
                  </a:lnTo>
                  <a:lnTo>
                    <a:pt x="1311173" y="95027"/>
                  </a:lnTo>
                  <a:lnTo>
                    <a:pt x="1270013" y="75751"/>
                  </a:lnTo>
                  <a:lnTo>
                    <a:pt x="1227760" y="58509"/>
                  </a:lnTo>
                  <a:lnTo>
                    <a:pt x="1184476" y="43362"/>
                  </a:lnTo>
                  <a:lnTo>
                    <a:pt x="1140225" y="30373"/>
                  </a:lnTo>
                  <a:lnTo>
                    <a:pt x="1095068" y="19606"/>
                  </a:lnTo>
                  <a:lnTo>
                    <a:pt x="1049069" y="11122"/>
                  </a:lnTo>
                  <a:lnTo>
                    <a:pt x="1002290" y="4985"/>
                  </a:lnTo>
                  <a:lnTo>
                    <a:pt x="954793" y="1256"/>
                  </a:lnTo>
                  <a:lnTo>
                    <a:pt x="906642" y="0"/>
                  </a:lnTo>
                  <a:close/>
                </a:path>
              </a:pathLst>
            </a:custGeom>
            <a:solidFill>
              <a:srgbClr val="0B213C"/>
            </a:solidFill>
          </p:spPr>
          <p:txBody>
            <a:bodyPr wrap="square" lIns="0" tIns="0" rIns="0" bIns="0" rtlCol="0"/>
            <a:lstStyle/>
            <a:p>
              <a:pPr algn="l" rtl="0"/>
              <a:endParaRPr sz="1092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75549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9508" y="1809638"/>
            <a:ext cx="414715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-12" dirty="0">
                <a:solidFill>
                  <a:srgbClr val="FFFFFF"/>
                </a:solidFill>
                <a:latin typeface="Montserrat SemiBold"/>
                <a:cs typeface="Montserrat SemiBold"/>
              </a:rPr>
              <a:t>1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9185" y="2796934"/>
            <a:ext cx="2186295" cy="629703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15" dirty="0">
                <a:solidFill>
                  <a:srgbClr val="0B213C"/>
                </a:solidFill>
                <a:cs typeface="Raleway SemiBold"/>
              </a:rPr>
              <a:t>LYMPHATIC</a:t>
            </a:r>
            <a:r>
              <a:rPr sz="1092" b="1" spc="-9" dirty="0">
                <a:solidFill>
                  <a:srgbClr val="0B213C"/>
                </a:solidFill>
                <a:cs typeface="Raleway SemiBold"/>
              </a:rPr>
              <a:t> </a:t>
            </a:r>
            <a:r>
              <a:rPr sz="1092" b="1" spc="3" dirty="0">
                <a:solidFill>
                  <a:srgbClr val="0B213C"/>
                </a:solidFill>
                <a:cs typeface="Raleway SemiBold"/>
              </a:rPr>
              <a:t>MASSAGE</a:t>
            </a:r>
            <a:endParaRPr sz="1092" dirty="0">
              <a:cs typeface="Raleway SemiBold"/>
            </a:endParaRPr>
          </a:p>
          <a:p>
            <a:pPr marL="7701" marR="3081">
              <a:spcBef>
                <a:spcPts val="870"/>
              </a:spcBef>
            </a:pPr>
            <a:r>
              <a:rPr sz="1092" spc="-3" dirty="0">
                <a:solidFill>
                  <a:srgbClr val="5E5E5E"/>
                </a:solidFill>
                <a:cs typeface="Raleway"/>
              </a:rPr>
              <a:t>Relaxing</a:t>
            </a:r>
            <a:r>
              <a:rPr sz="1092" spc="-15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massage</a:t>
            </a:r>
            <a:r>
              <a:rPr sz="1092" spc="-12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for</a:t>
            </a:r>
            <a:r>
              <a:rPr sz="1092" spc="-33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detoxifying </a:t>
            </a:r>
            <a:r>
              <a:rPr sz="1092" spc="-240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 skin and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stimulating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micro-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circulation</a:t>
            </a:r>
            <a:endParaRPr sz="1092" dirty="0">
              <a:cs typeface="Raleway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21166" y="1438435"/>
            <a:ext cx="1099744" cy="1099744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413951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sp>
        <p:nvSpPr>
          <p:cNvPr id="10" name="object 10"/>
          <p:cNvSpPr txBox="1"/>
          <p:nvPr/>
        </p:nvSpPr>
        <p:spPr>
          <a:xfrm>
            <a:off x="3778807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24354" y="1809638"/>
            <a:ext cx="491342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-12" dirty="0">
                <a:solidFill>
                  <a:srgbClr val="FFFFFF"/>
                </a:solidFill>
                <a:latin typeface="Montserrat SemiBold"/>
                <a:cs typeface="Montserrat SemiBold"/>
              </a:rPr>
              <a:t>2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13682" y="2748391"/>
            <a:ext cx="1804028" cy="797761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dirty="0">
                <a:solidFill>
                  <a:srgbClr val="413951"/>
                </a:solidFill>
                <a:cs typeface="Raleway SemiBold"/>
              </a:rPr>
              <a:t>EXFOLIATION</a:t>
            </a:r>
            <a:endParaRPr sz="1092" dirty="0">
              <a:cs typeface="Raleway SemiBold"/>
            </a:endParaRPr>
          </a:p>
          <a:p>
            <a:pPr marL="7701" marR="3081">
              <a:spcBef>
                <a:spcPts val="870"/>
              </a:spcBef>
            </a:pPr>
            <a:r>
              <a:rPr sz="1092" spc="-6" dirty="0">
                <a:solidFill>
                  <a:srgbClr val="5E5E5E"/>
                </a:solidFill>
                <a:cs typeface="Raleway"/>
              </a:rPr>
              <a:t>Preps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 skin 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to receive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 </a:t>
            </a:r>
            <a:r>
              <a:rPr sz="1092" spc="3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nourishment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 from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following </a:t>
            </a:r>
            <a:r>
              <a:rPr sz="1092" spc="-240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infusion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 treatment</a:t>
            </a:r>
            <a:endParaRPr sz="1092" dirty="0">
              <a:cs typeface="Raleway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13475" y="1438435"/>
            <a:ext cx="1099744" cy="1099744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sp>
        <p:nvSpPr>
          <p:cNvPr id="14" name="object 14"/>
          <p:cNvSpPr txBox="1"/>
          <p:nvPr/>
        </p:nvSpPr>
        <p:spPr>
          <a:xfrm>
            <a:off x="6771118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17620" y="1809638"/>
            <a:ext cx="487492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-27" dirty="0">
                <a:solidFill>
                  <a:srgbClr val="FFFFFF"/>
                </a:solidFill>
                <a:latin typeface="Montserrat SemiBold"/>
                <a:cs typeface="Montserrat SemiBold"/>
              </a:rPr>
              <a:t>3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03501" y="2775400"/>
            <a:ext cx="1735486" cy="629703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9" dirty="0">
                <a:solidFill>
                  <a:srgbClr val="CFA3A3"/>
                </a:solidFill>
                <a:cs typeface="Raleway SemiBold"/>
              </a:rPr>
              <a:t>INFUSION</a:t>
            </a:r>
            <a:endParaRPr sz="1092" dirty="0">
              <a:cs typeface="Raleway SemiBold"/>
            </a:endParaRPr>
          </a:p>
          <a:p>
            <a:pPr marL="7701" marR="3081">
              <a:spcBef>
                <a:spcPts val="870"/>
              </a:spcBef>
            </a:pPr>
            <a:r>
              <a:rPr sz="1092" dirty="0">
                <a:solidFill>
                  <a:srgbClr val="5E5E5E"/>
                </a:solidFill>
                <a:cs typeface="Raleway"/>
              </a:rPr>
              <a:t>Deep,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effective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delivery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of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 active</a:t>
            </a:r>
            <a:r>
              <a:rPr sz="1092" spc="-18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ingredients</a:t>
            </a:r>
            <a:r>
              <a:rPr sz="1092" spc="-18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into</a:t>
            </a:r>
            <a:r>
              <a:rPr sz="1092" spc="-15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</a:t>
            </a:r>
            <a:r>
              <a:rPr sz="1092" spc="-18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skin</a:t>
            </a:r>
            <a:endParaRPr sz="1092" dirty="0">
              <a:cs typeface="Raleway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554691" y="1438435"/>
            <a:ext cx="1099744" cy="1099744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9EAEB3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sp>
        <p:nvSpPr>
          <p:cNvPr id="18" name="object 18"/>
          <p:cNvSpPr txBox="1"/>
          <p:nvPr/>
        </p:nvSpPr>
        <p:spPr>
          <a:xfrm>
            <a:off x="9912333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838388" y="1809638"/>
            <a:ext cx="532544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3" dirty="0">
                <a:solidFill>
                  <a:srgbClr val="FFFFFF"/>
                </a:solidFill>
                <a:latin typeface="Montserrat SemiBold"/>
                <a:cs typeface="Montserrat SemiBold"/>
              </a:rPr>
              <a:t>4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554691" y="2713800"/>
            <a:ext cx="1852931" cy="629703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9" dirty="0">
                <a:solidFill>
                  <a:srgbClr val="9EAEB3"/>
                </a:solidFill>
                <a:cs typeface="Raleway SemiBold"/>
              </a:rPr>
              <a:t>BOOSTER</a:t>
            </a:r>
            <a:r>
              <a:rPr sz="1092" b="1" spc="-12" dirty="0">
                <a:solidFill>
                  <a:srgbClr val="9EAEB3"/>
                </a:solidFill>
                <a:cs typeface="Raleway SemiBold"/>
              </a:rPr>
              <a:t> </a:t>
            </a:r>
            <a:r>
              <a:rPr sz="1092" b="1" spc="9" dirty="0">
                <a:solidFill>
                  <a:srgbClr val="9EAEB3"/>
                </a:solidFill>
                <a:cs typeface="Raleway SemiBold"/>
              </a:rPr>
              <a:t>INFUSION</a:t>
            </a:r>
            <a:endParaRPr sz="1092" dirty="0">
              <a:cs typeface="Raleway SemiBold"/>
            </a:endParaRPr>
          </a:p>
          <a:p>
            <a:pPr marL="7701" marR="3081">
              <a:spcBef>
                <a:spcPts val="870"/>
              </a:spcBef>
            </a:pPr>
            <a:r>
              <a:rPr sz="1092" spc="-3" dirty="0">
                <a:solidFill>
                  <a:srgbClr val="5E5E5E"/>
                </a:solidFill>
                <a:cs typeface="Raleway"/>
              </a:rPr>
              <a:t>Post-infusion</a:t>
            </a:r>
            <a:r>
              <a:rPr sz="1092" spc="-12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step</a:t>
            </a:r>
            <a:r>
              <a:rPr sz="1092" spc="-12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to</a:t>
            </a:r>
            <a:r>
              <a:rPr sz="1092" spc="-12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amplify</a:t>
            </a:r>
            <a:r>
              <a:rPr sz="1092" spc="-33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 </a:t>
            </a:r>
            <a:r>
              <a:rPr sz="1092" spc="-240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treatment result</a:t>
            </a:r>
            <a:endParaRPr sz="1092" dirty="0">
              <a:cs typeface="Raleway"/>
            </a:endParaRPr>
          </a:p>
        </p:txBody>
      </p:sp>
      <p:pic>
        <p:nvPicPr>
          <p:cNvPr id="40" name="object 13">
            <a:extLst>
              <a:ext uri="{FF2B5EF4-FFF2-40B4-BE49-F238E27FC236}">
                <a16:creationId xmlns:a16="http://schemas.microsoft.com/office/drawing/2014/main" xmlns="" id="{2AF54649-C551-4636-9AD8-91860DB20B60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958" y="6665454"/>
            <a:ext cx="90220" cy="4593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5D6F8E5-D4AF-477D-8A2F-A3CFBAB022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648" y="3936250"/>
            <a:ext cx="12194995" cy="237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92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DA239D7-F895-491D-8795-FC18666E712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17815" y="124329"/>
            <a:ext cx="5709314" cy="4886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JetPeel System</a:t>
            </a:r>
          </a:p>
        </p:txBody>
      </p:sp>
      <p:sp>
        <p:nvSpPr>
          <p:cNvPr id="38" name="Title 12">
            <a:extLst>
              <a:ext uri="{FF2B5EF4-FFF2-40B4-BE49-F238E27FC236}">
                <a16:creationId xmlns:a16="http://schemas.microsoft.com/office/drawing/2014/main" xmlns="" id="{700CEEFD-8929-4A0D-A927-396A8CA1B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254" y="960755"/>
            <a:ext cx="5207746" cy="1153795"/>
          </a:xfrm>
        </p:spPr>
        <p:txBody>
          <a:bodyPr>
            <a:normAutofit fontScale="90000"/>
          </a:bodyPr>
          <a:lstStyle/>
          <a:p>
            <a:pPr marR="0" lvl="0" indent="0" fontAlgn="auto">
              <a:spcAft>
                <a:spcPts val="0"/>
              </a:spcAft>
              <a:tabLst/>
              <a:defRPr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JetPeel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jet pressure energy system for: 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9A9061E-B862-4289-8B4F-6C21DFC65637}"/>
              </a:ext>
            </a:extLst>
          </p:cNvPr>
          <p:cNvGrpSpPr/>
          <p:nvPr/>
        </p:nvGrpSpPr>
        <p:grpSpPr>
          <a:xfrm>
            <a:off x="71921" y="5199601"/>
            <a:ext cx="10873887" cy="1256301"/>
            <a:chOff x="800357" y="5296366"/>
            <a:chExt cx="10873887" cy="125630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8C3472EF-294D-48B7-8DB3-DC220886E003}"/>
                </a:ext>
              </a:extLst>
            </p:cNvPr>
            <p:cNvGrpSpPr/>
            <p:nvPr/>
          </p:nvGrpSpPr>
          <p:grpSpPr>
            <a:xfrm>
              <a:off x="800357" y="5296366"/>
              <a:ext cx="1263295" cy="1256301"/>
              <a:chOff x="36430" y="5205762"/>
              <a:chExt cx="1263295" cy="1256301"/>
            </a:xfrm>
          </p:grpSpPr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xmlns="" id="{FA77A757-3A4F-4062-85E3-0F55B3A8C0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5125" y="5205762"/>
                <a:ext cx="901746" cy="901746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F17C3E52-529E-4ED3-9AED-9B3F4BB68463}"/>
                  </a:ext>
                </a:extLst>
              </p:cNvPr>
              <p:cNvSpPr txBox="1"/>
              <p:nvPr/>
            </p:nvSpPr>
            <p:spPr>
              <a:xfrm>
                <a:off x="36430" y="6169675"/>
                <a:ext cx="1263295" cy="292388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C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Anti-Aging Care</a:t>
                </a:r>
                <a:endParaRPr kumimoji="0" lang="he-IL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A8CF6403-F89D-4FF8-B894-720EEE655D4C}"/>
                </a:ext>
              </a:extLst>
            </p:cNvPr>
            <p:cNvGrpSpPr/>
            <p:nvPr/>
          </p:nvGrpSpPr>
          <p:grpSpPr>
            <a:xfrm>
              <a:off x="10547525" y="5296366"/>
              <a:ext cx="1126719" cy="1256301"/>
              <a:chOff x="1480141" y="5205762"/>
              <a:chExt cx="1126719" cy="1256301"/>
            </a:xfrm>
          </p:grpSpPr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xmlns="" id="{31FAD9C2-80E4-4BC2-96A0-E13BFF9DE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89452" y="5205762"/>
                <a:ext cx="908097" cy="901746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7EA9C39B-C2FC-4FBB-A73B-DDB5333D79CC}"/>
                  </a:ext>
                </a:extLst>
              </p:cNvPr>
              <p:cNvSpPr txBox="1"/>
              <p:nvPr/>
            </p:nvSpPr>
            <p:spPr>
              <a:xfrm>
                <a:off x="1480141" y="6169675"/>
                <a:ext cx="1126719" cy="292388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C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Renewal Care</a:t>
                </a:r>
                <a:endParaRPr kumimoji="0" lang="he-IL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9E37E72B-84D0-43D1-9FE5-7185E9DFA119}"/>
                </a:ext>
              </a:extLst>
            </p:cNvPr>
            <p:cNvGrpSpPr/>
            <p:nvPr/>
          </p:nvGrpSpPr>
          <p:grpSpPr>
            <a:xfrm>
              <a:off x="8822274" y="5296366"/>
              <a:ext cx="1176925" cy="1256301"/>
              <a:chOff x="2742455" y="5205762"/>
              <a:chExt cx="1176925" cy="1256301"/>
            </a:xfrm>
          </p:grpSpPr>
          <p:pic>
            <p:nvPicPr>
              <p:cNvPr id="8" name="Picture 7" descr="Logo&#10;&#10;Description automatically generated">
                <a:extLst>
                  <a:ext uri="{FF2B5EF4-FFF2-40B4-BE49-F238E27FC236}">
                    <a16:creationId xmlns:a16="http://schemas.microsoft.com/office/drawing/2014/main" xmlns="" id="{57FD6E2E-978A-4F65-B686-7D2E8AA61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76869" y="5205762"/>
                <a:ext cx="908097" cy="901746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676B5D55-8357-43CC-97ED-AA91AA734841}"/>
                  </a:ext>
                </a:extLst>
              </p:cNvPr>
              <p:cNvSpPr txBox="1"/>
              <p:nvPr/>
            </p:nvSpPr>
            <p:spPr>
              <a:xfrm>
                <a:off x="2742455" y="6169675"/>
                <a:ext cx="1176925" cy="292388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C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Growth Factor</a:t>
                </a:r>
                <a:endParaRPr kumimoji="0" lang="he-IL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60B83D87-686A-4F36-8FBA-18D721028AA7}"/>
                </a:ext>
              </a:extLst>
            </p:cNvPr>
            <p:cNvGrpSpPr/>
            <p:nvPr/>
          </p:nvGrpSpPr>
          <p:grpSpPr>
            <a:xfrm>
              <a:off x="7372200" y="5296366"/>
              <a:ext cx="901746" cy="1256301"/>
              <a:chOff x="4362178" y="5205762"/>
              <a:chExt cx="901746" cy="1256301"/>
            </a:xfrm>
          </p:grpSpPr>
          <p:pic>
            <p:nvPicPr>
              <p:cNvPr id="10" name="Picture 9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xmlns="" id="{2D64A204-276F-4756-9B70-15217C3A04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62178" y="5205762"/>
                <a:ext cx="901746" cy="901746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C32E568B-1C92-40B8-AFA6-1222DEB70BFF}"/>
                  </a:ext>
                </a:extLst>
              </p:cNvPr>
              <p:cNvSpPr txBox="1"/>
              <p:nvPr/>
            </p:nvSpPr>
            <p:spPr>
              <a:xfrm>
                <a:off x="4412942" y="6169675"/>
                <a:ext cx="800219" cy="292388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C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Soothing</a:t>
                </a:r>
                <a:endParaRPr kumimoji="0" lang="he-IL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0A27DA8F-3F33-4EFC-A732-389976B137A3}"/>
                </a:ext>
              </a:extLst>
            </p:cNvPr>
            <p:cNvGrpSpPr/>
            <p:nvPr/>
          </p:nvGrpSpPr>
          <p:grpSpPr>
            <a:xfrm>
              <a:off x="5744325" y="5296366"/>
              <a:ext cx="908097" cy="1256301"/>
              <a:chOff x="6080516" y="4881912"/>
              <a:chExt cx="908097" cy="1256301"/>
            </a:xfrm>
          </p:grpSpPr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xmlns="" id="{386ABAB2-73C7-46AE-B562-F8D0FFCCA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80516" y="4881912"/>
                <a:ext cx="908097" cy="901746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4660B87F-5474-484C-9923-CD720DE7D0B5}"/>
                  </a:ext>
                </a:extLst>
              </p:cNvPr>
              <p:cNvSpPr txBox="1"/>
              <p:nvPr/>
            </p:nvSpPr>
            <p:spPr>
              <a:xfrm>
                <a:off x="6265099" y="5845825"/>
                <a:ext cx="538930" cy="292388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C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Clear</a:t>
                </a:r>
                <a:endParaRPr kumimoji="0" lang="he-IL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6FEC3271-27BA-46E9-B25B-CD3A5A5402E5}"/>
                </a:ext>
              </a:extLst>
            </p:cNvPr>
            <p:cNvGrpSpPr/>
            <p:nvPr/>
          </p:nvGrpSpPr>
          <p:grpSpPr>
            <a:xfrm>
              <a:off x="2488155" y="5296366"/>
              <a:ext cx="1028487" cy="1256301"/>
              <a:chOff x="8871513" y="4881912"/>
              <a:chExt cx="1028487" cy="1256301"/>
            </a:xfrm>
          </p:grpSpPr>
          <p:sp>
            <p:nvSpPr>
              <p:cNvPr id="26" name="object 11">
                <a:extLst>
                  <a:ext uri="{FF2B5EF4-FFF2-40B4-BE49-F238E27FC236}">
                    <a16:creationId xmlns:a16="http://schemas.microsoft.com/office/drawing/2014/main" xmlns="" id="{ABF536A9-D9C6-44A2-B650-CCE4DDAE9BC7}"/>
                  </a:ext>
                </a:extLst>
              </p:cNvPr>
              <p:cNvSpPr/>
              <p:nvPr/>
            </p:nvSpPr>
            <p:spPr>
              <a:xfrm>
                <a:off x="8923077" y="4881912"/>
                <a:ext cx="925358" cy="920855"/>
              </a:xfrm>
              <a:custGeom>
                <a:avLst/>
                <a:gdLst/>
                <a:ahLst/>
                <a:cxnLst/>
                <a:rect l="l" t="t" r="r" b="b"/>
                <a:pathLst>
                  <a:path w="1108710" h="1108710">
                    <a:moveTo>
                      <a:pt x="554056" y="0"/>
                    </a:moveTo>
                    <a:lnTo>
                      <a:pt x="506254" y="2035"/>
                    </a:lnTo>
                    <a:lnTo>
                      <a:pt x="459580" y="8031"/>
                    </a:lnTo>
                    <a:lnTo>
                      <a:pt x="414201" y="17820"/>
                    </a:lnTo>
                    <a:lnTo>
                      <a:pt x="370283" y="31237"/>
                    </a:lnTo>
                    <a:lnTo>
                      <a:pt x="327993" y="48114"/>
                    </a:lnTo>
                    <a:lnTo>
                      <a:pt x="287496" y="68285"/>
                    </a:lnTo>
                    <a:lnTo>
                      <a:pt x="248961" y="91585"/>
                    </a:lnTo>
                    <a:lnTo>
                      <a:pt x="212551" y="117845"/>
                    </a:lnTo>
                    <a:lnTo>
                      <a:pt x="178435" y="146900"/>
                    </a:lnTo>
                    <a:lnTo>
                      <a:pt x="146779" y="178584"/>
                    </a:lnTo>
                    <a:lnTo>
                      <a:pt x="117748" y="212729"/>
                    </a:lnTo>
                    <a:lnTo>
                      <a:pt x="91509" y="249170"/>
                    </a:lnTo>
                    <a:lnTo>
                      <a:pt x="68230" y="287739"/>
                    </a:lnTo>
                    <a:lnTo>
                      <a:pt x="48075" y="328271"/>
                    </a:lnTo>
                    <a:lnTo>
                      <a:pt x="31211" y="370598"/>
                    </a:lnTo>
                    <a:lnTo>
                      <a:pt x="17806" y="414555"/>
                    </a:lnTo>
                    <a:lnTo>
                      <a:pt x="8024" y="459975"/>
                    </a:lnTo>
                    <a:lnTo>
                      <a:pt x="2033" y="506691"/>
                    </a:lnTo>
                    <a:lnTo>
                      <a:pt x="0" y="554538"/>
                    </a:lnTo>
                    <a:lnTo>
                      <a:pt x="2181" y="604078"/>
                    </a:lnTo>
                    <a:lnTo>
                      <a:pt x="8602" y="652396"/>
                    </a:lnTo>
                    <a:lnTo>
                      <a:pt x="19079" y="699306"/>
                    </a:lnTo>
                    <a:lnTo>
                      <a:pt x="33424" y="744624"/>
                    </a:lnTo>
                    <a:lnTo>
                      <a:pt x="51455" y="788167"/>
                    </a:lnTo>
                    <a:lnTo>
                      <a:pt x="72984" y="829749"/>
                    </a:lnTo>
                    <a:lnTo>
                      <a:pt x="97829" y="869186"/>
                    </a:lnTo>
                    <a:lnTo>
                      <a:pt x="125802" y="906295"/>
                    </a:lnTo>
                    <a:lnTo>
                      <a:pt x="156720" y="940890"/>
                    </a:lnTo>
                    <a:lnTo>
                      <a:pt x="190397" y="972787"/>
                    </a:lnTo>
                    <a:lnTo>
                      <a:pt x="226649" y="1001803"/>
                    </a:lnTo>
                    <a:lnTo>
                      <a:pt x="265289" y="1027752"/>
                    </a:lnTo>
                    <a:lnTo>
                      <a:pt x="306134" y="1050451"/>
                    </a:lnTo>
                    <a:lnTo>
                      <a:pt x="348997" y="1069715"/>
                    </a:lnTo>
                    <a:lnTo>
                      <a:pt x="393694" y="1085359"/>
                    </a:lnTo>
                    <a:lnTo>
                      <a:pt x="393694" y="753621"/>
                    </a:lnTo>
                    <a:lnTo>
                      <a:pt x="463106" y="753621"/>
                    </a:lnTo>
                    <a:lnTo>
                      <a:pt x="463106" y="1101558"/>
                    </a:lnTo>
                    <a:lnTo>
                      <a:pt x="478598" y="1103858"/>
                    </a:lnTo>
                    <a:lnTo>
                      <a:pt x="494234" y="1105695"/>
                    </a:lnTo>
                    <a:lnTo>
                      <a:pt x="510002" y="1107101"/>
                    </a:lnTo>
                    <a:lnTo>
                      <a:pt x="525889" y="1108112"/>
                    </a:lnTo>
                    <a:lnTo>
                      <a:pt x="525889" y="479063"/>
                    </a:lnTo>
                    <a:lnTo>
                      <a:pt x="595290" y="479063"/>
                    </a:lnTo>
                    <a:lnTo>
                      <a:pt x="595290" y="1107568"/>
                    </a:lnTo>
                    <a:lnTo>
                      <a:pt x="611064" y="1106156"/>
                    </a:lnTo>
                    <a:lnTo>
                      <a:pt x="626695" y="1104280"/>
                    </a:lnTo>
                    <a:lnTo>
                      <a:pt x="642188" y="1101972"/>
                    </a:lnTo>
                    <a:lnTo>
                      <a:pt x="657550" y="1099264"/>
                    </a:lnTo>
                    <a:lnTo>
                      <a:pt x="657550" y="894496"/>
                    </a:lnTo>
                    <a:lnTo>
                      <a:pt x="726972" y="894496"/>
                    </a:lnTo>
                    <a:lnTo>
                      <a:pt x="726972" y="1081474"/>
                    </a:lnTo>
                    <a:lnTo>
                      <a:pt x="770386" y="1065151"/>
                    </a:lnTo>
                    <a:lnTo>
                      <a:pt x="811985" y="1045384"/>
                    </a:lnTo>
                    <a:lnTo>
                      <a:pt x="851596" y="1022350"/>
                    </a:lnTo>
                    <a:lnTo>
                      <a:pt x="889042" y="996221"/>
                    </a:lnTo>
                    <a:lnTo>
                      <a:pt x="924150" y="967173"/>
                    </a:lnTo>
                    <a:lnTo>
                      <a:pt x="956744" y="935381"/>
                    </a:lnTo>
                    <a:lnTo>
                      <a:pt x="986650" y="901019"/>
                    </a:lnTo>
                    <a:lnTo>
                      <a:pt x="1013692" y="864261"/>
                    </a:lnTo>
                    <a:lnTo>
                      <a:pt x="1037696" y="825281"/>
                    </a:lnTo>
                    <a:lnTo>
                      <a:pt x="1058487" y="784256"/>
                    </a:lnTo>
                    <a:lnTo>
                      <a:pt x="1075889" y="741358"/>
                    </a:lnTo>
                    <a:lnTo>
                      <a:pt x="1089729" y="696763"/>
                    </a:lnTo>
                    <a:lnTo>
                      <a:pt x="1099831" y="650645"/>
                    </a:lnTo>
                    <a:lnTo>
                      <a:pt x="1106021" y="603178"/>
                    </a:lnTo>
                    <a:lnTo>
                      <a:pt x="1108123" y="554538"/>
                    </a:lnTo>
                    <a:lnTo>
                      <a:pt x="1106089" y="506691"/>
                    </a:lnTo>
                    <a:lnTo>
                      <a:pt x="1100099" y="459975"/>
                    </a:lnTo>
                    <a:lnTo>
                      <a:pt x="1090319" y="414555"/>
                    </a:lnTo>
                    <a:lnTo>
                      <a:pt x="1076914" y="370598"/>
                    </a:lnTo>
                    <a:lnTo>
                      <a:pt x="1060052" y="328271"/>
                    </a:lnTo>
                    <a:lnTo>
                      <a:pt x="1039899" y="287739"/>
                    </a:lnTo>
                    <a:lnTo>
                      <a:pt x="1016621" y="249170"/>
                    </a:lnTo>
                    <a:lnTo>
                      <a:pt x="990383" y="212729"/>
                    </a:lnTo>
                    <a:lnTo>
                      <a:pt x="961354" y="178584"/>
                    </a:lnTo>
                    <a:lnTo>
                      <a:pt x="929698" y="146900"/>
                    </a:lnTo>
                    <a:lnTo>
                      <a:pt x="895582" y="117845"/>
                    </a:lnTo>
                    <a:lnTo>
                      <a:pt x="859173" y="91585"/>
                    </a:lnTo>
                    <a:lnTo>
                      <a:pt x="820636" y="68285"/>
                    </a:lnTo>
                    <a:lnTo>
                      <a:pt x="780139" y="48114"/>
                    </a:lnTo>
                    <a:lnTo>
                      <a:pt x="737847" y="31237"/>
                    </a:lnTo>
                    <a:lnTo>
                      <a:pt x="693926" y="17820"/>
                    </a:lnTo>
                    <a:lnTo>
                      <a:pt x="648543" y="8031"/>
                    </a:lnTo>
                    <a:lnTo>
                      <a:pt x="601864" y="2035"/>
                    </a:lnTo>
                    <a:lnTo>
                      <a:pt x="554056" y="0"/>
                    </a:lnTo>
                    <a:close/>
                  </a:path>
                </a:pathLst>
              </a:custGeom>
              <a:solidFill>
                <a:srgbClr val="0B213C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1E47E27C-CB4C-4269-B80F-724ED10E4E14}"/>
                  </a:ext>
                </a:extLst>
              </p:cNvPr>
              <p:cNvSpPr txBox="1"/>
              <p:nvPr/>
            </p:nvSpPr>
            <p:spPr>
              <a:xfrm>
                <a:off x="8871513" y="5845825"/>
                <a:ext cx="1028487" cy="292388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C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Scalp &amp; Hair</a:t>
                </a:r>
                <a:endParaRPr kumimoji="0" lang="he-IL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93EC8B49-03CB-4782-A465-55287B5F2F4B}"/>
                </a:ext>
              </a:extLst>
            </p:cNvPr>
            <p:cNvGrpSpPr/>
            <p:nvPr/>
          </p:nvGrpSpPr>
          <p:grpSpPr>
            <a:xfrm>
              <a:off x="4122120" y="5305920"/>
              <a:ext cx="902427" cy="1246747"/>
              <a:chOff x="4495602" y="5305920"/>
              <a:chExt cx="902427" cy="1246747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F116629B-785A-434C-896C-1D635B86B8E0}"/>
                  </a:ext>
                </a:extLst>
              </p:cNvPr>
              <p:cNvSpPr txBox="1"/>
              <p:nvPr/>
            </p:nvSpPr>
            <p:spPr>
              <a:xfrm>
                <a:off x="4495602" y="6260279"/>
                <a:ext cx="902427" cy="292388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C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Lightening</a:t>
                </a:r>
                <a:endParaRPr kumimoji="0" lang="he-IL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956F90D9-708E-46A7-A7C0-E0B7D54AA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95602" y="5305920"/>
                <a:ext cx="901746" cy="901746"/>
              </a:xfrm>
              <a:prstGeom prst="rect">
                <a:avLst/>
              </a:prstGeom>
            </p:spPr>
          </p:pic>
        </p:grpSp>
      </p:grpSp>
      <p:sp>
        <p:nvSpPr>
          <p:cNvPr id="11" name="Title 12">
            <a:extLst>
              <a:ext uri="{FF2B5EF4-FFF2-40B4-BE49-F238E27FC236}">
                <a16:creationId xmlns:a16="http://schemas.microsoft.com/office/drawing/2014/main" xmlns="" id="{51B0122A-A3C0-F89B-918C-AADCD1E2539E}"/>
              </a:ext>
            </a:extLst>
          </p:cNvPr>
          <p:cNvSpPr txBox="1">
            <a:spLocks/>
          </p:cNvSpPr>
          <p:nvPr/>
        </p:nvSpPr>
        <p:spPr>
          <a:xfrm>
            <a:off x="1519226" y="2001535"/>
            <a:ext cx="5207746" cy="33322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Lymphatic Massage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Exfoliation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Trans-epidermal Infusion of a rich variety of nutrients and solutions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3A4D24-785C-35B7-0F26-E121B0B8404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3653" y="612961"/>
            <a:ext cx="3632155" cy="455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82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toiletry, perfume&#10;&#10;Description automatically generated">
            <a:extLst>
              <a:ext uri="{FF2B5EF4-FFF2-40B4-BE49-F238E27FC236}">
                <a16:creationId xmlns:a16="http://schemas.microsoft.com/office/drawing/2014/main" xmlns="" id="{54999EC5-EC19-44C9-9863-59286EFCF0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4" y="481"/>
            <a:ext cx="12191144" cy="68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20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5628E5CB-913B-4378-97CE-18C9F6410C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5179" y="643467"/>
            <a:ext cx="9901641" cy="55710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1BEC8AF-CE4E-3BC1-46BE-A8E5234E49A5}"/>
              </a:ext>
            </a:extLst>
          </p:cNvPr>
          <p:cNvSpPr txBox="1"/>
          <p:nvPr/>
        </p:nvSpPr>
        <p:spPr>
          <a:xfrm>
            <a:off x="1524000" y="1136535"/>
            <a:ext cx="4572000" cy="4386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740664" fontAlgn="base">
              <a:lnSpc>
                <a:spcPct val="90000"/>
              </a:lnSpc>
              <a:spcBef>
                <a:spcPct val="0"/>
              </a:spcBef>
              <a:spcAft>
                <a:spcPts val="486"/>
              </a:spcAft>
            </a:pPr>
            <a:r>
              <a:rPr lang="en-US" sz="4212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The importance of skin </a:t>
            </a:r>
            <a:r>
              <a:rPr lang="en-US" sz="4212" b="1" kern="12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exfoliation </a:t>
            </a:r>
          </a:p>
          <a:p>
            <a:pPr defTabSz="740664" fontAlgn="base">
              <a:lnSpc>
                <a:spcPct val="90000"/>
              </a:lnSpc>
              <a:spcBef>
                <a:spcPct val="0"/>
              </a:spcBef>
              <a:spcAft>
                <a:spcPts val="486"/>
              </a:spcAft>
            </a:pPr>
            <a:r>
              <a:rPr lang="en-US" sz="4212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in medical aesthetic procedures:</a:t>
            </a:r>
            <a:endParaRPr lang="en-US" sz="5200" b="0" i="0" u="none" strike="noStrike" kern="1200" dirty="0">
              <a:solidFill>
                <a:srgbClr val="000000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BC1BE2-3FBE-653F-CDCB-655669B592AC}"/>
              </a:ext>
            </a:extLst>
          </p:cNvPr>
          <p:cNvSpPr txBox="1"/>
          <p:nvPr/>
        </p:nvSpPr>
        <p:spPr>
          <a:xfrm>
            <a:off x="7241214" y="1059968"/>
            <a:ext cx="4282617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458" indent="-231458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Eliminates dead skin cells, dirt and oil that can cause clogged pores </a:t>
            </a:r>
          </a:p>
          <a:p>
            <a:pPr marL="231458" indent="-231458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Improves skin texture and discolorations</a:t>
            </a:r>
          </a:p>
          <a:p>
            <a:pPr marL="231458" indent="-231458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Diminishes skin imperfections</a:t>
            </a:r>
          </a:p>
          <a:p>
            <a:pPr marL="231458" indent="-231458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Stimulates cells turnover and skin regeneration</a:t>
            </a:r>
          </a:p>
          <a:p>
            <a:pPr marL="231458" indent="-231458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Improves deep wrinkles and photoaging</a:t>
            </a:r>
          </a:p>
          <a:p>
            <a:pPr marL="231458" indent="-231458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Stimulates collagen production</a:t>
            </a:r>
          </a:p>
        </p:txBody>
      </p:sp>
    </p:spTree>
    <p:extLst>
      <p:ext uri="{BB962C8B-B14F-4D97-AF65-F5344CB8AC3E}">
        <p14:creationId xmlns:p14="http://schemas.microsoft.com/office/powerpoint/2010/main" val="905333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314" y="102028"/>
            <a:ext cx="9616714" cy="662588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it-IT" sz="4245" spc="6" dirty="0">
                <a:solidFill>
                  <a:srgbClr val="000000"/>
                </a:solidFill>
                <a:latin typeface="+mn-lt"/>
                <a:cs typeface="Raleway SemiBold"/>
              </a:rPr>
              <a:t>Step 3 – </a:t>
            </a:r>
            <a:r>
              <a:rPr lang="it-IT" sz="4245" spc="6" dirty="0" err="1">
                <a:solidFill>
                  <a:srgbClr val="000000"/>
                </a:solidFill>
                <a:latin typeface="+mn-lt"/>
                <a:cs typeface="Raleway SemiBold"/>
              </a:rPr>
              <a:t>Infusion</a:t>
            </a:r>
            <a:r>
              <a:rPr lang="it-IT" sz="4245" spc="6" dirty="0">
                <a:solidFill>
                  <a:srgbClr val="000000"/>
                </a:solidFill>
                <a:latin typeface="+mn-lt"/>
                <a:cs typeface="Raleway SemiBold"/>
              </a:rPr>
              <a:t> </a:t>
            </a:r>
            <a:endParaRPr sz="4245" dirty="0">
              <a:solidFill>
                <a:srgbClr val="000000"/>
              </a:solidFill>
              <a:latin typeface="+mn-lt"/>
              <a:cs typeface="Raleway SemiBold"/>
            </a:endParaRPr>
          </a:p>
        </p:txBody>
      </p:sp>
      <p:sp>
        <p:nvSpPr>
          <p:cNvPr id="33" name="object 17">
            <a:extLst>
              <a:ext uri="{FF2B5EF4-FFF2-40B4-BE49-F238E27FC236}">
                <a16:creationId xmlns:a16="http://schemas.microsoft.com/office/drawing/2014/main" xmlns="" id="{CBFA0C80-7D11-4083-9A6D-B4A72ECB85A6}"/>
              </a:ext>
            </a:extLst>
          </p:cNvPr>
          <p:cNvSpPr/>
          <p:nvPr/>
        </p:nvSpPr>
        <p:spPr>
          <a:xfrm>
            <a:off x="6229488" y="1267504"/>
            <a:ext cx="1455016" cy="1423451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9EAEB3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grpSp>
        <p:nvGrpSpPr>
          <p:cNvPr id="3" name="object 3"/>
          <p:cNvGrpSpPr/>
          <p:nvPr/>
        </p:nvGrpSpPr>
        <p:grpSpPr>
          <a:xfrm>
            <a:off x="317906" y="1438435"/>
            <a:ext cx="10182648" cy="1099744"/>
            <a:chOff x="523546" y="2372086"/>
            <a:chExt cx="16791940" cy="1813560"/>
          </a:xfrm>
        </p:grpSpPr>
        <p:sp>
          <p:nvSpPr>
            <p:cNvPr id="4" name="object 4"/>
            <p:cNvSpPr/>
            <p:nvPr/>
          </p:nvSpPr>
          <p:spPr>
            <a:xfrm>
              <a:off x="2314166" y="3372651"/>
              <a:ext cx="14996160" cy="0"/>
            </a:xfrm>
            <a:custGeom>
              <a:avLst/>
              <a:gdLst/>
              <a:ahLst/>
              <a:cxnLst/>
              <a:rect l="l" t="t" r="r" b="b"/>
              <a:pathLst>
                <a:path w="14996160">
                  <a:moveTo>
                    <a:pt x="0" y="0"/>
                  </a:moveTo>
                  <a:lnTo>
                    <a:pt x="14995773" y="0"/>
                  </a:lnTo>
                </a:path>
              </a:pathLst>
            </a:custGeom>
            <a:ln w="10470">
              <a:solidFill>
                <a:srgbClr val="0B213C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523546" y="2372086"/>
              <a:ext cx="1813560" cy="1813560"/>
            </a:xfrm>
            <a:custGeom>
              <a:avLst/>
              <a:gdLst/>
              <a:ahLst/>
              <a:cxnLst/>
              <a:rect l="l" t="t" r="r" b="b"/>
              <a:pathLst>
                <a:path w="1813560" h="1813560">
                  <a:moveTo>
                    <a:pt x="906642" y="0"/>
                  </a:moveTo>
                  <a:lnTo>
                    <a:pt x="858491" y="1256"/>
                  </a:lnTo>
                  <a:lnTo>
                    <a:pt x="810994" y="4985"/>
                  </a:lnTo>
                  <a:lnTo>
                    <a:pt x="764215" y="11122"/>
                  </a:lnTo>
                  <a:lnTo>
                    <a:pt x="718216" y="19606"/>
                  </a:lnTo>
                  <a:lnTo>
                    <a:pt x="673059" y="30373"/>
                  </a:lnTo>
                  <a:lnTo>
                    <a:pt x="628808" y="43362"/>
                  </a:lnTo>
                  <a:lnTo>
                    <a:pt x="585524" y="58509"/>
                  </a:lnTo>
                  <a:lnTo>
                    <a:pt x="543271" y="75751"/>
                  </a:lnTo>
                  <a:lnTo>
                    <a:pt x="502111" y="95027"/>
                  </a:lnTo>
                  <a:lnTo>
                    <a:pt x="462108" y="116273"/>
                  </a:lnTo>
                  <a:lnTo>
                    <a:pt x="423322" y="139427"/>
                  </a:lnTo>
                  <a:lnTo>
                    <a:pt x="385818" y="164426"/>
                  </a:lnTo>
                  <a:lnTo>
                    <a:pt x="349658" y="191207"/>
                  </a:lnTo>
                  <a:lnTo>
                    <a:pt x="314904" y="219708"/>
                  </a:lnTo>
                  <a:lnTo>
                    <a:pt x="281619" y="249867"/>
                  </a:lnTo>
                  <a:lnTo>
                    <a:pt x="249867" y="281619"/>
                  </a:lnTo>
                  <a:lnTo>
                    <a:pt x="219708" y="314904"/>
                  </a:lnTo>
                  <a:lnTo>
                    <a:pt x="191207" y="349658"/>
                  </a:lnTo>
                  <a:lnTo>
                    <a:pt x="164426" y="385818"/>
                  </a:lnTo>
                  <a:lnTo>
                    <a:pt x="139427" y="423322"/>
                  </a:lnTo>
                  <a:lnTo>
                    <a:pt x="116273" y="462108"/>
                  </a:lnTo>
                  <a:lnTo>
                    <a:pt x="95027" y="502111"/>
                  </a:lnTo>
                  <a:lnTo>
                    <a:pt x="75751" y="543271"/>
                  </a:lnTo>
                  <a:lnTo>
                    <a:pt x="58509" y="585524"/>
                  </a:lnTo>
                  <a:lnTo>
                    <a:pt x="43362" y="628808"/>
                  </a:lnTo>
                  <a:lnTo>
                    <a:pt x="30373" y="673059"/>
                  </a:lnTo>
                  <a:lnTo>
                    <a:pt x="19606" y="718216"/>
                  </a:lnTo>
                  <a:lnTo>
                    <a:pt x="11122" y="764215"/>
                  </a:lnTo>
                  <a:lnTo>
                    <a:pt x="4985" y="810994"/>
                  </a:lnTo>
                  <a:lnTo>
                    <a:pt x="1256" y="858491"/>
                  </a:lnTo>
                  <a:lnTo>
                    <a:pt x="0" y="906642"/>
                  </a:lnTo>
                  <a:lnTo>
                    <a:pt x="1256" y="954793"/>
                  </a:lnTo>
                  <a:lnTo>
                    <a:pt x="4985" y="1002290"/>
                  </a:lnTo>
                  <a:lnTo>
                    <a:pt x="11122" y="1049069"/>
                  </a:lnTo>
                  <a:lnTo>
                    <a:pt x="19606" y="1095068"/>
                  </a:lnTo>
                  <a:lnTo>
                    <a:pt x="30373" y="1140225"/>
                  </a:lnTo>
                  <a:lnTo>
                    <a:pt x="43362" y="1184476"/>
                  </a:lnTo>
                  <a:lnTo>
                    <a:pt x="58509" y="1227760"/>
                  </a:lnTo>
                  <a:lnTo>
                    <a:pt x="75751" y="1270013"/>
                  </a:lnTo>
                  <a:lnTo>
                    <a:pt x="95027" y="1311173"/>
                  </a:lnTo>
                  <a:lnTo>
                    <a:pt x="116273" y="1351176"/>
                  </a:lnTo>
                  <a:lnTo>
                    <a:pt x="139427" y="1389962"/>
                  </a:lnTo>
                  <a:lnTo>
                    <a:pt x="164426" y="1427466"/>
                  </a:lnTo>
                  <a:lnTo>
                    <a:pt x="191207" y="1463626"/>
                  </a:lnTo>
                  <a:lnTo>
                    <a:pt x="219708" y="1498380"/>
                  </a:lnTo>
                  <a:lnTo>
                    <a:pt x="249867" y="1531665"/>
                  </a:lnTo>
                  <a:lnTo>
                    <a:pt x="281619" y="1563417"/>
                  </a:lnTo>
                  <a:lnTo>
                    <a:pt x="314904" y="1593576"/>
                  </a:lnTo>
                  <a:lnTo>
                    <a:pt x="349658" y="1622077"/>
                  </a:lnTo>
                  <a:lnTo>
                    <a:pt x="385818" y="1648858"/>
                  </a:lnTo>
                  <a:lnTo>
                    <a:pt x="423322" y="1673857"/>
                  </a:lnTo>
                  <a:lnTo>
                    <a:pt x="462108" y="1697011"/>
                  </a:lnTo>
                  <a:lnTo>
                    <a:pt x="502111" y="1718257"/>
                  </a:lnTo>
                  <a:lnTo>
                    <a:pt x="543271" y="1737533"/>
                  </a:lnTo>
                  <a:lnTo>
                    <a:pt x="585524" y="1754776"/>
                  </a:lnTo>
                  <a:lnTo>
                    <a:pt x="628808" y="1769922"/>
                  </a:lnTo>
                  <a:lnTo>
                    <a:pt x="673059" y="1782911"/>
                  </a:lnTo>
                  <a:lnTo>
                    <a:pt x="718216" y="1793678"/>
                  </a:lnTo>
                  <a:lnTo>
                    <a:pt x="764215" y="1802162"/>
                  </a:lnTo>
                  <a:lnTo>
                    <a:pt x="810994" y="1808299"/>
                  </a:lnTo>
                  <a:lnTo>
                    <a:pt x="858491" y="1812028"/>
                  </a:lnTo>
                  <a:lnTo>
                    <a:pt x="906642" y="1813285"/>
                  </a:lnTo>
                  <a:lnTo>
                    <a:pt x="954793" y="1812028"/>
                  </a:lnTo>
                  <a:lnTo>
                    <a:pt x="1002290" y="1808299"/>
                  </a:lnTo>
                  <a:lnTo>
                    <a:pt x="1049069" y="1802162"/>
                  </a:lnTo>
                  <a:lnTo>
                    <a:pt x="1095068" y="1793678"/>
                  </a:lnTo>
                  <a:lnTo>
                    <a:pt x="1140225" y="1782911"/>
                  </a:lnTo>
                  <a:lnTo>
                    <a:pt x="1184476" y="1769922"/>
                  </a:lnTo>
                  <a:lnTo>
                    <a:pt x="1227760" y="1754776"/>
                  </a:lnTo>
                  <a:lnTo>
                    <a:pt x="1270013" y="1737533"/>
                  </a:lnTo>
                  <a:lnTo>
                    <a:pt x="1311173" y="1718257"/>
                  </a:lnTo>
                  <a:lnTo>
                    <a:pt x="1351176" y="1697011"/>
                  </a:lnTo>
                  <a:lnTo>
                    <a:pt x="1389962" y="1673857"/>
                  </a:lnTo>
                  <a:lnTo>
                    <a:pt x="1427466" y="1648858"/>
                  </a:lnTo>
                  <a:lnTo>
                    <a:pt x="1463626" y="1622077"/>
                  </a:lnTo>
                  <a:lnTo>
                    <a:pt x="1498380" y="1593576"/>
                  </a:lnTo>
                  <a:lnTo>
                    <a:pt x="1531665" y="1563417"/>
                  </a:lnTo>
                  <a:lnTo>
                    <a:pt x="1563417" y="1531665"/>
                  </a:lnTo>
                  <a:lnTo>
                    <a:pt x="1593576" y="1498380"/>
                  </a:lnTo>
                  <a:lnTo>
                    <a:pt x="1622077" y="1463626"/>
                  </a:lnTo>
                  <a:lnTo>
                    <a:pt x="1648858" y="1427466"/>
                  </a:lnTo>
                  <a:lnTo>
                    <a:pt x="1673857" y="1389962"/>
                  </a:lnTo>
                  <a:lnTo>
                    <a:pt x="1697011" y="1351176"/>
                  </a:lnTo>
                  <a:lnTo>
                    <a:pt x="1718257" y="1311173"/>
                  </a:lnTo>
                  <a:lnTo>
                    <a:pt x="1737533" y="1270013"/>
                  </a:lnTo>
                  <a:lnTo>
                    <a:pt x="1754776" y="1227760"/>
                  </a:lnTo>
                  <a:lnTo>
                    <a:pt x="1769922" y="1184476"/>
                  </a:lnTo>
                  <a:lnTo>
                    <a:pt x="1782911" y="1140225"/>
                  </a:lnTo>
                  <a:lnTo>
                    <a:pt x="1793678" y="1095068"/>
                  </a:lnTo>
                  <a:lnTo>
                    <a:pt x="1802162" y="1049069"/>
                  </a:lnTo>
                  <a:lnTo>
                    <a:pt x="1808299" y="1002290"/>
                  </a:lnTo>
                  <a:lnTo>
                    <a:pt x="1812028" y="954793"/>
                  </a:lnTo>
                  <a:lnTo>
                    <a:pt x="1813285" y="906642"/>
                  </a:lnTo>
                  <a:lnTo>
                    <a:pt x="1812028" y="858491"/>
                  </a:lnTo>
                  <a:lnTo>
                    <a:pt x="1808299" y="810994"/>
                  </a:lnTo>
                  <a:lnTo>
                    <a:pt x="1802162" y="764215"/>
                  </a:lnTo>
                  <a:lnTo>
                    <a:pt x="1793678" y="718216"/>
                  </a:lnTo>
                  <a:lnTo>
                    <a:pt x="1782911" y="673059"/>
                  </a:lnTo>
                  <a:lnTo>
                    <a:pt x="1769922" y="628808"/>
                  </a:lnTo>
                  <a:lnTo>
                    <a:pt x="1754776" y="585524"/>
                  </a:lnTo>
                  <a:lnTo>
                    <a:pt x="1737533" y="543271"/>
                  </a:lnTo>
                  <a:lnTo>
                    <a:pt x="1718257" y="502111"/>
                  </a:lnTo>
                  <a:lnTo>
                    <a:pt x="1697011" y="462108"/>
                  </a:lnTo>
                  <a:lnTo>
                    <a:pt x="1673857" y="423322"/>
                  </a:lnTo>
                  <a:lnTo>
                    <a:pt x="1648858" y="385818"/>
                  </a:lnTo>
                  <a:lnTo>
                    <a:pt x="1622077" y="349658"/>
                  </a:lnTo>
                  <a:lnTo>
                    <a:pt x="1593576" y="314904"/>
                  </a:lnTo>
                  <a:lnTo>
                    <a:pt x="1563417" y="281619"/>
                  </a:lnTo>
                  <a:lnTo>
                    <a:pt x="1531665" y="249867"/>
                  </a:lnTo>
                  <a:lnTo>
                    <a:pt x="1498380" y="219708"/>
                  </a:lnTo>
                  <a:lnTo>
                    <a:pt x="1463626" y="191207"/>
                  </a:lnTo>
                  <a:lnTo>
                    <a:pt x="1427466" y="164426"/>
                  </a:lnTo>
                  <a:lnTo>
                    <a:pt x="1389962" y="139427"/>
                  </a:lnTo>
                  <a:lnTo>
                    <a:pt x="1351176" y="116273"/>
                  </a:lnTo>
                  <a:lnTo>
                    <a:pt x="1311173" y="95027"/>
                  </a:lnTo>
                  <a:lnTo>
                    <a:pt x="1270013" y="75751"/>
                  </a:lnTo>
                  <a:lnTo>
                    <a:pt x="1227760" y="58509"/>
                  </a:lnTo>
                  <a:lnTo>
                    <a:pt x="1184476" y="43362"/>
                  </a:lnTo>
                  <a:lnTo>
                    <a:pt x="1140225" y="30373"/>
                  </a:lnTo>
                  <a:lnTo>
                    <a:pt x="1095068" y="19606"/>
                  </a:lnTo>
                  <a:lnTo>
                    <a:pt x="1049069" y="11122"/>
                  </a:lnTo>
                  <a:lnTo>
                    <a:pt x="1002290" y="4985"/>
                  </a:lnTo>
                  <a:lnTo>
                    <a:pt x="954793" y="1256"/>
                  </a:lnTo>
                  <a:lnTo>
                    <a:pt x="906642" y="0"/>
                  </a:lnTo>
                  <a:close/>
                </a:path>
              </a:pathLst>
            </a:custGeom>
            <a:solidFill>
              <a:srgbClr val="0B213C"/>
            </a:solidFill>
          </p:spPr>
          <p:txBody>
            <a:bodyPr wrap="square" lIns="0" tIns="0" rIns="0" bIns="0" rtlCol="0"/>
            <a:lstStyle/>
            <a:p>
              <a:pPr algn="l" rtl="0"/>
              <a:endParaRPr sz="1092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75549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9508" y="1809638"/>
            <a:ext cx="414715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-12" dirty="0">
                <a:solidFill>
                  <a:srgbClr val="FFFFFF"/>
                </a:solidFill>
                <a:latin typeface="Montserrat SemiBold"/>
                <a:cs typeface="Montserrat SemiBold"/>
              </a:rPr>
              <a:t>1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9185" y="2750811"/>
            <a:ext cx="2186295" cy="629703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15" dirty="0">
                <a:solidFill>
                  <a:srgbClr val="0B213C"/>
                </a:solidFill>
                <a:cs typeface="Raleway SemiBold"/>
              </a:rPr>
              <a:t>LYMPHATIC</a:t>
            </a:r>
            <a:r>
              <a:rPr sz="1092" b="1" spc="-9" dirty="0">
                <a:solidFill>
                  <a:srgbClr val="0B213C"/>
                </a:solidFill>
                <a:cs typeface="Raleway SemiBold"/>
              </a:rPr>
              <a:t> </a:t>
            </a:r>
            <a:r>
              <a:rPr sz="1092" b="1" spc="3" dirty="0">
                <a:solidFill>
                  <a:srgbClr val="0B213C"/>
                </a:solidFill>
                <a:cs typeface="Raleway SemiBold"/>
              </a:rPr>
              <a:t>MASSAGE</a:t>
            </a:r>
            <a:endParaRPr sz="1092" dirty="0">
              <a:cs typeface="Raleway SemiBold"/>
            </a:endParaRPr>
          </a:p>
          <a:p>
            <a:pPr marL="7701" marR="3081">
              <a:spcBef>
                <a:spcPts val="870"/>
              </a:spcBef>
            </a:pPr>
            <a:r>
              <a:rPr sz="1092" spc="-3" dirty="0">
                <a:solidFill>
                  <a:srgbClr val="5E5E5E"/>
                </a:solidFill>
                <a:cs typeface="Raleway"/>
              </a:rPr>
              <a:t>Relaxing</a:t>
            </a:r>
            <a:r>
              <a:rPr sz="1092" spc="-15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massage</a:t>
            </a:r>
            <a:r>
              <a:rPr sz="1092" spc="-12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for</a:t>
            </a:r>
            <a:r>
              <a:rPr sz="1092" spc="-33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detoxifying </a:t>
            </a:r>
            <a:r>
              <a:rPr sz="1092" spc="-240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 skin and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stimulating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micro-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circulation</a:t>
            </a:r>
            <a:endParaRPr sz="1092" dirty="0">
              <a:cs typeface="Raleway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21166" y="1438435"/>
            <a:ext cx="1099744" cy="1099744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413951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sp>
        <p:nvSpPr>
          <p:cNvPr id="10" name="object 10"/>
          <p:cNvSpPr txBox="1"/>
          <p:nvPr/>
        </p:nvSpPr>
        <p:spPr>
          <a:xfrm>
            <a:off x="3778807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24354" y="1809638"/>
            <a:ext cx="491342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-12" dirty="0">
                <a:solidFill>
                  <a:srgbClr val="FFFFFF"/>
                </a:solidFill>
                <a:latin typeface="Montserrat SemiBold"/>
                <a:cs typeface="Montserrat SemiBold"/>
              </a:rPr>
              <a:t>2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21166" y="2688322"/>
            <a:ext cx="1804028" cy="797761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dirty="0">
                <a:solidFill>
                  <a:srgbClr val="413951"/>
                </a:solidFill>
                <a:cs typeface="Raleway SemiBold"/>
              </a:rPr>
              <a:t>EXFOLIATION</a:t>
            </a:r>
            <a:endParaRPr sz="1092" dirty="0">
              <a:cs typeface="Raleway SemiBold"/>
            </a:endParaRPr>
          </a:p>
          <a:p>
            <a:pPr marL="7701" marR="3081">
              <a:spcBef>
                <a:spcPts val="870"/>
              </a:spcBef>
            </a:pPr>
            <a:r>
              <a:rPr sz="1092" spc="-6" dirty="0">
                <a:solidFill>
                  <a:srgbClr val="5E5E5E"/>
                </a:solidFill>
                <a:cs typeface="Raleway"/>
              </a:rPr>
              <a:t>Preps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 skin 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to receive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 </a:t>
            </a:r>
            <a:r>
              <a:rPr sz="1092" spc="3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nourishment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 from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following </a:t>
            </a:r>
            <a:r>
              <a:rPr sz="1092" spc="-240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infusion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 treatment</a:t>
            </a:r>
            <a:endParaRPr sz="1092" dirty="0">
              <a:cs typeface="Raleway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13475" y="1438435"/>
            <a:ext cx="1099744" cy="1099744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sp>
        <p:nvSpPr>
          <p:cNvPr id="14" name="object 14"/>
          <p:cNvSpPr txBox="1"/>
          <p:nvPr/>
        </p:nvSpPr>
        <p:spPr>
          <a:xfrm>
            <a:off x="6771118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17620" y="1809638"/>
            <a:ext cx="487492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-27" dirty="0">
                <a:solidFill>
                  <a:srgbClr val="FFFFFF"/>
                </a:solidFill>
                <a:latin typeface="Montserrat SemiBold"/>
                <a:cs typeface="Montserrat SemiBold"/>
              </a:rPr>
              <a:t>3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87669" y="2841001"/>
            <a:ext cx="1735486" cy="629703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9" dirty="0">
                <a:solidFill>
                  <a:srgbClr val="CFA3A3"/>
                </a:solidFill>
                <a:cs typeface="Raleway SemiBold"/>
              </a:rPr>
              <a:t>INFUSION</a:t>
            </a:r>
            <a:endParaRPr sz="1092" dirty="0">
              <a:cs typeface="Raleway SemiBold"/>
            </a:endParaRPr>
          </a:p>
          <a:p>
            <a:pPr marL="7701" marR="3081">
              <a:spcBef>
                <a:spcPts val="870"/>
              </a:spcBef>
            </a:pPr>
            <a:r>
              <a:rPr sz="1092" dirty="0">
                <a:solidFill>
                  <a:srgbClr val="5E5E5E"/>
                </a:solidFill>
                <a:cs typeface="Raleway"/>
              </a:rPr>
              <a:t>Deep,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effective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delivery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of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 active</a:t>
            </a:r>
            <a:r>
              <a:rPr sz="1092" spc="-18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ingredients</a:t>
            </a:r>
            <a:r>
              <a:rPr sz="1092" spc="-18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into</a:t>
            </a:r>
            <a:r>
              <a:rPr sz="1092" spc="-15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</a:t>
            </a:r>
            <a:r>
              <a:rPr sz="1092" spc="-18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skin</a:t>
            </a:r>
            <a:endParaRPr sz="1092" dirty="0">
              <a:cs typeface="Raleway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554691" y="1438435"/>
            <a:ext cx="1099744" cy="1099744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9EAEB3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sp>
        <p:nvSpPr>
          <p:cNvPr id="18" name="object 18"/>
          <p:cNvSpPr txBox="1"/>
          <p:nvPr/>
        </p:nvSpPr>
        <p:spPr>
          <a:xfrm>
            <a:off x="9912333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838388" y="1809638"/>
            <a:ext cx="532544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3" dirty="0">
                <a:solidFill>
                  <a:srgbClr val="FFFFFF"/>
                </a:solidFill>
                <a:latin typeface="Montserrat SemiBold"/>
                <a:cs typeface="Montserrat SemiBold"/>
              </a:rPr>
              <a:t>4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727969" y="2807638"/>
            <a:ext cx="1852931" cy="629703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9" dirty="0">
                <a:solidFill>
                  <a:srgbClr val="9EAEB3"/>
                </a:solidFill>
                <a:cs typeface="Raleway SemiBold"/>
              </a:rPr>
              <a:t>BOOSTER</a:t>
            </a:r>
            <a:r>
              <a:rPr sz="1092" b="1" spc="-12" dirty="0">
                <a:solidFill>
                  <a:srgbClr val="9EAEB3"/>
                </a:solidFill>
                <a:cs typeface="Raleway SemiBold"/>
              </a:rPr>
              <a:t> </a:t>
            </a:r>
            <a:r>
              <a:rPr sz="1092" b="1" spc="9" dirty="0">
                <a:solidFill>
                  <a:srgbClr val="9EAEB3"/>
                </a:solidFill>
                <a:cs typeface="Raleway SemiBold"/>
              </a:rPr>
              <a:t>INFUSION</a:t>
            </a:r>
            <a:endParaRPr sz="1092" dirty="0">
              <a:cs typeface="Raleway SemiBold"/>
            </a:endParaRPr>
          </a:p>
          <a:p>
            <a:pPr marL="7701" marR="3081">
              <a:spcBef>
                <a:spcPts val="870"/>
              </a:spcBef>
            </a:pPr>
            <a:r>
              <a:rPr sz="1092" spc="-3" dirty="0">
                <a:solidFill>
                  <a:srgbClr val="5E5E5E"/>
                </a:solidFill>
                <a:cs typeface="Raleway"/>
              </a:rPr>
              <a:t>Post-infusion</a:t>
            </a:r>
            <a:r>
              <a:rPr sz="1092" spc="-12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step</a:t>
            </a:r>
            <a:r>
              <a:rPr sz="1092" spc="-12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to</a:t>
            </a:r>
            <a:r>
              <a:rPr sz="1092" spc="-12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amplify</a:t>
            </a:r>
            <a:r>
              <a:rPr sz="1092" spc="-33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 </a:t>
            </a:r>
            <a:r>
              <a:rPr sz="1092" spc="-240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treatment result</a:t>
            </a:r>
            <a:endParaRPr sz="1092" dirty="0">
              <a:cs typeface="Raleway"/>
            </a:endParaRPr>
          </a:p>
        </p:txBody>
      </p:sp>
      <p:pic>
        <p:nvPicPr>
          <p:cNvPr id="40" name="object 13">
            <a:extLst>
              <a:ext uri="{FF2B5EF4-FFF2-40B4-BE49-F238E27FC236}">
                <a16:creationId xmlns:a16="http://schemas.microsoft.com/office/drawing/2014/main" xmlns="" id="{2AF54649-C551-4636-9AD8-91860DB20B60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958" y="6665454"/>
            <a:ext cx="90220" cy="4593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6A8B495-A0A9-47C0-ADCC-0AEACC055C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95" y="3873514"/>
            <a:ext cx="12194995" cy="237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87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13">
            <a:extLst>
              <a:ext uri="{FF2B5EF4-FFF2-40B4-BE49-F238E27FC236}">
                <a16:creationId xmlns:a16="http://schemas.microsoft.com/office/drawing/2014/main" xmlns="" id="{129638F7-A2DB-4B90-8EFA-7FD69CCA979E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552" y="6665228"/>
            <a:ext cx="90214" cy="45935"/>
          </a:xfrm>
          <a:prstGeom prst="rect">
            <a:avLst/>
          </a:prstGeom>
        </p:spPr>
      </p:pic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49EAFB12-26B4-4C7C-8EB2-41E3D6A4B4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3465" y="241"/>
            <a:ext cx="13715038" cy="685751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80C281-4916-43F4-8022-397F1162A5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85007" y="241"/>
            <a:ext cx="13715038" cy="68575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5BE7A8-7F01-8B66-BDD0-A30F653025A6}"/>
              </a:ext>
            </a:extLst>
          </p:cNvPr>
          <p:cNvSpPr txBox="1"/>
          <p:nvPr/>
        </p:nvSpPr>
        <p:spPr>
          <a:xfrm>
            <a:off x="828317" y="6571127"/>
            <a:ext cx="2650084" cy="2230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849" dirty="0" err="1"/>
              <a:t>Argireline</a:t>
            </a:r>
            <a:r>
              <a:rPr lang="en-US" sz="849" dirty="0">
                <a:latin typeface="Calibri" panose="020F0502020204030204" pitchFamily="34" charset="0"/>
                <a:cs typeface="Calibri" panose="020F0502020204030204" pitchFamily="34" charset="0"/>
              </a:rPr>
              <a:t>® is a trademark of </a:t>
            </a:r>
            <a:r>
              <a:rPr lang="en-US" sz="849" dirty="0" err="1">
                <a:latin typeface="Calibri" panose="020F0502020204030204" pitchFamily="34" charset="0"/>
                <a:cs typeface="Calibri" panose="020F0502020204030204" pitchFamily="34" charset="0"/>
              </a:rPr>
              <a:t>Lipotec</a:t>
            </a:r>
            <a:r>
              <a:rPr lang="en-US" sz="849" dirty="0">
                <a:latin typeface="Calibri" panose="020F0502020204030204" pitchFamily="34" charset="0"/>
                <a:cs typeface="Calibri" panose="020F0502020204030204" pitchFamily="34" charset="0"/>
              </a:rPr>
              <a:t> S.A. or its affiliates</a:t>
            </a:r>
            <a:endParaRPr lang="he-IL" sz="1940" dirty="0"/>
          </a:p>
        </p:txBody>
      </p:sp>
    </p:spTree>
    <p:extLst>
      <p:ext uri="{BB962C8B-B14F-4D97-AF65-F5344CB8AC3E}">
        <p14:creationId xmlns:p14="http://schemas.microsoft.com/office/powerpoint/2010/main" val="1826284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xmlns="" id="{7D144591-E9E9-4209-8701-3BB48A917D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5179" y="643467"/>
            <a:ext cx="9901641" cy="55710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621D12-D639-8F46-CB4E-F42E22FE7CA7}"/>
              </a:ext>
            </a:extLst>
          </p:cNvPr>
          <p:cNvSpPr txBox="1"/>
          <p:nvPr/>
        </p:nvSpPr>
        <p:spPr>
          <a:xfrm>
            <a:off x="1397022" y="1219200"/>
            <a:ext cx="3776862" cy="4461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740664" fontAlgn="t">
              <a:lnSpc>
                <a:spcPct val="90000"/>
              </a:lnSpc>
              <a:spcBef>
                <a:spcPct val="0"/>
              </a:spcBef>
              <a:spcAft>
                <a:spcPts val="486"/>
              </a:spcAft>
            </a:pPr>
            <a:r>
              <a:rPr lang="en-US" sz="6000" b="1" kern="12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Infusion</a:t>
            </a:r>
            <a:r>
              <a:rPr lang="en-US" sz="6000" kern="12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6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supports skin cell activities </a:t>
            </a:r>
            <a:endParaRPr lang="en-US" sz="6000" b="0" i="0" strike="noStrike" kern="1200" dirty="0">
              <a:solidFill>
                <a:srgbClr val="000000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AC0AF5-3175-D217-415D-6E11CB8DAB54}"/>
              </a:ext>
            </a:extLst>
          </p:cNvPr>
          <p:cNvSpPr txBox="1"/>
          <p:nvPr/>
        </p:nvSpPr>
        <p:spPr>
          <a:xfrm>
            <a:off x="6048499" y="1880171"/>
            <a:ext cx="561942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1458" indent="-231458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Promote keratinocyte proliferation</a:t>
            </a:r>
          </a:p>
          <a:p>
            <a:pPr marL="231458" indent="-231458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Improve skin pigmentation</a:t>
            </a:r>
          </a:p>
          <a:p>
            <a:pPr marL="231458" indent="-231458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Support extracellular matrix and fibroblast</a:t>
            </a:r>
          </a:p>
          <a:p>
            <a:pPr marL="231458" indent="-231458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Increase hydration</a:t>
            </a:r>
          </a:p>
          <a:p>
            <a:pPr marL="231458" indent="-231458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Promote cell growth and collagen </a:t>
            </a:r>
          </a:p>
          <a:p>
            <a:pPr marL="231458" indent="-231458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Support skin structure</a:t>
            </a:r>
          </a:p>
          <a:p>
            <a:pPr marL="231458" indent="-231458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Prevent oxidative stress</a:t>
            </a:r>
          </a:p>
        </p:txBody>
      </p:sp>
    </p:spTree>
    <p:extLst>
      <p:ext uri="{BB962C8B-B14F-4D97-AF65-F5344CB8AC3E}">
        <p14:creationId xmlns:p14="http://schemas.microsoft.com/office/powerpoint/2010/main" val="1311571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314" y="102028"/>
            <a:ext cx="9616714" cy="662588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it-IT" sz="4245" spc="6" dirty="0">
                <a:solidFill>
                  <a:srgbClr val="000000"/>
                </a:solidFill>
                <a:latin typeface="+mn-lt"/>
                <a:cs typeface="Raleway SemiBold"/>
              </a:rPr>
              <a:t>Step 4 – Booster </a:t>
            </a:r>
            <a:r>
              <a:rPr lang="en-GB" sz="4245" spc="6" dirty="0">
                <a:solidFill>
                  <a:srgbClr val="000000"/>
                </a:solidFill>
                <a:latin typeface="+mn-lt"/>
                <a:cs typeface="Raleway SemiBold"/>
              </a:rPr>
              <a:t>Infusion</a:t>
            </a:r>
            <a:endParaRPr lang="en-GB" sz="4245" dirty="0">
              <a:solidFill>
                <a:srgbClr val="000000"/>
              </a:solidFill>
              <a:latin typeface="+mn-lt"/>
              <a:cs typeface="Raleway SemiBold"/>
            </a:endParaRPr>
          </a:p>
        </p:txBody>
      </p:sp>
      <p:sp>
        <p:nvSpPr>
          <p:cNvPr id="33" name="object 17">
            <a:extLst>
              <a:ext uri="{FF2B5EF4-FFF2-40B4-BE49-F238E27FC236}">
                <a16:creationId xmlns:a16="http://schemas.microsoft.com/office/drawing/2014/main" xmlns="" id="{CBFA0C80-7D11-4083-9A6D-B4A72ECB85A6}"/>
              </a:ext>
            </a:extLst>
          </p:cNvPr>
          <p:cNvSpPr/>
          <p:nvPr/>
        </p:nvSpPr>
        <p:spPr>
          <a:xfrm>
            <a:off x="9374711" y="1267504"/>
            <a:ext cx="1455016" cy="1423451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pPr algn="l" rtl="0"/>
            <a:endParaRPr sz="1092" dirty="0"/>
          </a:p>
        </p:txBody>
      </p:sp>
      <p:grpSp>
        <p:nvGrpSpPr>
          <p:cNvPr id="3" name="object 3"/>
          <p:cNvGrpSpPr/>
          <p:nvPr/>
        </p:nvGrpSpPr>
        <p:grpSpPr>
          <a:xfrm>
            <a:off x="54430" y="1454477"/>
            <a:ext cx="10125089" cy="1099744"/>
            <a:chOff x="613306" y="2372086"/>
            <a:chExt cx="16697020" cy="1813560"/>
          </a:xfrm>
        </p:grpSpPr>
        <p:sp>
          <p:nvSpPr>
            <p:cNvPr id="4" name="object 4"/>
            <p:cNvSpPr/>
            <p:nvPr/>
          </p:nvSpPr>
          <p:spPr>
            <a:xfrm>
              <a:off x="2314166" y="3372651"/>
              <a:ext cx="14996160" cy="0"/>
            </a:xfrm>
            <a:custGeom>
              <a:avLst/>
              <a:gdLst/>
              <a:ahLst/>
              <a:cxnLst/>
              <a:rect l="l" t="t" r="r" b="b"/>
              <a:pathLst>
                <a:path w="14996160">
                  <a:moveTo>
                    <a:pt x="0" y="0"/>
                  </a:moveTo>
                  <a:lnTo>
                    <a:pt x="14995773" y="0"/>
                  </a:lnTo>
                </a:path>
              </a:pathLst>
            </a:custGeom>
            <a:ln w="10470">
              <a:solidFill>
                <a:srgbClr val="0B213C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613306" y="2372086"/>
              <a:ext cx="1813559" cy="1813560"/>
            </a:xfrm>
            <a:custGeom>
              <a:avLst/>
              <a:gdLst/>
              <a:ahLst/>
              <a:cxnLst/>
              <a:rect l="l" t="t" r="r" b="b"/>
              <a:pathLst>
                <a:path w="1813560" h="1813560">
                  <a:moveTo>
                    <a:pt x="906642" y="0"/>
                  </a:moveTo>
                  <a:lnTo>
                    <a:pt x="858491" y="1256"/>
                  </a:lnTo>
                  <a:lnTo>
                    <a:pt x="810994" y="4985"/>
                  </a:lnTo>
                  <a:lnTo>
                    <a:pt x="764215" y="11122"/>
                  </a:lnTo>
                  <a:lnTo>
                    <a:pt x="718216" y="19606"/>
                  </a:lnTo>
                  <a:lnTo>
                    <a:pt x="673059" y="30373"/>
                  </a:lnTo>
                  <a:lnTo>
                    <a:pt x="628808" y="43362"/>
                  </a:lnTo>
                  <a:lnTo>
                    <a:pt x="585524" y="58509"/>
                  </a:lnTo>
                  <a:lnTo>
                    <a:pt x="543271" y="75751"/>
                  </a:lnTo>
                  <a:lnTo>
                    <a:pt x="502111" y="95027"/>
                  </a:lnTo>
                  <a:lnTo>
                    <a:pt x="462108" y="116273"/>
                  </a:lnTo>
                  <a:lnTo>
                    <a:pt x="423322" y="139427"/>
                  </a:lnTo>
                  <a:lnTo>
                    <a:pt x="385818" y="164426"/>
                  </a:lnTo>
                  <a:lnTo>
                    <a:pt x="349658" y="191207"/>
                  </a:lnTo>
                  <a:lnTo>
                    <a:pt x="314904" y="219708"/>
                  </a:lnTo>
                  <a:lnTo>
                    <a:pt x="281619" y="249867"/>
                  </a:lnTo>
                  <a:lnTo>
                    <a:pt x="249867" y="281619"/>
                  </a:lnTo>
                  <a:lnTo>
                    <a:pt x="219708" y="314904"/>
                  </a:lnTo>
                  <a:lnTo>
                    <a:pt x="191207" y="349658"/>
                  </a:lnTo>
                  <a:lnTo>
                    <a:pt x="164426" y="385818"/>
                  </a:lnTo>
                  <a:lnTo>
                    <a:pt x="139427" y="423322"/>
                  </a:lnTo>
                  <a:lnTo>
                    <a:pt x="116273" y="462108"/>
                  </a:lnTo>
                  <a:lnTo>
                    <a:pt x="95027" y="502111"/>
                  </a:lnTo>
                  <a:lnTo>
                    <a:pt x="75751" y="543271"/>
                  </a:lnTo>
                  <a:lnTo>
                    <a:pt x="58509" y="585524"/>
                  </a:lnTo>
                  <a:lnTo>
                    <a:pt x="43362" y="628808"/>
                  </a:lnTo>
                  <a:lnTo>
                    <a:pt x="30373" y="673059"/>
                  </a:lnTo>
                  <a:lnTo>
                    <a:pt x="19606" y="718216"/>
                  </a:lnTo>
                  <a:lnTo>
                    <a:pt x="11122" y="764215"/>
                  </a:lnTo>
                  <a:lnTo>
                    <a:pt x="4985" y="810994"/>
                  </a:lnTo>
                  <a:lnTo>
                    <a:pt x="1256" y="858491"/>
                  </a:lnTo>
                  <a:lnTo>
                    <a:pt x="0" y="906642"/>
                  </a:lnTo>
                  <a:lnTo>
                    <a:pt x="1256" y="954793"/>
                  </a:lnTo>
                  <a:lnTo>
                    <a:pt x="4985" y="1002290"/>
                  </a:lnTo>
                  <a:lnTo>
                    <a:pt x="11122" y="1049069"/>
                  </a:lnTo>
                  <a:lnTo>
                    <a:pt x="19606" y="1095068"/>
                  </a:lnTo>
                  <a:lnTo>
                    <a:pt x="30373" y="1140225"/>
                  </a:lnTo>
                  <a:lnTo>
                    <a:pt x="43362" y="1184476"/>
                  </a:lnTo>
                  <a:lnTo>
                    <a:pt x="58509" y="1227760"/>
                  </a:lnTo>
                  <a:lnTo>
                    <a:pt x="75751" y="1270013"/>
                  </a:lnTo>
                  <a:lnTo>
                    <a:pt x="95027" y="1311173"/>
                  </a:lnTo>
                  <a:lnTo>
                    <a:pt x="116273" y="1351176"/>
                  </a:lnTo>
                  <a:lnTo>
                    <a:pt x="139427" y="1389962"/>
                  </a:lnTo>
                  <a:lnTo>
                    <a:pt x="164426" y="1427466"/>
                  </a:lnTo>
                  <a:lnTo>
                    <a:pt x="191207" y="1463626"/>
                  </a:lnTo>
                  <a:lnTo>
                    <a:pt x="219708" y="1498380"/>
                  </a:lnTo>
                  <a:lnTo>
                    <a:pt x="249867" y="1531665"/>
                  </a:lnTo>
                  <a:lnTo>
                    <a:pt x="281619" y="1563417"/>
                  </a:lnTo>
                  <a:lnTo>
                    <a:pt x="314904" y="1593576"/>
                  </a:lnTo>
                  <a:lnTo>
                    <a:pt x="349658" y="1622077"/>
                  </a:lnTo>
                  <a:lnTo>
                    <a:pt x="385818" y="1648858"/>
                  </a:lnTo>
                  <a:lnTo>
                    <a:pt x="423322" y="1673857"/>
                  </a:lnTo>
                  <a:lnTo>
                    <a:pt x="462108" y="1697011"/>
                  </a:lnTo>
                  <a:lnTo>
                    <a:pt x="502111" y="1718257"/>
                  </a:lnTo>
                  <a:lnTo>
                    <a:pt x="543271" y="1737533"/>
                  </a:lnTo>
                  <a:lnTo>
                    <a:pt x="585524" y="1754776"/>
                  </a:lnTo>
                  <a:lnTo>
                    <a:pt x="628808" y="1769922"/>
                  </a:lnTo>
                  <a:lnTo>
                    <a:pt x="673059" y="1782911"/>
                  </a:lnTo>
                  <a:lnTo>
                    <a:pt x="718216" y="1793678"/>
                  </a:lnTo>
                  <a:lnTo>
                    <a:pt x="764215" y="1802162"/>
                  </a:lnTo>
                  <a:lnTo>
                    <a:pt x="810994" y="1808299"/>
                  </a:lnTo>
                  <a:lnTo>
                    <a:pt x="858491" y="1812028"/>
                  </a:lnTo>
                  <a:lnTo>
                    <a:pt x="906642" y="1813285"/>
                  </a:lnTo>
                  <a:lnTo>
                    <a:pt x="954793" y="1812028"/>
                  </a:lnTo>
                  <a:lnTo>
                    <a:pt x="1002290" y="1808299"/>
                  </a:lnTo>
                  <a:lnTo>
                    <a:pt x="1049069" y="1802162"/>
                  </a:lnTo>
                  <a:lnTo>
                    <a:pt x="1095068" y="1793678"/>
                  </a:lnTo>
                  <a:lnTo>
                    <a:pt x="1140225" y="1782911"/>
                  </a:lnTo>
                  <a:lnTo>
                    <a:pt x="1184476" y="1769922"/>
                  </a:lnTo>
                  <a:lnTo>
                    <a:pt x="1227760" y="1754776"/>
                  </a:lnTo>
                  <a:lnTo>
                    <a:pt x="1270013" y="1737533"/>
                  </a:lnTo>
                  <a:lnTo>
                    <a:pt x="1311173" y="1718257"/>
                  </a:lnTo>
                  <a:lnTo>
                    <a:pt x="1351176" y="1697011"/>
                  </a:lnTo>
                  <a:lnTo>
                    <a:pt x="1389962" y="1673857"/>
                  </a:lnTo>
                  <a:lnTo>
                    <a:pt x="1427466" y="1648858"/>
                  </a:lnTo>
                  <a:lnTo>
                    <a:pt x="1463626" y="1622077"/>
                  </a:lnTo>
                  <a:lnTo>
                    <a:pt x="1498380" y="1593576"/>
                  </a:lnTo>
                  <a:lnTo>
                    <a:pt x="1531665" y="1563417"/>
                  </a:lnTo>
                  <a:lnTo>
                    <a:pt x="1563417" y="1531665"/>
                  </a:lnTo>
                  <a:lnTo>
                    <a:pt x="1593576" y="1498380"/>
                  </a:lnTo>
                  <a:lnTo>
                    <a:pt x="1622077" y="1463626"/>
                  </a:lnTo>
                  <a:lnTo>
                    <a:pt x="1648858" y="1427466"/>
                  </a:lnTo>
                  <a:lnTo>
                    <a:pt x="1673857" y="1389962"/>
                  </a:lnTo>
                  <a:lnTo>
                    <a:pt x="1697011" y="1351176"/>
                  </a:lnTo>
                  <a:lnTo>
                    <a:pt x="1718257" y="1311173"/>
                  </a:lnTo>
                  <a:lnTo>
                    <a:pt x="1737533" y="1270013"/>
                  </a:lnTo>
                  <a:lnTo>
                    <a:pt x="1754776" y="1227760"/>
                  </a:lnTo>
                  <a:lnTo>
                    <a:pt x="1769922" y="1184476"/>
                  </a:lnTo>
                  <a:lnTo>
                    <a:pt x="1782911" y="1140225"/>
                  </a:lnTo>
                  <a:lnTo>
                    <a:pt x="1793678" y="1095068"/>
                  </a:lnTo>
                  <a:lnTo>
                    <a:pt x="1802162" y="1049069"/>
                  </a:lnTo>
                  <a:lnTo>
                    <a:pt x="1808299" y="1002290"/>
                  </a:lnTo>
                  <a:lnTo>
                    <a:pt x="1812028" y="954793"/>
                  </a:lnTo>
                  <a:lnTo>
                    <a:pt x="1813285" y="906642"/>
                  </a:lnTo>
                  <a:lnTo>
                    <a:pt x="1812028" y="858491"/>
                  </a:lnTo>
                  <a:lnTo>
                    <a:pt x="1808299" y="810994"/>
                  </a:lnTo>
                  <a:lnTo>
                    <a:pt x="1802162" y="764215"/>
                  </a:lnTo>
                  <a:lnTo>
                    <a:pt x="1793678" y="718216"/>
                  </a:lnTo>
                  <a:lnTo>
                    <a:pt x="1782911" y="673059"/>
                  </a:lnTo>
                  <a:lnTo>
                    <a:pt x="1769922" y="628808"/>
                  </a:lnTo>
                  <a:lnTo>
                    <a:pt x="1754776" y="585524"/>
                  </a:lnTo>
                  <a:lnTo>
                    <a:pt x="1737533" y="543271"/>
                  </a:lnTo>
                  <a:lnTo>
                    <a:pt x="1718257" y="502111"/>
                  </a:lnTo>
                  <a:lnTo>
                    <a:pt x="1697011" y="462108"/>
                  </a:lnTo>
                  <a:lnTo>
                    <a:pt x="1673857" y="423322"/>
                  </a:lnTo>
                  <a:lnTo>
                    <a:pt x="1648858" y="385818"/>
                  </a:lnTo>
                  <a:lnTo>
                    <a:pt x="1622077" y="349658"/>
                  </a:lnTo>
                  <a:lnTo>
                    <a:pt x="1593576" y="314904"/>
                  </a:lnTo>
                  <a:lnTo>
                    <a:pt x="1563417" y="281619"/>
                  </a:lnTo>
                  <a:lnTo>
                    <a:pt x="1531665" y="249867"/>
                  </a:lnTo>
                  <a:lnTo>
                    <a:pt x="1498380" y="219708"/>
                  </a:lnTo>
                  <a:lnTo>
                    <a:pt x="1463626" y="191207"/>
                  </a:lnTo>
                  <a:lnTo>
                    <a:pt x="1427466" y="164426"/>
                  </a:lnTo>
                  <a:lnTo>
                    <a:pt x="1389962" y="139427"/>
                  </a:lnTo>
                  <a:lnTo>
                    <a:pt x="1351176" y="116273"/>
                  </a:lnTo>
                  <a:lnTo>
                    <a:pt x="1311173" y="95027"/>
                  </a:lnTo>
                  <a:lnTo>
                    <a:pt x="1270013" y="75751"/>
                  </a:lnTo>
                  <a:lnTo>
                    <a:pt x="1227760" y="58509"/>
                  </a:lnTo>
                  <a:lnTo>
                    <a:pt x="1184476" y="43362"/>
                  </a:lnTo>
                  <a:lnTo>
                    <a:pt x="1140225" y="30373"/>
                  </a:lnTo>
                  <a:lnTo>
                    <a:pt x="1095068" y="19606"/>
                  </a:lnTo>
                  <a:lnTo>
                    <a:pt x="1049069" y="11122"/>
                  </a:lnTo>
                  <a:lnTo>
                    <a:pt x="1002290" y="4985"/>
                  </a:lnTo>
                  <a:lnTo>
                    <a:pt x="954793" y="1256"/>
                  </a:lnTo>
                  <a:lnTo>
                    <a:pt x="906642" y="0"/>
                  </a:lnTo>
                  <a:close/>
                </a:path>
              </a:pathLst>
            </a:custGeom>
            <a:solidFill>
              <a:srgbClr val="0B213C"/>
            </a:solidFill>
          </p:spPr>
          <p:txBody>
            <a:bodyPr wrap="square" lIns="0" tIns="0" rIns="0" bIns="0" rtlCol="0"/>
            <a:lstStyle/>
            <a:p>
              <a:pPr algn="l" rtl="0"/>
              <a:endParaRPr sz="1092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93056" y="1698108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 dirty="0">
              <a:latin typeface="Montserrat SemiBold"/>
              <a:cs typeface="Montserrat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6944" y="1861433"/>
            <a:ext cx="414715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-12" dirty="0">
                <a:solidFill>
                  <a:srgbClr val="FFFFFF"/>
                </a:solidFill>
                <a:latin typeface="Montserrat SemiBold"/>
                <a:cs typeface="Montserrat SemiBold"/>
              </a:rPr>
              <a:t>1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9185" y="2682951"/>
            <a:ext cx="2186295" cy="629703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15" dirty="0">
                <a:solidFill>
                  <a:srgbClr val="0B213C"/>
                </a:solidFill>
                <a:cs typeface="Raleway SemiBold"/>
              </a:rPr>
              <a:t>LYMPHATIC</a:t>
            </a:r>
            <a:r>
              <a:rPr sz="1092" b="1" spc="-9" dirty="0">
                <a:solidFill>
                  <a:srgbClr val="0B213C"/>
                </a:solidFill>
                <a:cs typeface="Raleway SemiBold"/>
              </a:rPr>
              <a:t> </a:t>
            </a:r>
            <a:r>
              <a:rPr sz="1092" b="1" spc="3" dirty="0">
                <a:solidFill>
                  <a:srgbClr val="0B213C"/>
                </a:solidFill>
                <a:cs typeface="Raleway SemiBold"/>
              </a:rPr>
              <a:t>MASSAGE</a:t>
            </a:r>
            <a:endParaRPr sz="1092" dirty="0">
              <a:cs typeface="Raleway SemiBold"/>
            </a:endParaRPr>
          </a:p>
          <a:p>
            <a:pPr marL="7701" marR="3081">
              <a:spcBef>
                <a:spcPts val="870"/>
              </a:spcBef>
            </a:pPr>
            <a:r>
              <a:rPr sz="1092" spc="-3" dirty="0">
                <a:solidFill>
                  <a:srgbClr val="5E5E5E"/>
                </a:solidFill>
                <a:cs typeface="Raleway"/>
              </a:rPr>
              <a:t>Relaxing</a:t>
            </a:r>
            <a:r>
              <a:rPr sz="1092" spc="-15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massage</a:t>
            </a:r>
            <a:r>
              <a:rPr sz="1092" spc="-12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for</a:t>
            </a:r>
            <a:r>
              <a:rPr sz="1092" spc="-33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detoxifying </a:t>
            </a:r>
            <a:r>
              <a:rPr sz="1092" spc="-240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 skin and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stimulating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micro-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circulation</a:t>
            </a:r>
            <a:endParaRPr sz="1092" dirty="0">
              <a:cs typeface="Raleway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21166" y="1438435"/>
            <a:ext cx="1099744" cy="1099744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413951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sp>
        <p:nvSpPr>
          <p:cNvPr id="10" name="object 10"/>
          <p:cNvSpPr txBox="1"/>
          <p:nvPr/>
        </p:nvSpPr>
        <p:spPr>
          <a:xfrm>
            <a:off x="3778807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24354" y="1809638"/>
            <a:ext cx="491342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-12" dirty="0">
                <a:solidFill>
                  <a:srgbClr val="FFFFFF"/>
                </a:solidFill>
                <a:latin typeface="Montserrat SemiBold"/>
                <a:cs typeface="Montserrat SemiBold"/>
              </a:rPr>
              <a:t>2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63019" y="2672019"/>
            <a:ext cx="1804028" cy="797761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dirty="0">
                <a:solidFill>
                  <a:srgbClr val="413951"/>
                </a:solidFill>
                <a:cs typeface="Raleway SemiBold"/>
              </a:rPr>
              <a:t>EXFOLIATION</a:t>
            </a:r>
            <a:endParaRPr sz="1092" dirty="0">
              <a:cs typeface="Raleway SemiBold"/>
            </a:endParaRPr>
          </a:p>
          <a:p>
            <a:pPr marL="7701" marR="3081">
              <a:spcBef>
                <a:spcPts val="870"/>
              </a:spcBef>
            </a:pPr>
            <a:r>
              <a:rPr sz="1092" spc="-6" dirty="0">
                <a:solidFill>
                  <a:srgbClr val="5E5E5E"/>
                </a:solidFill>
                <a:cs typeface="Raleway"/>
              </a:rPr>
              <a:t>Preps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 skin 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to receive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 </a:t>
            </a:r>
            <a:r>
              <a:rPr sz="1092" spc="3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nourishment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 from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following </a:t>
            </a:r>
            <a:r>
              <a:rPr sz="1092" spc="-240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infusion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 treatment</a:t>
            </a:r>
            <a:endParaRPr sz="1092" dirty="0">
              <a:cs typeface="Raleway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13475" y="1438435"/>
            <a:ext cx="1099744" cy="1099744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sp>
        <p:nvSpPr>
          <p:cNvPr id="14" name="object 14"/>
          <p:cNvSpPr txBox="1"/>
          <p:nvPr/>
        </p:nvSpPr>
        <p:spPr>
          <a:xfrm>
            <a:off x="6771118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17620" y="1809638"/>
            <a:ext cx="487492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-27" dirty="0">
                <a:solidFill>
                  <a:srgbClr val="FFFFFF"/>
                </a:solidFill>
                <a:latin typeface="Montserrat SemiBold"/>
                <a:cs typeface="Montserrat SemiBold"/>
              </a:rPr>
              <a:t>3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13475" y="2706105"/>
            <a:ext cx="1735486" cy="629703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9" dirty="0">
                <a:solidFill>
                  <a:srgbClr val="CFA3A3"/>
                </a:solidFill>
                <a:cs typeface="Raleway SemiBold"/>
              </a:rPr>
              <a:t>INFUSION</a:t>
            </a:r>
            <a:endParaRPr sz="1092" dirty="0">
              <a:cs typeface="Raleway SemiBold"/>
            </a:endParaRPr>
          </a:p>
          <a:p>
            <a:pPr marL="7701" marR="3081">
              <a:spcBef>
                <a:spcPts val="870"/>
              </a:spcBef>
            </a:pPr>
            <a:r>
              <a:rPr sz="1092" dirty="0">
                <a:solidFill>
                  <a:srgbClr val="5E5E5E"/>
                </a:solidFill>
                <a:cs typeface="Raleway"/>
              </a:rPr>
              <a:t>Deep,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effective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delivery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of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 active</a:t>
            </a:r>
            <a:r>
              <a:rPr sz="1092" spc="-18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3" dirty="0">
                <a:solidFill>
                  <a:srgbClr val="5E5E5E"/>
                </a:solidFill>
                <a:cs typeface="Raleway"/>
              </a:rPr>
              <a:t>ingredients</a:t>
            </a:r>
            <a:r>
              <a:rPr sz="1092" spc="-18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into</a:t>
            </a:r>
            <a:r>
              <a:rPr sz="1092" spc="-15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</a:t>
            </a:r>
            <a:r>
              <a:rPr sz="1092" spc="-18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skin</a:t>
            </a:r>
            <a:endParaRPr sz="1092" dirty="0">
              <a:cs typeface="Raleway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554691" y="1438435"/>
            <a:ext cx="1099744" cy="1099744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9EAEB3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sp>
        <p:nvSpPr>
          <p:cNvPr id="18" name="object 18"/>
          <p:cNvSpPr txBox="1"/>
          <p:nvPr/>
        </p:nvSpPr>
        <p:spPr>
          <a:xfrm>
            <a:off x="9912333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838388" y="1809638"/>
            <a:ext cx="532544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3" dirty="0">
                <a:solidFill>
                  <a:srgbClr val="FFFFFF"/>
                </a:solidFill>
                <a:latin typeface="Montserrat SemiBold"/>
                <a:cs typeface="Montserrat SemiBold"/>
              </a:rPr>
              <a:t>4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74711" y="2745893"/>
            <a:ext cx="1852931" cy="629703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9" dirty="0">
                <a:solidFill>
                  <a:srgbClr val="9EAEB3"/>
                </a:solidFill>
                <a:cs typeface="Raleway SemiBold"/>
              </a:rPr>
              <a:t>BOOSTER</a:t>
            </a:r>
            <a:r>
              <a:rPr sz="1092" b="1" spc="-12" dirty="0">
                <a:solidFill>
                  <a:srgbClr val="9EAEB3"/>
                </a:solidFill>
                <a:cs typeface="Raleway SemiBold"/>
              </a:rPr>
              <a:t> </a:t>
            </a:r>
            <a:r>
              <a:rPr sz="1092" b="1" spc="9" dirty="0">
                <a:solidFill>
                  <a:srgbClr val="9EAEB3"/>
                </a:solidFill>
                <a:cs typeface="Raleway SemiBold"/>
              </a:rPr>
              <a:t>INFUSION</a:t>
            </a:r>
            <a:endParaRPr sz="1092" dirty="0">
              <a:cs typeface="Raleway SemiBold"/>
            </a:endParaRPr>
          </a:p>
          <a:p>
            <a:pPr marL="7701" marR="3081">
              <a:spcBef>
                <a:spcPts val="870"/>
              </a:spcBef>
            </a:pPr>
            <a:r>
              <a:rPr sz="1092" spc="-3" dirty="0">
                <a:solidFill>
                  <a:srgbClr val="5E5E5E"/>
                </a:solidFill>
                <a:cs typeface="Raleway"/>
              </a:rPr>
              <a:t>Post-infusion</a:t>
            </a:r>
            <a:r>
              <a:rPr sz="1092" spc="-12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step</a:t>
            </a:r>
            <a:r>
              <a:rPr sz="1092" spc="-12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9" dirty="0">
                <a:solidFill>
                  <a:srgbClr val="5E5E5E"/>
                </a:solidFill>
                <a:cs typeface="Raleway"/>
              </a:rPr>
              <a:t>to</a:t>
            </a:r>
            <a:r>
              <a:rPr sz="1092" spc="-12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amplify</a:t>
            </a:r>
            <a:r>
              <a:rPr sz="1092" spc="-33" dirty="0">
                <a:solidFill>
                  <a:srgbClr val="5E5E5E"/>
                </a:solidFill>
                <a:cs typeface="Raleway"/>
              </a:rPr>
              <a:t> </a:t>
            </a:r>
            <a:r>
              <a:rPr sz="1092" dirty="0">
                <a:solidFill>
                  <a:srgbClr val="5E5E5E"/>
                </a:solidFill>
                <a:cs typeface="Raleway"/>
              </a:rPr>
              <a:t>the </a:t>
            </a:r>
            <a:r>
              <a:rPr sz="1092" spc="-240" dirty="0">
                <a:solidFill>
                  <a:srgbClr val="5E5E5E"/>
                </a:solidFill>
                <a:cs typeface="Raleway"/>
              </a:rPr>
              <a:t> </a:t>
            </a:r>
            <a:r>
              <a:rPr sz="1092" spc="-6" dirty="0">
                <a:solidFill>
                  <a:srgbClr val="5E5E5E"/>
                </a:solidFill>
                <a:cs typeface="Raleway"/>
              </a:rPr>
              <a:t>treatment result</a:t>
            </a:r>
            <a:endParaRPr sz="1092" dirty="0">
              <a:cs typeface="Raleway"/>
            </a:endParaRPr>
          </a:p>
        </p:txBody>
      </p:sp>
      <p:pic>
        <p:nvPicPr>
          <p:cNvPr id="40" name="object 13">
            <a:extLst>
              <a:ext uri="{FF2B5EF4-FFF2-40B4-BE49-F238E27FC236}">
                <a16:creationId xmlns:a16="http://schemas.microsoft.com/office/drawing/2014/main" xmlns="" id="{2AF54649-C551-4636-9AD8-91860DB20B60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958" y="6665454"/>
            <a:ext cx="90220" cy="4593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AC056D6-5A8E-40C2-BB9F-092563A1E3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95" y="3989400"/>
            <a:ext cx="12194995" cy="237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64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01A54D-BA26-4027-988C-60D3630A7E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3465" y="241"/>
            <a:ext cx="13715038" cy="68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17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xmlns="" id="{7D144591-E9E9-4209-8701-3BB48A917D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5179" y="643467"/>
            <a:ext cx="9901641" cy="55710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77DAB6-C20D-8C43-C6F0-5DB76797AA47}"/>
              </a:ext>
            </a:extLst>
          </p:cNvPr>
          <p:cNvSpPr txBox="1"/>
          <p:nvPr/>
        </p:nvSpPr>
        <p:spPr>
          <a:xfrm>
            <a:off x="1145179" y="639013"/>
            <a:ext cx="4149652" cy="5583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en-US" sz="48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dirty="0">
                <a:solidFill>
                  <a:srgbClr val="000000"/>
                </a:solidFill>
                <a:ea typeface="+mj-ea"/>
                <a:cs typeface="+mj-cs"/>
              </a:rPr>
              <a:t>B</a:t>
            </a:r>
            <a:r>
              <a:rPr lang="en-US" sz="4800" b="1" kern="1200" dirty="0">
                <a:solidFill>
                  <a:srgbClr val="000000"/>
                </a:solidFill>
                <a:ea typeface="+mj-ea"/>
                <a:cs typeface="+mj-cs"/>
              </a:rPr>
              <a:t>ooster </a:t>
            </a:r>
            <a:r>
              <a:rPr lang="en-US" sz="4800" b="1" dirty="0">
                <a:solidFill>
                  <a:srgbClr val="000000"/>
                </a:solidFill>
                <a:ea typeface="+mj-ea"/>
                <a:cs typeface="+mj-cs"/>
              </a:rPr>
              <a:t>I</a:t>
            </a:r>
            <a:r>
              <a:rPr lang="en-US" sz="4800" b="1" i="0" u="none" strike="noStrike" kern="1200" dirty="0">
                <a:solidFill>
                  <a:srgbClr val="000000"/>
                </a:solidFill>
                <a:effectLst/>
                <a:ea typeface="+mj-ea"/>
                <a:cs typeface="+mj-cs"/>
              </a:rPr>
              <a:t>nfusio</a:t>
            </a:r>
            <a:r>
              <a:rPr lang="en-US" sz="4800" b="1" kern="1200" dirty="0">
                <a:solidFill>
                  <a:srgbClr val="000000"/>
                </a:solidFill>
                <a:ea typeface="+mj-ea"/>
                <a:cs typeface="+mj-cs"/>
              </a:rPr>
              <a:t>n  </a:t>
            </a:r>
          </a:p>
          <a:p>
            <a:pPr fontAlgn="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amplifies results</a:t>
            </a:r>
            <a:endParaRPr lang="en-US" sz="4800" i="0" u="sng" strike="noStrike" kern="1200" dirty="0">
              <a:solidFill>
                <a:srgbClr val="000000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0D164B-5247-DC20-2F0C-2868CF818FD4}"/>
              </a:ext>
            </a:extLst>
          </p:cNvPr>
          <p:cNvSpPr txBox="1"/>
          <p:nvPr/>
        </p:nvSpPr>
        <p:spPr>
          <a:xfrm>
            <a:off x="6566262" y="1537750"/>
            <a:ext cx="41496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+mj-lt"/>
              </a:rPr>
              <a:t>This step targets multiple skin concerns by delivering a high concentration of hyaluronic acid and vitamins which:</a:t>
            </a:r>
          </a:p>
          <a:p>
            <a:endParaRPr lang="en-GB" sz="240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+mj-lt"/>
              </a:rPr>
              <a:t>Improve texture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+mj-lt"/>
              </a:rPr>
              <a:t>Increase elasticity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+mj-lt"/>
              </a:rPr>
              <a:t>Hydrate and plum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+mj-lt"/>
              </a:rPr>
              <a:t>Restore radiance and overall skin appearance </a:t>
            </a:r>
          </a:p>
        </p:txBody>
      </p:sp>
    </p:spTree>
    <p:extLst>
      <p:ext uri="{BB962C8B-B14F-4D97-AF65-F5344CB8AC3E}">
        <p14:creationId xmlns:p14="http://schemas.microsoft.com/office/powerpoint/2010/main" val="2415075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7906" y="491313"/>
            <a:ext cx="11210948" cy="994217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en-GB" sz="3600" b="0" spc="-115" dirty="0">
                <a:latin typeface="+mj-lt"/>
                <a:cs typeface="Raleway SemiBold"/>
              </a:rPr>
              <a:t>JETPEEL</a:t>
            </a:r>
            <a:r>
              <a:rPr lang="en-GB" sz="3600" b="0" spc="-115" dirty="0">
                <a:solidFill>
                  <a:srgbClr val="FF0000"/>
                </a:solidFill>
                <a:latin typeface="+mn-lt"/>
                <a:cs typeface="Raleway SemiBold"/>
              </a:rPr>
              <a:t> </a:t>
            </a:r>
            <a:r>
              <a:rPr lang="en-GB" sz="3600" spc="-115" dirty="0">
                <a:solidFill>
                  <a:srgbClr val="FF0000"/>
                </a:solidFill>
                <a:latin typeface="+mn-lt"/>
                <a:cs typeface="Raleway SemiBold"/>
              </a:rPr>
              <a:t>2 DAYS BEFORE </a:t>
            </a:r>
            <a:r>
              <a:rPr lang="en-GB" sz="3600" spc="-115" dirty="0">
                <a:solidFill>
                  <a:srgbClr val="000000"/>
                </a:solidFill>
                <a:latin typeface="+mn-lt"/>
                <a:cs typeface="Raleway SemiBold"/>
              </a:rPr>
              <a:t> </a:t>
            </a:r>
            <a:r>
              <a:rPr lang="en-GB" sz="3600" b="0" spc="-115" dirty="0">
                <a:solidFill>
                  <a:srgbClr val="000000"/>
                </a:solidFill>
                <a:latin typeface="+mj-lt"/>
                <a:cs typeface="Raleway SemiBold"/>
              </a:rPr>
              <a:t>OTHER AESTHETIC PROCEDURES</a:t>
            </a:r>
            <a:r>
              <a:rPr lang="en-GB" sz="4245" b="0" spc="-115" dirty="0">
                <a:solidFill>
                  <a:srgbClr val="000000"/>
                </a:solidFill>
                <a:latin typeface="+mn-lt"/>
                <a:cs typeface="Raleway SemiBold"/>
              </a:rPr>
              <a:t/>
            </a:r>
            <a:br>
              <a:rPr lang="en-GB" sz="4245" b="0" spc="-115" dirty="0">
                <a:solidFill>
                  <a:srgbClr val="000000"/>
                </a:solidFill>
                <a:latin typeface="+mn-lt"/>
                <a:cs typeface="Raleway SemiBold"/>
              </a:rPr>
            </a:br>
            <a:endParaRPr lang="en-GB" sz="2800" b="0" dirty="0">
              <a:solidFill>
                <a:srgbClr val="000000"/>
              </a:solidFill>
              <a:latin typeface="+mn-lt"/>
              <a:cs typeface="Raleway SemiBold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17906" y="1438435"/>
            <a:ext cx="10182648" cy="1099744"/>
            <a:chOff x="523546" y="2372086"/>
            <a:chExt cx="16791940" cy="1813560"/>
          </a:xfrm>
        </p:grpSpPr>
        <p:sp>
          <p:nvSpPr>
            <p:cNvPr id="4" name="object 4"/>
            <p:cNvSpPr/>
            <p:nvPr/>
          </p:nvSpPr>
          <p:spPr>
            <a:xfrm>
              <a:off x="2314166" y="3372651"/>
              <a:ext cx="14996160" cy="0"/>
            </a:xfrm>
            <a:custGeom>
              <a:avLst/>
              <a:gdLst/>
              <a:ahLst/>
              <a:cxnLst/>
              <a:rect l="l" t="t" r="r" b="b"/>
              <a:pathLst>
                <a:path w="14996160">
                  <a:moveTo>
                    <a:pt x="0" y="0"/>
                  </a:moveTo>
                  <a:lnTo>
                    <a:pt x="14995773" y="0"/>
                  </a:lnTo>
                </a:path>
              </a:pathLst>
            </a:custGeom>
            <a:ln w="10470">
              <a:solidFill>
                <a:srgbClr val="0B213C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523546" y="2372086"/>
              <a:ext cx="1813560" cy="1813560"/>
            </a:xfrm>
            <a:custGeom>
              <a:avLst/>
              <a:gdLst/>
              <a:ahLst/>
              <a:cxnLst/>
              <a:rect l="l" t="t" r="r" b="b"/>
              <a:pathLst>
                <a:path w="1813560" h="1813560">
                  <a:moveTo>
                    <a:pt x="906642" y="0"/>
                  </a:moveTo>
                  <a:lnTo>
                    <a:pt x="858491" y="1256"/>
                  </a:lnTo>
                  <a:lnTo>
                    <a:pt x="810994" y="4985"/>
                  </a:lnTo>
                  <a:lnTo>
                    <a:pt x="764215" y="11122"/>
                  </a:lnTo>
                  <a:lnTo>
                    <a:pt x="718216" y="19606"/>
                  </a:lnTo>
                  <a:lnTo>
                    <a:pt x="673059" y="30373"/>
                  </a:lnTo>
                  <a:lnTo>
                    <a:pt x="628808" y="43362"/>
                  </a:lnTo>
                  <a:lnTo>
                    <a:pt x="585524" y="58509"/>
                  </a:lnTo>
                  <a:lnTo>
                    <a:pt x="543271" y="75751"/>
                  </a:lnTo>
                  <a:lnTo>
                    <a:pt x="502111" y="95027"/>
                  </a:lnTo>
                  <a:lnTo>
                    <a:pt x="462108" y="116273"/>
                  </a:lnTo>
                  <a:lnTo>
                    <a:pt x="423322" y="139427"/>
                  </a:lnTo>
                  <a:lnTo>
                    <a:pt x="385818" y="164426"/>
                  </a:lnTo>
                  <a:lnTo>
                    <a:pt x="349658" y="191207"/>
                  </a:lnTo>
                  <a:lnTo>
                    <a:pt x="314904" y="219708"/>
                  </a:lnTo>
                  <a:lnTo>
                    <a:pt x="281619" y="249867"/>
                  </a:lnTo>
                  <a:lnTo>
                    <a:pt x="249867" y="281619"/>
                  </a:lnTo>
                  <a:lnTo>
                    <a:pt x="219708" y="314904"/>
                  </a:lnTo>
                  <a:lnTo>
                    <a:pt x="191207" y="349658"/>
                  </a:lnTo>
                  <a:lnTo>
                    <a:pt x="164426" y="385818"/>
                  </a:lnTo>
                  <a:lnTo>
                    <a:pt x="139427" y="423322"/>
                  </a:lnTo>
                  <a:lnTo>
                    <a:pt x="116273" y="462108"/>
                  </a:lnTo>
                  <a:lnTo>
                    <a:pt x="95027" y="502111"/>
                  </a:lnTo>
                  <a:lnTo>
                    <a:pt x="75751" y="543271"/>
                  </a:lnTo>
                  <a:lnTo>
                    <a:pt x="58509" y="585524"/>
                  </a:lnTo>
                  <a:lnTo>
                    <a:pt x="43362" y="628808"/>
                  </a:lnTo>
                  <a:lnTo>
                    <a:pt x="30373" y="673059"/>
                  </a:lnTo>
                  <a:lnTo>
                    <a:pt x="19606" y="718216"/>
                  </a:lnTo>
                  <a:lnTo>
                    <a:pt x="11122" y="764215"/>
                  </a:lnTo>
                  <a:lnTo>
                    <a:pt x="4985" y="810994"/>
                  </a:lnTo>
                  <a:lnTo>
                    <a:pt x="1256" y="858491"/>
                  </a:lnTo>
                  <a:lnTo>
                    <a:pt x="0" y="906642"/>
                  </a:lnTo>
                  <a:lnTo>
                    <a:pt x="1256" y="954793"/>
                  </a:lnTo>
                  <a:lnTo>
                    <a:pt x="4985" y="1002290"/>
                  </a:lnTo>
                  <a:lnTo>
                    <a:pt x="11122" y="1049069"/>
                  </a:lnTo>
                  <a:lnTo>
                    <a:pt x="19606" y="1095068"/>
                  </a:lnTo>
                  <a:lnTo>
                    <a:pt x="30373" y="1140225"/>
                  </a:lnTo>
                  <a:lnTo>
                    <a:pt x="43362" y="1184476"/>
                  </a:lnTo>
                  <a:lnTo>
                    <a:pt x="58509" y="1227760"/>
                  </a:lnTo>
                  <a:lnTo>
                    <a:pt x="75751" y="1270013"/>
                  </a:lnTo>
                  <a:lnTo>
                    <a:pt x="95027" y="1311173"/>
                  </a:lnTo>
                  <a:lnTo>
                    <a:pt x="116273" y="1351176"/>
                  </a:lnTo>
                  <a:lnTo>
                    <a:pt x="139427" y="1389962"/>
                  </a:lnTo>
                  <a:lnTo>
                    <a:pt x="164426" y="1427466"/>
                  </a:lnTo>
                  <a:lnTo>
                    <a:pt x="191207" y="1463626"/>
                  </a:lnTo>
                  <a:lnTo>
                    <a:pt x="219708" y="1498380"/>
                  </a:lnTo>
                  <a:lnTo>
                    <a:pt x="249867" y="1531665"/>
                  </a:lnTo>
                  <a:lnTo>
                    <a:pt x="281619" y="1563417"/>
                  </a:lnTo>
                  <a:lnTo>
                    <a:pt x="314904" y="1593576"/>
                  </a:lnTo>
                  <a:lnTo>
                    <a:pt x="349658" y="1622077"/>
                  </a:lnTo>
                  <a:lnTo>
                    <a:pt x="385818" y="1648858"/>
                  </a:lnTo>
                  <a:lnTo>
                    <a:pt x="423322" y="1673857"/>
                  </a:lnTo>
                  <a:lnTo>
                    <a:pt x="462108" y="1697011"/>
                  </a:lnTo>
                  <a:lnTo>
                    <a:pt x="502111" y="1718257"/>
                  </a:lnTo>
                  <a:lnTo>
                    <a:pt x="543271" y="1737533"/>
                  </a:lnTo>
                  <a:lnTo>
                    <a:pt x="585524" y="1754776"/>
                  </a:lnTo>
                  <a:lnTo>
                    <a:pt x="628808" y="1769922"/>
                  </a:lnTo>
                  <a:lnTo>
                    <a:pt x="673059" y="1782911"/>
                  </a:lnTo>
                  <a:lnTo>
                    <a:pt x="718216" y="1793678"/>
                  </a:lnTo>
                  <a:lnTo>
                    <a:pt x="764215" y="1802162"/>
                  </a:lnTo>
                  <a:lnTo>
                    <a:pt x="810994" y="1808299"/>
                  </a:lnTo>
                  <a:lnTo>
                    <a:pt x="858491" y="1812028"/>
                  </a:lnTo>
                  <a:lnTo>
                    <a:pt x="906642" y="1813285"/>
                  </a:lnTo>
                  <a:lnTo>
                    <a:pt x="954793" y="1812028"/>
                  </a:lnTo>
                  <a:lnTo>
                    <a:pt x="1002290" y="1808299"/>
                  </a:lnTo>
                  <a:lnTo>
                    <a:pt x="1049069" y="1802162"/>
                  </a:lnTo>
                  <a:lnTo>
                    <a:pt x="1095068" y="1793678"/>
                  </a:lnTo>
                  <a:lnTo>
                    <a:pt x="1140225" y="1782911"/>
                  </a:lnTo>
                  <a:lnTo>
                    <a:pt x="1184476" y="1769922"/>
                  </a:lnTo>
                  <a:lnTo>
                    <a:pt x="1227760" y="1754776"/>
                  </a:lnTo>
                  <a:lnTo>
                    <a:pt x="1270013" y="1737533"/>
                  </a:lnTo>
                  <a:lnTo>
                    <a:pt x="1311173" y="1718257"/>
                  </a:lnTo>
                  <a:lnTo>
                    <a:pt x="1351176" y="1697011"/>
                  </a:lnTo>
                  <a:lnTo>
                    <a:pt x="1389962" y="1673857"/>
                  </a:lnTo>
                  <a:lnTo>
                    <a:pt x="1427466" y="1648858"/>
                  </a:lnTo>
                  <a:lnTo>
                    <a:pt x="1463626" y="1622077"/>
                  </a:lnTo>
                  <a:lnTo>
                    <a:pt x="1498380" y="1593576"/>
                  </a:lnTo>
                  <a:lnTo>
                    <a:pt x="1531665" y="1563417"/>
                  </a:lnTo>
                  <a:lnTo>
                    <a:pt x="1563417" y="1531665"/>
                  </a:lnTo>
                  <a:lnTo>
                    <a:pt x="1593576" y="1498380"/>
                  </a:lnTo>
                  <a:lnTo>
                    <a:pt x="1622077" y="1463626"/>
                  </a:lnTo>
                  <a:lnTo>
                    <a:pt x="1648858" y="1427466"/>
                  </a:lnTo>
                  <a:lnTo>
                    <a:pt x="1673857" y="1389962"/>
                  </a:lnTo>
                  <a:lnTo>
                    <a:pt x="1697011" y="1351176"/>
                  </a:lnTo>
                  <a:lnTo>
                    <a:pt x="1718257" y="1311173"/>
                  </a:lnTo>
                  <a:lnTo>
                    <a:pt x="1737533" y="1270013"/>
                  </a:lnTo>
                  <a:lnTo>
                    <a:pt x="1754776" y="1227760"/>
                  </a:lnTo>
                  <a:lnTo>
                    <a:pt x="1769922" y="1184476"/>
                  </a:lnTo>
                  <a:lnTo>
                    <a:pt x="1782911" y="1140225"/>
                  </a:lnTo>
                  <a:lnTo>
                    <a:pt x="1793678" y="1095068"/>
                  </a:lnTo>
                  <a:lnTo>
                    <a:pt x="1802162" y="1049069"/>
                  </a:lnTo>
                  <a:lnTo>
                    <a:pt x="1808299" y="1002290"/>
                  </a:lnTo>
                  <a:lnTo>
                    <a:pt x="1812028" y="954793"/>
                  </a:lnTo>
                  <a:lnTo>
                    <a:pt x="1813285" y="906642"/>
                  </a:lnTo>
                  <a:lnTo>
                    <a:pt x="1812028" y="858491"/>
                  </a:lnTo>
                  <a:lnTo>
                    <a:pt x="1808299" y="810994"/>
                  </a:lnTo>
                  <a:lnTo>
                    <a:pt x="1802162" y="764215"/>
                  </a:lnTo>
                  <a:lnTo>
                    <a:pt x="1793678" y="718216"/>
                  </a:lnTo>
                  <a:lnTo>
                    <a:pt x="1782911" y="673059"/>
                  </a:lnTo>
                  <a:lnTo>
                    <a:pt x="1769922" y="628808"/>
                  </a:lnTo>
                  <a:lnTo>
                    <a:pt x="1754776" y="585524"/>
                  </a:lnTo>
                  <a:lnTo>
                    <a:pt x="1737533" y="543271"/>
                  </a:lnTo>
                  <a:lnTo>
                    <a:pt x="1718257" y="502111"/>
                  </a:lnTo>
                  <a:lnTo>
                    <a:pt x="1697011" y="462108"/>
                  </a:lnTo>
                  <a:lnTo>
                    <a:pt x="1673857" y="423322"/>
                  </a:lnTo>
                  <a:lnTo>
                    <a:pt x="1648858" y="385818"/>
                  </a:lnTo>
                  <a:lnTo>
                    <a:pt x="1622077" y="349658"/>
                  </a:lnTo>
                  <a:lnTo>
                    <a:pt x="1593576" y="314904"/>
                  </a:lnTo>
                  <a:lnTo>
                    <a:pt x="1563417" y="281619"/>
                  </a:lnTo>
                  <a:lnTo>
                    <a:pt x="1531665" y="249867"/>
                  </a:lnTo>
                  <a:lnTo>
                    <a:pt x="1498380" y="219708"/>
                  </a:lnTo>
                  <a:lnTo>
                    <a:pt x="1463626" y="191207"/>
                  </a:lnTo>
                  <a:lnTo>
                    <a:pt x="1427466" y="164426"/>
                  </a:lnTo>
                  <a:lnTo>
                    <a:pt x="1389962" y="139427"/>
                  </a:lnTo>
                  <a:lnTo>
                    <a:pt x="1351176" y="116273"/>
                  </a:lnTo>
                  <a:lnTo>
                    <a:pt x="1311173" y="95027"/>
                  </a:lnTo>
                  <a:lnTo>
                    <a:pt x="1270013" y="75751"/>
                  </a:lnTo>
                  <a:lnTo>
                    <a:pt x="1227760" y="58509"/>
                  </a:lnTo>
                  <a:lnTo>
                    <a:pt x="1184476" y="43362"/>
                  </a:lnTo>
                  <a:lnTo>
                    <a:pt x="1140225" y="30373"/>
                  </a:lnTo>
                  <a:lnTo>
                    <a:pt x="1095068" y="19606"/>
                  </a:lnTo>
                  <a:lnTo>
                    <a:pt x="1049069" y="11122"/>
                  </a:lnTo>
                  <a:lnTo>
                    <a:pt x="1002290" y="4985"/>
                  </a:lnTo>
                  <a:lnTo>
                    <a:pt x="954793" y="1256"/>
                  </a:lnTo>
                  <a:lnTo>
                    <a:pt x="906642" y="0"/>
                  </a:lnTo>
                  <a:close/>
                </a:path>
              </a:pathLst>
            </a:custGeom>
            <a:solidFill>
              <a:srgbClr val="0B213C"/>
            </a:solidFill>
          </p:spPr>
          <p:txBody>
            <a:bodyPr wrap="square" lIns="0" tIns="0" rIns="0" bIns="0" rtlCol="0"/>
            <a:lstStyle/>
            <a:p>
              <a:pPr algn="l" rtl="0"/>
              <a:endParaRPr sz="1092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75549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9508" y="1809638"/>
            <a:ext cx="414715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-12" dirty="0">
                <a:solidFill>
                  <a:srgbClr val="FFFFFF"/>
                </a:solidFill>
                <a:latin typeface="Montserrat SemiBold"/>
                <a:cs typeface="Montserrat SemiBold"/>
              </a:rPr>
              <a:t>1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1617" y="2791057"/>
            <a:ext cx="2186295" cy="1556815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15" dirty="0">
                <a:solidFill>
                  <a:srgbClr val="0B213C"/>
                </a:solidFill>
                <a:cs typeface="Raleway SemiBold"/>
              </a:rPr>
              <a:t>LYMPHATIC</a:t>
            </a:r>
            <a:r>
              <a:rPr sz="1092" b="1" spc="-9" dirty="0">
                <a:solidFill>
                  <a:srgbClr val="0B213C"/>
                </a:solidFill>
                <a:cs typeface="Raleway SemiBold"/>
              </a:rPr>
              <a:t> </a:t>
            </a:r>
            <a:r>
              <a:rPr sz="1092" b="1" spc="3" dirty="0">
                <a:solidFill>
                  <a:srgbClr val="0B213C"/>
                </a:solidFill>
                <a:cs typeface="Raleway SemiBold"/>
              </a:rPr>
              <a:t>MASSAGE</a:t>
            </a:r>
            <a:endParaRPr lang="it-IT" sz="1092" b="1" spc="3" dirty="0">
              <a:solidFill>
                <a:srgbClr val="0B213C"/>
              </a:solidFill>
              <a:cs typeface="Raleway SemiBold"/>
            </a:endParaRPr>
          </a:p>
          <a:p>
            <a:pPr marL="7701">
              <a:spcBef>
                <a:spcPts val="79"/>
              </a:spcBef>
            </a:pPr>
            <a:r>
              <a:rPr lang="it-IT" sz="1100" b="1" spc="3" dirty="0">
                <a:solidFill>
                  <a:srgbClr val="0B213C"/>
                </a:solidFill>
                <a:cs typeface="Raleway SemiBold"/>
              </a:rPr>
              <a:t>USE: JetCare Hydro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/>
                </a:solidFill>
                <a:latin typeface="+mj-lt"/>
              </a:rPr>
              <a:t>Smooth skin texture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/>
                </a:solidFill>
                <a:latin typeface="+mj-lt"/>
              </a:rPr>
              <a:t>Moisturize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i="0" u="none" strike="noStrike" dirty="0">
                <a:solidFill>
                  <a:srgbClr val="000000"/>
                </a:solidFill>
                <a:effectLst/>
                <a:latin typeface="+mj-lt"/>
              </a:rPr>
              <a:t>Support skin barrier and reduce water loss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/>
                </a:solidFill>
                <a:latin typeface="+mj-lt"/>
              </a:rPr>
              <a:t>Decrease dryness and skin irritation</a:t>
            </a:r>
          </a:p>
          <a:p>
            <a:pPr marL="7701">
              <a:spcBef>
                <a:spcPts val="79"/>
              </a:spcBef>
            </a:pPr>
            <a:endParaRPr sz="1092" dirty="0">
              <a:cs typeface="Raleway SemiBold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21166" y="1438435"/>
            <a:ext cx="1099744" cy="1099744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413951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sp>
        <p:nvSpPr>
          <p:cNvPr id="10" name="object 10"/>
          <p:cNvSpPr txBox="1"/>
          <p:nvPr/>
        </p:nvSpPr>
        <p:spPr>
          <a:xfrm>
            <a:off x="3778807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24354" y="1809638"/>
            <a:ext cx="491342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-12" dirty="0">
                <a:solidFill>
                  <a:srgbClr val="FFFFFF"/>
                </a:solidFill>
                <a:latin typeface="Montserrat SemiBold"/>
                <a:cs typeface="Montserrat SemiBold"/>
              </a:rPr>
              <a:t>2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21166" y="2781767"/>
            <a:ext cx="1804028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dirty="0">
                <a:solidFill>
                  <a:srgbClr val="413951"/>
                </a:solidFill>
                <a:cs typeface="Raleway SemiBold"/>
              </a:rPr>
              <a:t>EXFOLIATION</a:t>
            </a:r>
            <a:endParaRPr sz="1092" dirty="0">
              <a:cs typeface="Raleway SemiBold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13475" y="1438435"/>
            <a:ext cx="1099744" cy="1099744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sp>
        <p:nvSpPr>
          <p:cNvPr id="14" name="object 14"/>
          <p:cNvSpPr txBox="1"/>
          <p:nvPr/>
        </p:nvSpPr>
        <p:spPr>
          <a:xfrm>
            <a:off x="6771118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17620" y="1809638"/>
            <a:ext cx="487492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-27" dirty="0">
                <a:solidFill>
                  <a:srgbClr val="FFFFFF"/>
                </a:solidFill>
                <a:latin typeface="Montserrat SemiBold"/>
                <a:cs typeface="Montserrat SemiBold"/>
              </a:rPr>
              <a:t>3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13475" y="2792831"/>
            <a:ext cx="1735486" cy="1714487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9" dirty="0">
                <a:solidFill>
                  <a:srgbClr val="CFA3A3"/>
                </a:solidFill>
                <a:cs typeface="Raleway SemiBold"/>
              </a:rPr>
              <a:t>INFUSION</a:t>
            </a:r>
            <a:endParaRPr lang="it-IT" sz="1092" b="1" spc="9" dirty="0">
              <a:solidFill>
                <a:srgbClr val="CFA3A3"/>
              </a:solidFill>
              <a:cs typeface="Raleway SemiBold"/>
            </a:endParaRPr>
          </a:p>
          <a:p>
            <a:pPr marL="7701">
              <a:spcBef>
                <a:spcPts val="79"/>
              </a:spcBef>
            </a:pPr>
            <a:r>
              <a:rPr lang="x-none" sz="1100" b="1" spc="9" dirty="0">
                <a:solidFill>
                  <a:srgbClr val="000000"/>
                </a:solidFill>
                <a:cs typeface="Raleway SemiBold"/>
              </a:rPr>
              <a:t>USE: </a:t>
            </a:r>
            <a:r>
              <a:rPr lang="en-US" sz="1100" b="1" spc="9" dirty="0" err="1">
                <a:solidFill>
                  <a:srgbClr val="000000"/>
                </a:solidFill>
                <a:cs typeface="Raleway SemiBold"/>
              </a:rPr>
              <a:t>JetCare</a:t>
            </a:r>
            <a:r>
              <a:rPr lang="en-US" sz="1100" b="1" spc="9" dirty="0">
                <a:solidFill>
                  <a:srgbClr val="000000"/>
                </a:solidFill>
                <a:cs typeface="Raleway SemiBold"/>
              </a:rPr>
              <a:t> </a:t>
            </a:r>
            <a:r>
              <a:rPr lang="x-none" sz="1100" b="1" spc="9" dirty="0">
                <a:solidFill>
                  <a:srgbClr val="000000"/>
                </a:solidFill>
                <a:cs typeface="Raleway SemiBold"/>
              </a:rPr>
              <a:t>Wide Range Hyaluronic Acid </a:t>
            </a:r>
            <a:endParaRPr lang="it-IT" sz="1100" b="1" spc="9" dirty="0">
              <a:solidFill>
                <a:srgbClr val="000000"/>
              </a:solidFill>
              <a:cs typeface="Raleway Semi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b="0" i="0" dirty="0">
                <a:solidFill>
                  <a:srgbClr val="212121"/>
                </a:solidFill>
                <a:effectLst/>
                <a:latin typeface="+mj-lt"/>
              </a:rPr>
              <a:t>Increase skin hydration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212121"/>
                </a:solidFill>
                <a:latin typeface="+mj-lt"/>
              </a:rPr>
              <a:t>R</a:t>
            </a:r>
            <a:r>
              <a:rPr lang="en-GB" sz="1100" b="0" i="0" dirty="0">
                <a:solidFill>
                  <a:srgbClr val="212121"/>
                </a:solidFill>
                <a:effectLst/>
                <a:latin typeface="+mj-lt"/>
              </a:rPr>
              <a:t>egulate tissue repair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100" dirty="0">
                <a:solidFill>
                  <a:srgbClr val="000000"/>
                </a:solidFill>
                <a:latin typeface="+mj-lt"/>
                <a:cs typeface="Raleway SemiBold"/>
              </a:rPr>
              <a:t>Reduce</a:t>
            </a:r>
            <a:r>
              <a:rPr lang="en-US" sz="1100" dirty="0">
                <a:solidFill>
                  <a:srgbClr val="000000"/>
                </a:solidFill>
                <a:latin typeface="+mj-lt"/>
                <a:cs typeface="Raleway SemiBold"/>
              </a:rPr>
              <a:t> </a:t>
            </a:r>
            <a:r>
              <a:rPr lang="x-none" sz="1100" dirty="0">
                <a:solidFill>
                  <a:srgbClr val="000000"/>
                </a:solidFill>
                <a:latin typeface="+mj-lt"/>
                <a:cs typeface="Raleway SemiBold"/>
              </a:rPr>
              <a:t>breakout of collagen and elastin matrix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100" dirty="0">
                <a:solidFill>
                  <a:srgbClr val="000000"/>
                </a:solidFill>
                <a:latin typeface="+mj-lt"/>
                <a:cs typeface="Raleway SemiBold"/>
              </a:rPr>
              <a:t>Strengthen connective tissue</a:t>
            </a:r>
            <a:endParaRPr sz="1092" dirty="0">
              <a:cs typeface="Raleway SemiBold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554691" y="1438435"/>
            <a:ext cx="1099744" cy="1099744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9EAEB3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sp>
        <p:nvSpPr>
          <p:cNvPr id="18" name="object 18"/>
          <p:cNvSpPr txBox="1"/>
          <p:nvPr/>
        </p:nvSpPr>
        <p:spPr>
          <a:xfrm>
            <a:off x="9912333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838388" y="1809638"/>
            <a:ext cx="532544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3" dirty="0">
                <a:solidFill>
                  <a:srgbClr val="FFFFFF"/>
                </a:solidFill>
                <a:latin typeface="Montserrat SemiBold"/>
                <a:cs typeface="Montserrat SemiBold"/>
              </a:rPr>
              <a:t>4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554691" y="2824266"/>
            <a:ext cx="1852931" cy="1256733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9" dirty="0">
                <a:solidFill>
                  <a:srgbClr val="9EAEB3"/>
                </a:solidFill>
                <a:cs typeface="Raleway SemiBold"/>
              </a:rPr>
              <a:t>BOOSTER</a:t>
            </a:r>
            <a:r>
              <a:rPr sz="1092" b="1" spc="-12" dirty="0">
                <a:solidFill>
                  <a:srgbClr val="9EAEB3"/>
                </a:solidFill>
                <a:cs typeface="Raleway SemiBold"/>
              </a:rPr>
              <a:t> </a:t>
            </a:r>
            <a:r>
              <a:rPr sz="1092" b="1" spc="9" dirty="0">
                <a:solidFill>
                  <a:srgbClr val="9EAEB3"/>
                </a:solidFill>
                <a:cs typeface="Raleway SemiBold"/>
              </a:rPr>
              <a:t>INFUSION</a:t>
            </a:r>
            <a:endParaRPr lang="it-IT" sz="1092" b="1" spc="9" dirty="0">
              <a:solidFill>
                <a:srgbClr val="9EAEB3"/>
              </a:solidFill>
              <a:cs typeface="Raleway SemiBold"/>
            </a:endParaRPr>
          </a:p>
          <a:p>
            <a:pPr marL="7701">
              <a:spcBef>
                <a:spcPts val="79"/>
              </a:spcBef>
            </a:pPr>
            <a:r>
              <a:rPr lang="x-none" sz="1100" b="1" spc="9" dirty="0">
                <a:solidFill>
                  <a:srgbClr val="000000"/>
                </a:solidFill>
                <a:cs typeface="Raleway SemiBold"/>
              </a:rPr>
              <a:t>USE: </a:t>
            </a:r>
            <a:r>
              <a:rPr lang="en-US" sz="1100" b="1" spc="9" dirty="0" err="1">
                <a:solidFill>
                  <a:srgbClr val="000000"/>
                </a:solidFill>
                <a:cs typeface="Raleway SemiBold"/>
              </a:rPr>
              <a:t>JetCare</a:t>
            </a:r>
            <a:r>
              <a:rPr lang="en-US" sz="1100" b="1" spc="9" dirty="0">
                <a:solidFill>
                  <a:srgbClr val="000000"/>
                </a:solidFill>
                <a:cs typeface="Raleway SemiBold"/>
              </a:rPr>
              <a:t> Boost </a:t>
            </a:r>
            <a:r>
              <a:rPr lang="x-none" sz="1100" b="1" spc="9" dirty="0">
                <a:solidFill>
                  <a:srgbClr val="000000"/>
                </a:solidFill>
                <a:cs typeface="Raleway SemiBold"/>
              </a:rPr>
              <a:t>Regenerate</a:t>
            </a:r>
            <a:r>
              <a:rPr lang="x-none" sz="1092" b="1" spc="9" dirty="0">
                <a:solidFill>
                  <a:srgbClr val="9EAEB3"/>
                </a:solidFill>
                <a:cs typeface="Raleway SemiBold"/>
              </a:rPr>
              <a:t> </a:t>
            </a:r>
          </a:p>
          <a:p>
            <a:pPr marL="179151" indent="-171450">
              <a:spcBef>
                <a:spcPts val="79"/>
              </a:spcBef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/>
                </a:solidFill>
                <a:latin typeface="+mj-lt"/>
              </a:rPr>
              <a:t>Fortify the functioning of the skin’s natural barrier</a:t>
            </a:r>
            <a:endParaRPr lang="x-none" sz="1100" spc="9" dirty="0">
              <a:solidFill>
                <a:srgbClr val="000000"/>
              </a:solidFill>
              <a:latin typeface="+mj-lt"/>
              <a:cs typeface="Raleway SemiBold"/>
            </a:endParaRPr>
          </a:p>
          <a:p>
            <a:pPr marL="179151" indent="-171450">
              <a:spcBef>
                <a:spcPts val="79"/>
              </a:spcBef>
              <a:buFont typeface="Arial" panose="020B0604020202020204" pitchFamily="34" charset="0"/>
              <a:buChar char="•"/>
            </a:pPr>
            <a:r>
              <a:rPr lang="x-none" sz="1100" spc="9" dirty="0">
                <a:solidFill>
                  <a:srgbClr val="000000"/>
                </a:solidFill>
                <a:latin typeface="+mj-lt"/>
                <a:cs typeface="Raleway SemiBold"/>
              </a:rPr>
              <a:t>Rejuvenat</a:t>
            </a:r>
            <a:r>
              <a:rPr lang="en-US" sz="1100" spc="9" dirty="0">
                <a:solidFill>
                  <a:srgbClr val="000000"/>
                </a:solidFill>
                <a:latin typeface="+mj-lt"/>
                <a:cs typeface="Raleway SemiBold"/>
              </a:rPr>
              <a:t>e</a:t>
            </a:r>
            <a:r>
              <a:rPr lang="x-none" sz="1100" spc="9" dirty="0">
                <a:solidFill>
                  <a:srgbClr val="000000"/>
                </a:solidFill>
                <a:latin typeface="+mj-lt"/>
                <a:cs typeface="Raleway SemiBold"/>
              </a:rPr>
              <a:t> skin tissue </a:t>
            </a:r>
          </a:p>
          <a:p>
            <a:pPr marL="179151" indent="-171450">
              <a:spcBef>
                <a:spcPts val="79"/>
              </a:spcBef>
              <a:buFont typeface="Arial" panose="020B0604020202020204" pitchFamily="34" charset="0"/>
              <a:buChar char="•"/>
            </a:pPr>
            <a:r>
              <a:rPr lang="x-none" sz="1100" spc="9" dirty="0">
                <a:solidFill>
                  <a:srgbClr val="000000"/>
                </a:solidFill>
                <a:latin typeface="+mj-lt"/>
                <a:cs typeface="Raleway SemiBold"/>
              </a:rPr>
              <a:t>Repair skin damage </a:t>
            </a:r>
          </a:p>
          <a:p>
            <a:pPr marL="179151" indent="-171450">
              <a:spcBef>
                <a:spcPts val="79"/>
              </a:spcBef>
              <a:buFont typeface="Arial" panose="020B0604020202020204" pitchFamily="34" charset="0"/>
              <a:buChar char="•"/>
            </a:pPr>
            <a:endParaRPr sz="1092" dirty="0">
              <a:cs typeface="Raleway SemiBold"/>
            </a:endParaRPr>
          </a:p>
        </p:txBody>
      </p:sp>
      <p:pic>
        <p:nvPicPr>
          <p:cNvPr id="40" name="object 13">
            <a:extLst>
              <a:ext uri="{FF2B5EF4-FFF2-40B4-BE49-F238E27FC236}">
                <a16:creationId xmlns:a16="http://schemas.microsoft.com/office/drawing/2014/main" xmlns="" id="{2AF54649-C551-4636-9AD8-91860DB20B6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958" y="6665454"/>
            <a:ext cx="90220" cy="45939"/>
          </a:xfrm>
          <a:prstGeom prst="rect">
            <a:avLst/>
          </a:prstGeom>
        </p:spPr>
      </p:pic>
      <p:pic>
        <p:nvPicPr>
          <p:cNvPr id="21" name="object 4">
            <a:extLst>
              <a:ext uri="{FF2B5EF4-FFF2-40B4-BE49-F238E27FC236}">
                <a16:creationId xmlns:a16="http://schemas.microsoft.com/office/drawing/2014/main" xmlns="" id="{DA531526-DDDE-4AF8-0149-D27B63B222BC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62" y="4547951"/>
            <a:ext cx="1709762" cy="1531241"/>
          </a:xfrm>
          <a:prstGeom prst="rect">
            <a:avLst/>
          </a:prstGeom>
        </p:spPr>
      </p:pic>
      <p:pic>
        <p:nvPicPr>
          <p:cNvPr id="27" name="object 6">
            <a:extLst>
              <a:ext uri="{FF2B5EF4-FFF2-40B4-BE49-F238E27FC236}">
                <a16:creationId xmlns:a16="http://schemas.microsoft.com/office/drawing/2014/main" xmlns="" id="{5550C223-2ED3-A38F-BC13-4F412DB918E3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2041" y="4438645"/>
            <a:ext cx="2225581" cy="1582393"/>
          </a:xfrm>
          <a:prstGeom prst="rect">
            <a:avLst/>
          </a:prstGeom>
        </p:spPr>
      </p:pic>
      <p:pic>
        <p:nvPicPr>
          <p:cNvPr id="23" name="object 4">
            <a:extLst>
              <a:ext uri="{FF2B5EF4-FFF2-40B4-BE49-F238E27FC236}">
                <a16:creationId xmlns:a16="http://schemas.microsoft.com/office/drawing/2014/main" xmlns="" id="{219AF423-9B3D-2F46-B114-90C47815CBF6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547951"/>
            <a:ext cx="2225581" cy="1568382"/>
          </a:xfrm>
          <a:prstGeom prst="rect">
            <a:avLst/>
          </a:prstGeom>
        </p:spPr>
      </p:pic>
      <p:pic>
        <p:nvPicPr>
          <p:cNvPr id="24" name="object 7">
            <a:extLst>
              <a:ext uri="{FF2B5EF4-FFF2-40B4-BE49-F238E27FC236}">
                <a16:creationId xmlns:a16="http://schemas.microsoft.com/office/drawing/2014/main" xmlns="" id="{7B2BC8F2-DDEF-5B70-6820-2925D2DE263C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906" y="4317911"/>
            <a:ext cx="2529288" cy="18894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4D7D9D6-2039-B1D0-C1B7-849200BE7E81}"/>
              </a:ext>
            </a:extLst>
          </p:cNvPr>
          <p:cNvSpPr txBox="1"/>
          <p:nvPr/>
        </p:nvSpPr>
        <p:spPr>
          <a:xfrm>
            <a:off x="3280777" y="2905321"/>
            <a:ext cx="215505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b="1" dirty="0">
                <a:solidFill>
                  <a:srgbClr val="000000"/>
                </a:solidFill>
              </a:rPr>
              <a:t>USE: </a:t>
            </a:r>
            <a:r>
              <a:rPr lang="en-GB" sz="1100" b="1" dirty="0" err="1">
                <a:solidFill>
                  <a:srgbClr val="000000"/>
                </a:solidFill>
              </a:rPr>
              <a:t>JetCare</a:t>
            </a:r>
            <a:r>
              <a:rPr lang="en-GB" sz="1100" b="1" dirty="0">
                <a:solidFill>
                  <a:srgbClr val="000000"/>
                </a:solidFill>
              </a:rPr>
              <a:t> Glycolic Acid 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i="0" u="none" strike="noStrike" dirty="0">
                <a:solidFill>
                  <a:srgbClr val="000000"/>
                </a:solidFill>
                <a:effectLst/>
                <a:latin typeface="+mj-lt"/>
              </a:rPr>
              <a:t>Increase skin turnover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i="0" u="none" strike="noStrike" dirty="0">
                <a:solidFill>
                  <a:srgbClr val="000000"/>
                </a:solidFill>
                <a:effectLst/>
                <a:latin typeface="+mj-lt"/>
              </a:rPr>
              <a:t>Collagen synthesis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i="0" u="none" strike="noStrike" dirty="0">
                <a:solidFill>
                  <a:srgbClr val="000000"/>
                </a:solidFill>
                <a:effectLst/>
                <a:latin typeface="+mj-lt"/>
              </a:rPr>
              <a:t>Increase skin elasticity and firmness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/>
                </a:solidFill>
                <a:latin typeface="+mj-lt"/>
              </a:rPr>
              <a:t>I</a:t>
            </a:r>
            <a:r>
              <a:rPr lang="en-GB" sz="1100" i="0" u="none" strike="noStrike" dirty="0">
                <a:solidFill>
                  <a:srgbClr val="000000"/>
                </a:solidFill>
                <a:effectLst/>
                <a:latin typeface="+mj-lt"/>
              </a:rPr>
              <a:t>mprove skin texture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/>
                </a:solidFill>
                <a:latin typeface="+mj-lt"/>
              </a:rPr>
              <a:t>Increase skin hydration </a:t>
            </a:r>
            <a:endParaRPr lang="en-GB" sz="110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x-none" sz="1600" b="1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B221D13-3375-BD1C-6E48-952A94950B2A}"/>
              </a:ext>
            </a:extLst>
          </p:cNvPr>
          <p:cNvSpPr txBox="1"/>
          <p:nvPr/>
        </p:nvSpPr>
        <p:spPr>
          <a:xfrm>
            <a:off x="2857771" y="5991868"/>
            <a:ext cx="25202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 algn="ctr" rtl="0">
              <a:lnSpc>
                <a:spcPct val="100000"/>
              </a:lnSpc>
              <a:spcBef>
                <a:spcPts val="105"/>
              </a:spcBef>
              <a:tabLst>
                <a:tab pos="161290" algn="l"/>
              </a:tabLst>
            </a:pPr>
            <a:r>
              <a:rPr lang="en-GB" sz="800" dirty="0">
                <a:latin typeface="+mj-lt"/>
                <a:cs typeface="Raleway SemiBold"/>
              </a:rPr>
              <a:t>Glycolic acid 5% - pH 3.5%, organic Aloe Vera , Pro-Vitamin B</a:t>
            </a:r>
            <a:r>
              <a:rPr lang="en-GB" sz="1200" baseline="-25000" dirty="0">
                <a:latin typeface="+mj-lt"/>
                <a:cs typeface="Raleway SemiBold"/>
              </a:rPr>
              <a:t>5</a:t>
            </a:r>
            <a:r>
              <a:rPr lang="en-GB" sz="800" dirty="0">
                <a:latin typeface="+mj-lt"/>
                <a:cs typeface="Raleway SemiBold"/>
              </a:rPr>
              <a:t> Panthenol, Allantoin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6D53FB0-0F1A-7667-9A19-30641C52457B}"/>
              </a:ext>
            </a:extLst>
          </p:cNvPr>
          <p:cNvSpPr txBox="1"/>
          <p:nvPr/>
        </p:nvSpPr>
        <p:spPr>
          <a:xfrm>
            <a:off x="232777" y="5991868"/>
            <a:ext cx="214770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16" marR="3081" defTabSz="554492">
              <a:lnSpc>
                <a:spcPct val="100400"/>
              </a:lnSpc>
              <a:spcBef>
                <a:spcPts val="1134"/>
              </a:spcBef>
              <a:tabLst>
                <a:tab pos="97806" algn="l"/>
              </a:tabLst>
            </a:pPr>
            <a:r>
              <a:rPr lang="en-GB" sz="800" spc="-15" dirty="0">
                <a:latin typeface="+mj-lt"/>
                <a:cs typeface="Raleway SemiBold"/>
              </a:rPr>
              <a:t>Hyaluronic</a:t>
            </a:r>
            <a:r>
              <a:rPr lang="en-GB" sz="800" spc="6" dirty="0">
                <a:latin typeface="+mj-lt"/>
                <a:cs typeface="Raleway SemiBold"/>
              </a:rPr>
              <a:t> </a:t>
            </a:r>
            <a:r>
              <a:rPr lang="en-GB" sz="800" spc="-12" dirty="0">
                <a:latin typeface="+mj-lt"/>
                <a:cs typeface="Raleway SemiBold"/>
              </a:rPr>
              <a:t>Acid</a:t>
            </a:r>
            <a:r>
              <a:rPr lang="en-GB" sz="800" spc="6" dirty="0">
                <a:latin typeface="+mj-lt"/>
                <a:cs typeface="Raleway SemiBold"/>
              </a:rPr>
              <a:t>, </a:t>
            </a:r>
            <a:r>
              <a:rPr lang="en-GB" sz="800" spc="-9" dirty="0">
                <a:latin typeface="+mj-lt"/>
                <a:cs typeface="Raleway SemiBold"/>
              </a:rPr>
              <a:t>organic </a:t>
            </a:r>
            <a:r>
              <a:rPr lang="en-GB" sz="800" spc="-12" dirty="0">
                <a:latin typeface="+mj-lt"/>
                <a:cs typeface="Raleway SemiBold"/>
              </a:rPr>
              <a:t>Aloe</a:t>
            </a:r>
            <a:r>
              <a:rPr lang="en-GB" sz="800" dirty="0">
                <a:latin typeface="+mj-lt"/>
                <a:cs typeface="Raleway SemiBold"/>
              </a:rPr>
              <a:t> </a:t>
            </a:r>
            <a:r>
              <a:rPr lang="en-GB" sz="800" spc="-27" dirty="0">
                <a:latin typeface="+mj-lt"/>
                <a:cs typeface="Raleway SemiBold"/>
              </a:rPr>
              <a:t>Vera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86DDFED-C3FC-476E-AA2B-089BDE7A1CBE}"/>
              </a:ext>
            </a:extLst>
          </p:cNvPr>
          <p:cNvSpPr txBox="1"/>
          <p:nvPr/>
        </p:nvSpPr>
        <p:spPr>
          <a:xfrm>
            <a:off x="5649450" y="5991868"/>
            <a:ext cx="3359267" cy="351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 algn="ctr" rtl="0">
              <a:lnSpc>
                <a:spcPct val="100000"/>
              </a:lnSpc>
              <a:spcBef>
                <a:spcPts val="105"/>
              </a:spcBef>
              <a:tabLst>
                <a:tab pos="161290" algn="l"/>
              </a:tabLst>
            </a:pPr>
            <a:r>
              <a:rPr lang="en-GB" sz="800" dirty="0">
                <a:solidFill>
                  <a:srgbClr val="000000"/>
                </a:solidFill>
                <a:latin typeface="+mj-lt"/>
                <a:cs typeface="Raleway SemiBold"/>
              </a:rPr>
              <a:t>5 molecular weights of Hyaluronic Acid, </a:t>
            </a:r>
          </a:p>
          <a:p>
            <a:pPr marL="12065" algn="ctr" rtl="0">
              <a:lnSpc>
                <a:spcPct val="100000"/>
              </a:lnSpc>
              <a:spcBef>
                <a:spcPts val="105"/>
              </a:spcBef>
              <a:tabLst>
                <a:tab pos="161290" algn="l"/>
              </a:tabLst>
            </a:pPr>
            <a:r>
              <a:rPr lang="en-GB" sz="800" dirty="0" err="1">
                <a:solidFill>
                  <a:srgbClr val="000000"/>
                </a:solidFill>
                <a:latin typeface="+mj-lt"/>
                <a:cs typeface="Raleway SemiBold"/>
              </a:rPr>
              <a:t>Regu</a:t>
            </a:r>
            <a:r>
              <a:rPr lang="en-GB" sz="800" dirty="0">
                <a:solidFill>
                  <a:srgbClr val="000000"/>
                </a:solidFill>
                <a:latin typeface="+mj-lt"/>
                <a:cs typeface="Raleway SemiBold"/>
              </a:rPr>
              <a:t>-Age</a:t>
            </a:r>
            <a:r>
              <a:rPr lang="x-none" sz="800" dirty="0">
                <a:solidFill>
                  <a:srgbClr val="000000"/>
                </a:solidFill>
                <a:latin typeface="+mj-lt"/>
                <a:cs typeface="Raleway SemiBold"/>
              </a:rPr>
              <a:t>®</a:t>
            </a:r>
            <a:endParaRPr lang="en-GB" sz="800" i="0" u="none" strike="noStrike" dirty="0">
              <a:solidFill>
                <a:srgbClr val="242424"/>
              </a:solidFill>
              <a:effectLst/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36D81B1-2771-F1DA-2884-8B8658733DFC}"/>
              </a:ext>
            </a:extLst>
          </p:cNvPr>
          <p:cNvSpPr txBox="1"/>
          <p:nvPr/>
        </p:nvSpPr>
        <p:spPr>
          <a:xfrm>
            <a:off x="8148961" y="5991868"/>
            <a:ext cx="498391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16" marR="117059" algn="ctr">
              <a:lnSpc>
                <a:spcPct val="100400"/>
              </a:lnSpc>
              <a:spcBef>
                <a:spcPts val="3"/>
              </a:spcBef>
              <a:buSzPct val="95652"/>
              <a:tabLst>
                <a:tab pos="77783" algn="l"/>
              </a:tabLst>
            </a:pPr>
            <a:r>
              <a:rPr lang="it-IT" sz="800" spc="3" dirty="0">
                <a:latin typeface="+mj-lt"/>
                <a:cs typeface="Raleway SemiBold"/>
              </a:rPr>
              <a:t>V</a:t>
            </a:r>
            <a:r>
              <a:rPr lang="it-IT" sz="800" dirty="0">
                <a:latin typeface="+mj-lt"/>
                <a:cs typeface="Raleway SemiBold"/>
              </a:rPr>
              <a:t>itamins</a:t>
            </a:r>
            <a:r>
              <a:rPr lang="it-IT" sz="800" spc="3" dirty="0">
                <a:latin typeface="+mj-lt"/>
                <a:cs typeface="Raleway SemiBold"/>
              </a:rPr>
              <a:t> A and E,  </a:t>
            </a:r>
            <a:r>
              <a:rPr lang="it-IT" sz="8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Pentavitin ®, </a:t>
            </a:r>
            <a:r>
              <a:rPr lang="it-IT" sz="800" dirty="0">
                <a:latin typeface="+mj-lt"/>
              </a:rPr>
              <a:t>Ragu-age</a:t>
            </a:r>
            <a:r>
              <a:rPr lang="it-IT" sz="8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®, </a:t>
            </a:r>
            <a:r>
              <a:rPr lang="it-IT" sz="800" dirty="0">
                <a:latin typeface="+mj-lt"/>
              </a:rPr>
              <a:t>Roman Chamomile Extract</a:t>
            </a:r>
            <a:endParaRPr lang="it-IT" sz="800" dirty="0">
              <a:latin typeface="+mj-lt"/>
              <a:cs typeface="Ralew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58574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BE005D5-D155-4A7D-B3EB-1A405A6E4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164598">
            <a:off x="1276512" y="-328846"/>
            <a:ext cx="9205154" cy="526753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A4C0DE7E-761D-2343-B23E-C585330F777B}"/>
              </a:ext>
            </a:extLst>
          </p:cNvPr>
          <p:cNvSpPr txBox="1">
            <a:spLocks/>
          </p:cNvSpPr>
          <p:nvPr/>
        </p:nvSpPr>
        <p:spPr>
          <a:xfrm>
            <a:off x="390926" y="543509"/>
            <a:ext cx="6009874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The science behind the patented handpieces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DCC6925-3D39-4FAB-AFED-5050E16DBE3E}"/>
              </a:ext>
            </a:extLst>
          </p:cNvPr>
          <p:cNvSpPr/>
          <p:nvPr/>
        </p:nvSpPr>
        <p:spPr>
          <a:xfrm>
            <a:off x="390924" y="1763112"/>
            <a:ext cx="609533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dirty="0"/>
              <a:t>Researched and perfected over several decades: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CA5B5D2-2279-4BE0-8B96-74C355A9EAEA}"/>
              </a:ext>
            </a:extLst>
          </p:cNvPr>
          <p:cNvGrpSpPr/>
          <p:nvPr/>
        </p:nvGrpSpPr>
        <p:grpSpPr>
          <a:xfrm>
            <a:off x="5759865" y="2105"/>
            <a:ext cx="6430158" cy="6851798"/>
            <a:chOff x="6554986" y="794758"/>
            <a:chExt cx="5206397" cy="5547791"/>
          </a:xfrm>
        </p:grpSpPr>
        <p:pic>
          <p:nvPicPr>
            <p:cNvPr id="18" name="Picture 17" descr="A picture containing indoor, miller&#10;&#10;Description automatically generated">
              <a:extLst>
                <a:ext uri="{FF2B5EF4-FFF2-40B4-BE49-F238E27FC236}">
                  <a16:creationId xmlns:a16="http://schemas.microsoft.com/office/drawing/2014/main" xmlns="" id="{8178C4C2-BDCF-47B5-A268-D245431F5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54986" y="794758"/>
              <a:ext cx="2263766" cy="2733603"/>
            </a:xfrm>
            <a:prstGeom prst="rect">
              <a:avLst/>
            </a:prstGeom>
          </p:spPr>
        </p:pic>
        <p:pic>
          <p:nvPicPr>
            <p:cNvPr id="19" name="Picture 18" descr="A picture containing text, electronics, indoor, display&#10;&#10;Description automatically generated">
              <a:extLst>
                <a:ext uri="{FF2B5EF4-FFF2-40B4-BE49-F238E27FC236}">
                  <a16:creationId xmlns:a16="http://schemas.microsoft.com/office/drawing/2014/main" xmlns="" id="{86FC7437-1A4B-4E27-A102-AA496B3361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8969909" y="736888"/>
              <a:ext cx="2725773" cy="2857173"/>
            </a:xfrm>
            <a:prstGeom prst="rect">
              <a:avLst/>
            </a:prstGeom>
          </p:spPr>
        </p:pic>
        <p:pic>
          <p:nvPicPr>
            <p:cNvPr id="20" name="Picture 19" descr="A picture containing text, electronics, display&#10;&#10;Description automatically generated">
              <a:extLst>
                <a:ext uri="{FF2B5EF4-FFF2-40B4-BE49-F238E27FC236}">
                  <a16:creationId xmlns:a16="http://schemas.microsoft.com/office/drawing/2014/main" xmlns="" id="{35184CFE-DF33-4804-A51C-CE3F0AA08D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54986" y="3598762"/>
              <a:ext cx="5206397" cy="2743787"/>
            </a:xfrm>
            <a:prstGeom prst="rect">
              <a:avLst/>
            </a:prstGeom>
          </p:spPr>
        </p:pic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xmlns="" id="{79109B02-BE58-486A-870D-B4C73659216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038114" y="6166071"/>
            <a:ext cx="986584" cy="5919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BE12F8F-20A1-4324-AE15-36C4040EC418}"/>
              </a:ext>
            </a:extLst>
          </p:cNvPr>
          <p:cNvSpPr txBox="1"/>
          <p:nvPr/>
        </p:nvSpPr>
        <p:spPr>
          <a:xfrm>
            <a:off x="885377" y="2278510"/>
            <a:ext cx="2743816" cy="1696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dirty="0">
                <a:solidFill>
                  <a:schemeClr val="tx1"/>
                </a:solidFill>
              </a:rPr>
              <a:t>Unique</a:t>
            </a:r>
            <a:r>
              <a:rPr lang="en-US" sz="1600" kern="1200" dirty="0">
                <a:solidFill>
                  <a:schemeClr val="tx1"/>
                </a:solidFill>
              </a:rPr>
              <a:t> nozzle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0ABDEED2-EAEF-425B-B3FF-C38BF0DA68AD}"/>
              </a:ext>
            </a:extLst>
          </p:cNvPr>
          <p:cNvSpPr/>
          <p:nvPr/>
        </p:nvSpPr>
        <p:spPr>
          <a:xfrm>
            <a:off x="577136" y="2267826"/>
            <a:ext cx="193190" cy="19319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65592AD-9346-4715-8472-F5B6C4B0D5E6}"/>
              </a:ext>
            </a:extLst>
          </p:cNvPr>
          <p:cNvSpPr txBox="1"/>
          <p:nvPr/>
        </p:nvSpPr>
        <p:spPr>
          <a:xfrm>
            <a:off x="885377" y="2686645"/>
            <a:ext cx="2743816" cy="1696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solidFill>
                  <a:schemeClr val="tx1"/>
                </a:solidFill>
              </a:rPr>
              <a:t>Pressure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48817E5-86CF-4A57-9495-4A169107849B}"/>
              </a:ext>
            </a:extLst>
          </p:cNvPr>
          <p:cNvSpPr txBox="1"/>
          <p:nvPr/>
        </p:nvSpPr>
        <p:spPr>
          <a:xfrm>
            <a:off x="885377" y="3083464"/>
            <a:ext cx="2743816" cy="19228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solidFill>
                  <a:schemeClr val="tx1"/>
                </a:solidFill>
              </a:rPr>
              <a:t>Flow rate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4324691-BBFC-4414-A8A2-FF901CEF978F}"/>
              </a:ext>
            </a:extLst>
          </p:cNvPr>
          <p:cNvSpPr txBox="1"/>
          <p:nvPr/>
        </p:nvSpPr>
        <p:spPr>
          <a:xfrm>
            <a:off x="908301" y="3472826"/>
            <a:ext cx="4556125" cy="18822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solidFill>
                  <a:schemeClr val="tx1"/>
                </a:solidFill>
              </a:rPr>
              <a:t>Spray pattern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3519FB6-AE4E-4280-936F-7BA9D31BD6BB}"/>
              </a:ext>
            </a:extLst>
          </p:cNvPr>
          <p:cNvSpPr txBox="1"/>
          <p:nvPr/>
        </p:nvSpPr>
        <p:spPr>
          <a:xfrm>
            <a:off x="885377" y="3908265"/>
            <a:ext cx="3941627" cy="18822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solidFill>
                  <a:schemeClr val="tx1"/>
                </a:solidFill>
              </a:rPr>
              <a:t>Droplet size &amp; speed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C889E52-4803-4DB7-8D26-C92EB5A6047F}"/>
              </a:ext>
            </a:extLst>
          </p:cNvPr>
          <p:cNvSpPr txBox="1"/>
          <p:nvPr/>
        </p:nvSpPr>
        <p:spPr>
          <a:xfrm>
            <a:off x="908301" y="4309777"/>
            <a:ext cx="2743816" cy="18822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dirty="0">
                <a:solidFill>
                  <a:schemeClr val="tx1"/>
                </a:solidFill>
              </a:rPr>
              <a:t>Reach</a:t>
            </a:r>
            <a:endParaRPr lang="en-US" sz="1600" kern="1200" dirty="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E8576CA-D5A6-4940-8DCD-644D17D5B3AA}"/>
              </a:ext>
            </a:extLst>
          </p:cNvPr>
          <p:cNvSpPr txBox="1"/>
          <p:nvPr/>
        </p:nvSpPr>
        <p:spPr>
          <a:xfrm>
            <a:off x="885377" y="4752680"/>
            <a:ext cx="2743816" cy="18822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dirty="0">
                <a:solidFill>
                  <a:schemeClr val="tx1"/>
                </a:solidFill>
              </a:rPr>
              <a:t>Impact</a:t>
            </a:r>
            <a:endParaRPr lang="en-US" sz="1600" kern="1200" dirty="0">
              <a:solidFill>
                <a:schemeClr val="tx1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CC9F9B81-7B51-48FE-8F6F-9A5B73A091E3}"/>
              </a:ext>
            </a:extLst>
          </p:cNvPr>
          <p:cNvSpPr/>
          <p:nvPr/>
        </p:nvSpPr>
        <p:spPr>
          <a:xfrm>
            <a:off x="577136" y="2674868"/>
            <a:ext cx="193190" cy="19319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1AC654BF-3A0F-4474-B715-89153C97449C}"/>
              </a:ext>
            </a:extLst>
          </p:cNvPr>
          <p:cNvSpPr/>
          <p:nvPr/>
        </p:nvSpPr>
        <p:spPr>
          <a:xfrm>
            <a:off x="577136" y="3083464"/>
            <a:ext cx="193190" cy="19319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9BB54350-F502-44E2-AA6B-DF549DE61B2D}"/>
              </a:ext>
            </a:extLst>
          </p:cNvPr>
          <p:cNvSpPr/>
          <p:nvPr/>
        </p:nvSpPr>
        <p:spPr>
          <a:xfrm>
            <a:off x="577136" y="3484752"/>
            <a:ext cx="193190" cy="19319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C17CFFD0-B254-481B-82C9-338832BA514C}"/>
              </a:ext>
            </a:extLst>
          </p:cNvPr>
          <p:cNvSpPr/>
          <p:nvPr/>
        </p:nvSpPr>
        <p:spPr>
          <a:xfrm>
            <a:off x="577136" y="3912146"/>
            <a:ext cx="193190" cy="19319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ECF508D5-EB1F-4283-A408-6C043973EE55}"/>
              </a:ext>
            </a:extLst>
          </p:cNvPr>
          <p:cNvSpPr/>
          <p:nvPr/>
        </p:nvSpPr>
        <p:spPr>
          <a:xfrm>
            <a:off x="577136" y="4309777"/>
            <a:ext cx="193190" cy="19319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21FA30E9-9187-4A01-A657-EA6BD497B98D}"/>
              </a:ext>
            </a:extLst>
          </p:cNvPr>
          <p:cNvSpPr/>
          <p:nvPr/>
        </p:nvSpPr>
        <p:spPr>
          <a:xfrm>
            <a:off x="577136" y="4718204"/>
            <a:ext cx="193190" cy="19319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C08EEE4-AC40-092F-5C28-2E566B9C22A9}"/>
              </a:ext>
            </a:extLst>
          </p:cNvPr>
          <p:cNvGrpSpPr/>
          <p:nvPr/>
        </p:nvGrpSpPr>
        <p:grpSpPr>
          <a:xfrm>
            <a:off x="1385768" y="5089167"/>
            <a:ext cx="3002727" cy="1682250"/>
            <a:chOff x="1385768" y="5089167"/>
            <a:chExt cx="3002727" cy="1682250"/>
          </a:xfrm>
        </p:grpSpPr>
        <p:pic>
          <p:nvPicPr>
            <p:cNvPr id="5" name="Рисунок 17" descr="Изображение выглядит как игла,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85E9716E-50F8-8666-90F3-A333E32DE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5020" y="5089167"/>
              <a:ext cx="864222" cy="864222"/>
            </a:xfrm>
            <a:prstGeom prst="rect">
              <a:avLst/>
            </a:prstGeom>
          </p:spPr>
        </p:pic>
        <p:pic>
          <p:nvPicPr>
            <p:cNvPr id="6" name="Рисунок 18" descr="Изображение выглядит как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29554583-5F78-763C-DB82-E21562B32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4274" y="5089167"/>
              <a:ext cx="864221" cy="864221"/>
            </a:xfrm>
            <a:prstGeom prst="rect">
              <a:avLst/>
            </a:prstGeom>
          </p:spPr>
        </p:pic>
        <p:pic>
          <p:nvPicPr>
            <p:cNvPr id="7" name="Рисунок 19">
              <a:extLst>
                <a:ext uri="{FF2B5EF4-FFF2-40B4-BE49-F238E27FC236}">
                  <a16:creationId xmlns:a16="http://schemas.microsoft.com/office/drawing/2014/main" xmlns="" id="{49FA4C62-2D4D-42DF-B538-FA87324C5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5768" y="5089167"/>
              <a:ext cx="864220" cy="864220"/>
            </a:xfrm>
            <a:prstGeom prst="rect">
              <a:avLst/>
            </a:prstGeom>
          </p:spPr>
        </p:pic>
        <p:pic>
          <p:nvPicPr>
            <p:cNvPr id="8" name="Рисунок 17">
              <a:extLst>
                <a:ext uri="{FF2B5EF4-FFF2-40B4-BE49-F238E27FC236}">
                  <a16:creationId xmlns:a16="http://schemas.microsoft.com/office/drawing/2014/main" xmlns="" id="{B0D1D93E-7C77-259F-17DC-BFE7226EA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8254" y="5907195"/>
              <a:ext cx="862781" cy="864222"/>
            </a:xfrm>
            <a:prstGeom prst="rect">
              <a:avLst/>
            </a:prstGeom>
          </p:spPr>
        </p:pic>
        <p:pic>
          <p:nvPicPr>
            <p:cNvPr id="9" name="Рисунок 17">
              <a:extLst>
                <a:ext uri="{FF2B5EF4-FFF2-40B4-BE49-F238E27FC236}">
                  <a16:creationId xmlns:a16="http://schemas.microsoft.com/office/drawing/2014/main" xmlns="" id="{4584D3F9-CDA2-6DF1-D164-3A9B7837E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54386" y="5907195"/>
              <a:ext cx="862781" cy="864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7405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B84C0C86-12D7-007D-ACCA-5BE6FE41E1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00296"/>
              </p:ext>
            </p:extLst>
          </p:nvPr>
        </p:nvGraphicFramePr>
        <p:xfrm>
          <a:off x="317905" y="1902342"/>
          <a:ext cx="10865221" cy="4720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577">
                  <a:extLst>
                    <a:ext uri="{9D8B030D-6E8A-4147-A177-3AD203B41FA5}">
                      <a16:colId xmlns:a16="http://schemas.microsoft.com/office/drawing/2014/main" xmlns="" val="1507452674"/>
                    </a:ext>
                  </a:extLst>
                </a:gridCol>
                <a:gridCol w="2117512">
                  <a:extLst>
                    <a:ext uri="{9D8B030D-6E8A-4147-A177-3AD203B41FA5}">
                      <a16:colId xmlns:a16="http://schemas.microsoft.com/office/drawing/2014/main" xmlns="" val="4172972161"/>
                    </a:ext>
                  </a:extLst>
                </a:gridCol>
                <a:gridCol w="2173044">
                  <a:extLst>
                    <a:ext uri="{9D8B030D-6E8A-4147-A177-3AD203B41FA5}">
                      <a16:colId xmlns:a16="http://schemas.microsoft.com/office/drawing/2014/main" xmlns="" val="202870168"/>
                    </a:ext>
                  </a:extLst>
                </a:gridCol>
                <a:gridCol w="2173044">
                  <a:extLst>
                    <a:ext uri="{9D8B030D-6E8A-4147-A177-3AD203B41FA5}">
                      <a16:colId xmlns:a16="http://schemas.microsoft.com/office/drawing/2014/main" xmlns="" val="1791987793"/>
                    </a:ext>
                  </a:extLst>
                </a:gridCol>
                <a:gridCol w="2173044">
                  <a:extLst>
                    <a:ext uri="{9D8B030D-6E8A-4147-A177-3AD203B41FA5}">
                      <a16:colId xmlns:a16="http://schemas.microsoft.com/office/drawing/2014/main" xmlns="" val="2534011580"/>
                    </a:ext>
                  </a:extLst>
                </a:gridCol>
              </a:tblGrid>
              <a:tr h="666680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dirty="0">
                          <a:solidFill>
                            <a:schemeClr val="bg1"/>
                          </a:solidFill>
                        </a:rPr>
                        <a:t>Step 1 </a:t>
                      </a:r>
                    </a:p>
                    <a:p>
                      <a:r>
                        <a:rPr lang="x-none" dirty="0">
                          <a:solidFill>
                            <a:schemeClr val="bg1"/>
                          </a:solidFill>
                        </a:rPr>
                        <a:t>Lymphatic Massage 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dirty="0">
                          <a:solidFill>
                            <a:schemeClr val="bg1"/>
                          </a:solidFill>
                        </a:rPr>
                        <a:t>Step 2</a:t>
                      </a:r>
                    </a:p>
                    <a:p>
                      <a:r>
                        <a:rPr lang="x-none" dirty="0">
                          <a:solidFill>
                            <a:schemeClr val="bg1"/>
                          </a:solidFill>
                        </a:rPr>
                        <a:t>Exfoliation 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dirty="0">
                          <a:solidFill>
                            <a:schemeClr val="bg1"/>
                          </a:solidFill>
                        </a:rPr>
                        <a:t>Step 3</a:t>
                      </a:r>
                    </a:p>
                    <a:p>
                      <a:r>
                        <a:rPr lang="x-none" dirty="0">
                          <a:solidFill>
                            <a:schemeClr val="bg1"/>
                          </a:solidFill>
                        </a:rPr>
                        <a:t>Infusion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dirty="0">
                          <a:solidFill>
                            <a:schemeClr val="bg1"/>
                          </a:solidFill>
                        </a:rPr>
                        <a:t>Step 4 </a:t>
                      </a:r>
                    </a:p>
                    <a:p>
                      <a:r>
                        <a:rPr lang="x-none" dirty="0">
                          <a:solidFill>
                            <a:schemeClr val="bg1"/>
                          </a:solidFill>
                        </a:rPr>
                        <a:t>Booster Infusion </a:t>
                      </a:r>
                    </a:p>
                  </a:txBody>
                  <a:tcPr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4173748"/>
                  </a:ext>
                </a:extLst>
              </a:tr>
              <a:tr h="418049">
                <a:tc>
                  <a:txBody>
                    <a:bodyPr/>
                    <a:lstStyle/>
                    <a:p>
                      <a:r>
                        <a:rPr lang="x-none" sz="1400" dirty="0"/>
                        <a:t>Handpiece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200" dirty="0"/>
                        <a:t>Triple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200" dirty="0"/>
                        <a:t>Triple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200" dirty="0"/>
                        <a:t>Triple or Magic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200" dirty="0"/>
                        <a:t>Triple or magic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67710214"/>
                  </a:ext>
                </a:extLst>
              </a:tr>
              <a:tr h="466676">
                <a:tc>
                  <a:txBody>
                    <a:bodyPr/>
                    <a:lstStyle/>
                    <a:p>
                      <a:r>
                        <a:rPr lang="x-none" sz="1400" dirty="0"/>
                        <a:t>Distance from skin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200" dirty="0"/>
                        <a:t>4-7 cm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200" dirty="0"/>
                        <a:t>1 cm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200" dirty="0"/>
                        <a:t>0.5-0.8 cm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200" dirty="0"/>
                        <a:t>0.5-0.8 cm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44150217"/>
                  </a:ext>
                </a:extLst>
              </a:tr>
              <a:tr h="418049">
                <a:tc>
                  <a:txBody>
                    <a:bodyPr/>
                    <a:lstStyle/>
                    <a:p>
                      <a:r>
                        <a:rPr lang="x-none" sz="1400" dirty="0"/>
                        <a:t>Handpiece Angle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200" dirty="0"/>
                        <a:t>90°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200" dirty="0"/>
                        <a:t>90°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200" dirty="0"/>
                        <a:t>90°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200" dirty="0"/>
                        <a:t>90°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46219299"/>
                  </a:ext>
                </a:extLst>
              </a:tr>
              <a:tr h="418049">
                <a:tc>
                  <a:txBody>
                    <a:bodyPr/>
                    <a:lstStyle/>
                    <a:p>
                      <a:r>
                        <a:rPr lang="x-none" sz="1400" dirty="0"/>
                        <a:t>Time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200" dirty="0"/>
                        <a:t>10-15 minutes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200" dirty="0"/>
                        <a:t>5-7 minutes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200" dirty="0"/>
                        <a:t>5-7 minutes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200" dirty="0"/>
                        <a:t>5-7 minutes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06694970"/>
                  </a:ext>
                </a:extLst>
              </a:tr>
              <a:tr h="666680">
                <a:tc>
                  <a:txBody>
                    <a:bodyPr/>
                    <a:lstStyle/>
                    <a:p>
                      <a:r>
                        <a:rPr lang="x-none" sz="1400" dirty="0"/>
                        <a:t>Use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200" dirty="0"/>
                        <a:t>18ml of </a:t>
                      </a:r>
                      <a:r>
                        <a:rPr lang="en-US" sz="1200" dirty="0"/>
                        <a:t>J</a:t>
                      </a:r>
                      <a:r>
                        <a:rPr lang="x-none" sz="1200" dirty="0"/>
                        <a:t>etCare </a:t>
                      </a:r>
                      <a:r>
                        <a:rPr lang="x-none" sz="1200" b="1" dirty="0"/>
                        <a:t>Hydro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200" dirty="0"/>
                        <a:t>5ml of </a:t>
                      </a:r>
                      <a:r>
                        <a:rPr lang="en-US" sz="1200" dirty="0" err="1"/>
                        <a:t>JetCare</a:t>
                      </a:r>
                      <a:r>
                        <a:rPr lang="en-US" sz="1200" dirty="0"/>
                        <a:t> </a:t>
                      </a:r>
                      <a:r>
                        <a:rPr lang="x-none" sz="1200" dirty="0"/>
                        <a:t>Renewal Care </a:t>
                      </a:r>
                      <a:r>
                        <a:rPr lang="x-none" sz="1200" b="1" dirty="0"/>
                        <a:t>Glycolic Acid 5%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200" dirty="0"/>
                        <a:t>5ml of </a:t>
                      </a:r>
                      <a:r>
                        <a:rPr lang="en-US" sz="1200" dirty="0" err="1"/>
                        <a:t>JetCare</a:t>
                      </a:r>
                      <a:r>
                        <a:rPr lang="en-US" sz="1200" dirty="0"/>
                        <a:t> </a:t>
                      </a:r>
                      <a:r>
                        <a:rPr lang="x-none" sz="1200" dirty="0"/>
                        <a:t>Anti-Aging </a:t>
                      </a:r>
                      <a:r>
                        <a:rPr lang="x-none" sz="1200" b="1" dirty="0"/>
                        <a:t>Wide Range Hyaluronic Acid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200" dirty="0"/>
                        <a:t>3ml of JetCare Boost </a:t>
                      </a:r>
                      <a:r>
                        <a:rPr lang="x-none" sz="1200" b="1" dirty="0"/>
                        <a:t>Hydrate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10207404"/>
                  </a:ext>
                </a:extLst>
              </a:tr>
              <a:tr h="1666700">
                <a:tc>
                  <a:txBody>
                    <a:bodyPr/>
                    <a:lstStyle/>
                    <a:p>
                      <a:r>
                        <a:rPr lang="x-none" sz="1400" dirty="0"/>
                        <a:t>Remarks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L</a:t>
                      </a:r>
                      <a:r>
                        <a:rPr lang="x-none" sz="1200" dirty="0"/>
                        <a:t>eave on the skin for 5-8 minutes</a:t>
                      </a:r>
                      <a:r>
                        <a:rPr lang="en-US" sz="1200" dirty="0"/>
                        <a:t>,</a:t>
                      </a:r>
                      <a:r>
                        <a:rPr lang="x-none" sz="1200" dirty="0"/>
                        <a:t> and then wash with 8ml of JetCare Hydro with Triple handpiece at 45°-60°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74748945"/>
                  </a:ext>
                </a:extLst>
              </a:tr>
            </a:tbl>
          </a:graphicData>
        </a:graphic>
      </p:graphicFrame>
      <p:sp>
        <p:nvSpPr>
          <p:cNvPr id="3" name="object 2">
            <a:extLst>
              <a:ext uri="{FF2B5EF4-FFF2-40B4-BE49-F238E27FC236}">
                <a16:creationId xmlns:a16="http://schemas.microsoft.com/office/drawing/2014/main" xmlns="" id="{707D9C87-F2F7-91DC-63D5-2FA3FB323813}"/>
              </a:ext>
            </a:extLst>
          </p:cNvPr>
          <p:cNvSpPr txBox="1">
            <a:spLocks/>
          </p:cNvSpPr>
          <p:nvPr/>
        </p:nvSpPr>
        <p:spPr>
          <a:xfrm>
            <a:off x="317905" y="475482"/>
            <a:ext cx="11210948" cy="624885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en-GB" sz="4000" b="1" spc="-115" dirty="0" err="1">
                <a:solidFill>
                  <a:srgbClr val="000000"/>
                </a:solidFill>
                <a:latin typeface="+mn-lt"/>
                <a:cs typeface="Raleway SemiBold"/>
              </a:rPr>
              <a:t>JetPeel</a:t>
            </a:r>
            <a:r>
              <a:rPr lang="en-GB" sz="4000" b="1" spc="-115" dirty="0">
                <a:solidFill>
                  <a:srgbClr val="000000"/>
                </a:solidFill>
                <a:latin typeface="+mn-lt"/>
                <a:cs typeface="Raleway SemiBold"/>
              </a:rPr>
              <a:t> Protocol  </a:t>
            </a:r>
            <a:endParaRPr lang="en-GB" sz="4000" b="1" dirty="0">
              <a:solidFill>
                <a:srgbClr val="000000"/>
              </a:solidFill>
              <a:latin typeface="+mn-lt"/>
              <a:cs typeface="Ralew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536597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xmlns="" id="{7A051E9A-C995-8359-D835-4471037E256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1699" y="3299024"/>
            <a:ext cx="7142306" cy="19184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err="1">
                <a:solidFill>
                  <a:schemeClr val="bg1"/>
                </a:solidFill>
              </a:rPr>
              <a:t>JetPeel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AFTER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other aesthetic procedures </a:t>
            </a:r>
          </a:p>
          <a:p>
            <a:pPr marL="0" indent="0"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light, red&#10;&#10;Description automatically generated with medium confidence">
            <a:extLst>
              <a:ext uri="{FF2B5EF4-FFF2-40B4-BE49-F238E27FC236}">
                <a16:creationId xmlns:a16="http://schemas.microsoft.com/office/drawing/2014/main" xmlns="" id="{89D0DEAA-F3C1-4189-E1AE-4665F8F440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536" y="0"/>
            <a:ext cx="10237013" cy="6858000"/>
          </a:xfrm>
          <a:prstGeom prst="rect">
            <a:avLst/>
          </a:prstGeom>
        </p:spPr>
      </p:pic>
      <p:pic>
        <p:nvPicPr>
          <p:cNvPr id="12" name="Picture 11" descr="A picture containing text, candelabrum&#10;&#10;Description automatically generated">
            <a:extLst>
              <a:ext uri="{FF2B5EF4-FFF2-40B4-BE49-F238E27FC236}">
                <a16:creationId xmlns:a16="http://schemas.microsoft.com/office/drawing/2014/main" xmlns="" id="{D25B11BB-7174-1921-99CB-1175533B38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72300">
            <a:off x="4281501" y="3767222"/>
            <a:ext cx="5351080" cy="404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55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xmlns="" id="{7D144591-E9E9-4209-8701-3BB48A917D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5179" y="643467"/>
            <a:ext cx="9901641" cy="55710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24AB53-5539-D226-940F-ED6168238230}"/>
              </a:ext>
            </a:extLst>
          </p:cNvPr>
          <p:cNvSpPr txBox="1"/>
          <p:nvPr/>
        </p:nvSpPr>
        <p:spPr>
          <a:xfrm>
            <a:off x="1145177" y="1334295"/>
            <a:ext cx="461673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ea typeface="+mj-ea"/>
                <a:cs typeface="+mj-cs"/>
              </a:rPr>
              <a:t>When should a </a:t>
            </a:r>
            <a:r>
              <a:rPr lang="en-US" sz="4400" dirty="0" err="1">
                <a:solidFill>
                  <a:srgbClr val="000000"/>
                </a:solidFill>
                <a:ea typeface="+mj-ea"/>
                <a:cs typeface="+mj-cs"/>
              </a:rPr>
              <a:t>JetPeel</a:t>
            </a:r>
            <a:r>
              <a:rPr lang="en-US" sz="4400" dirty="0">
                <a:solidFill>
                  <a:srgbClr val="000000"/>
                </a:solidFill>
                <a:ea typeface="+mj-ea"/>
                <a:cs typeface="+mj-cs"/>
              </a:rPr>
              <a:t> treatment be performed </a:t>
            </a:r>
            <a:r>
              <a:rPr lang="en-US" sz="4400" b="1" dirty="0">
                <a:solidFill>
                  <a:srgbClr val="000000"/>
                </a:solidFill>
                <a:ea typeface="+mj-ea"/>
                <a:cs typeface="+mj-cs"/>
              </a:rPr>
              <a:t>AFTER </a:t>
            </a:r>
            <a:r>
              <a:rPr lang="en-US" sz="4400" dirty="0">
                <a:solidFill>
                  <a:srgbClr val="000000"/>
                </a:solidFill>
                <a:ea typeface="+mj-ea"/>
                <a:cs typeface="+mj-cs"/>
              </a:rPr>
              <a:t>other aesthetic procedures? </a:t>
            </a:r>
            <a:endParaRPr lang="en-US" sz="4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30B9A87-570B-2934-DE6D-A2D387CE0FA6}"/>
              </a:ext>
            </a:extLst>
          </p:cNvPr>
          <p:cNvGrpSpPr/>
          <p:nvPr/>
        </p:nvGrpSpPr>
        <p:grpSpPr>
          <a:xfrm>
            <a:off x="5943599" y="738569"/>
            <a:ext cx="4960292" cy="5346437"/>
            <a:chOff x="5943599" y="908697"/>
            <a:chExt cx="4960292" cy="534643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9327B3A-82F9-CF1C-4C0A-6138F9FB6EBD}"/>
                </a:ext>
              </a:extLst>
            </p:cNvPr>
            <p:cNvSpPr txBox="1"/>
            <p:nvPr/>
          </p:nvSpPr>
          <p:spPr>
            <a:xfrm>
              <a:off x="6095998" y="908697"/>
              <a:ext cx="4807893" cy="4247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</a:rPr>
                <a:t>Botox - 1 month after</a:t>
              </a:r>
              <a:r>
                <a:rPr lang="en-US" dirty="0">
                  <a:solidFill>
                    <a:srgbClr val="000000"/>
                  </a:solidFill>
                  <a:latin typeface="+mj-lt"/>
                </a:rPr>
                <a:t>* Important note: do not use the </a:t>
              </a:r>
              <a:r>
                <a:rPr lang="en-US" dirty="0" err="1">
                  <a:solidFill>
                    <a:srgbClr val="000000"/>
                  </a:solidFill>
                  <a:latin typeface="+mj-lt"/>
                </a:rPr>
                <a:t>JetCare</a:t>
              </a:r>
              <a:r>
                <a:rPr lang="en-US" dirty="0">
                  <a:solidFill>
                    <a:srgbClr val="000000"/>
                  </a:solidFill>
                  <a:latin typeface="+mj-lt"/>
                </a:rPr>
                <a:t> Boost TIGHT solution for approximately 4 months after a </a:t>
              </a:r>
              <a:r>
                <a:rPr lang="en-US" dirty="0" err="1">
                  <a:solidFill>
                    <a:srgbClr val="000000"/>
                  </a:solidFill>
                  <a:latin typeface="+mj-lt"/>
                </a:rPr>
                <a:t>botox</a:t>
              </a:r>
              <a:r>
                <a:rPr lang="en-US" dirty="0">
                  <a:solidFill>
                    <a:srgbClr val="000000"/>
                  </a:solidFill>
                  <a:latin typeface="+mj-lt"/>
                </a:rPr>
                <a:t> treatment. Vitamin B can make the </a:t>
              </a:r>
              <a:r>
                <a:rPr lang="en-US" dirty="0" err="1">
                  <a:solidFill>
                    <a:srgbClr val="000000"/>
                  </a:solidFill>
                  <a:latin typeface="+mj-lt"/>
                </a:rPr>
                <a:t>botox</a:t>
              </a:r>
              <a:r>
                <a:rPr lang="en-US" dirty="0">
                  <a:solidFill>
                    <a:srgbClr val="000000"/>
                  </a:solidFill>
                  <a:latin typeface="+mj-lt"/>
                </a:rPr>
                <a:t> disappear in a short time.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</a:rPr>
                <a:t>Filler - 1 month after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</a:rPr>
                <a:t>RF - can be performed on the same day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</a:rPr>
                <a:t>IPL - 2 weeks after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</a:rPr>
                <a:t>Ablative laser - 2-3 months after</a:t>
              </a:r>
              <a:r>
                <a:rPr lang="en-US" dirty="0">
                  <a:solidFill>
                    <a:srgbClr val="000000"/>
                  </a:solidFill>
                  <a:latin typeface="+mj-lt"/>
                </a:rPr>
                <a:t>* Important note: sometimes it can be done earlier but without performing the exfoliation.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</a:rPr>
                <a:t>Non-ablative laser - 2 weeks after</a:t>
              </a:r>
              <a:r>
                <a:rPr lang="en-US" dirty="0">
                  <a:solidFill>
                    <a:srgbClr val="000000"/>
                  </a:solidFill>
                  <a:latin typeface="+mj-lt"/>
                </a:rPr>
                <a:t>* Important note: </a:t>
              </a:r>
              <a:r>
                <a:rPr lang="en-US" dirty="0" err="1">
                  <a:solidFill>
                    <a:srgbClr val="000000"/>
                  </a:solidFill>
                  <a:latin typeface="+mj-lt"/>
                </a:rPr>
                <a:t>JetPeel</a:t>
              </a:r>
              <a:r>
                <a:rPr lang="en-US" dirty="0">
                  <a:solidFill>
                    <a:srgbClr val="000000"/>
                  </a:solidFill>
                  <a:latin typeface="+mj-lt"/>
                </a:rPr>
                <a:t> treatment can help rid the dots from the skin quickly.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000000"/>
                  </a:solidFill>
                </a:rPr>
                <a:t>Microneedling</a:t>
              </a:r>
              <a:r>
                <a:rPr lang="en-US" dirty="0">
                  <a:solidFill>
                    <a:srgbClr val="000000"/>
                  </a:solidFill>
                </a:rPr>
                <a:t> – 1-2 weeks after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98204762-48A7-B4FF-2B64-19E7B0D2E3B0}"/>
                </a:ext>
              </a:extLst>
            </p:cNvPr>
            <p:cNvSpPr txBox="1"/>
            <p:nvPr/>
          </p:nvSpPr>
          <p:spPr>
            <a:xfrm>
              <a:off x="5943599" y="5424137"/>
              <a:ext cx="490250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defTabSz="941832">
                <a:spcAft>
                  <a:spcPts val="600"/>
                </a:spcAft>
              </a:pPr>
              <a:r>
                <a:rPr lang="en-US" sz="1200" b="1" dirty="0"/>
                <a:t>*</a:t>
              </a:r>
              <a:r>
                <a:rPr lang="x-none" sz="1200" b="1" dirty="0">
                  <a:solidFill>
                    <a:srgbClr val="FF0000"/>
                  </a:solidFill>
                </a:rPr>
                <a:t>IMPORTANT NOTE: </a:t>
              </a:r>
              <a:r>
                <a:rPr lang="x-none" sz="1200" b="1" dirty="0">
                  <a:solidFill>
                    <a:srgbClr val="000000"/>
                  </a:solidFill>
                  <a:latin typeface="+mj-lt"/>
                </a:rPr>
                <a:t>The times indicated above can change. This depend</a:t>
              </a:r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s</a:t>
              </a:r>
              <a:r>
                <a:rPr lang="x-none" sz="1200" b="1" dirty="0">
                  <a:solidFill>
                    <a:srgbClr val="000000"/>
                  </a:solidFill>
                  <a:latin typeface="+mj-lt"/>
                </a:rPr>
                <a:t> o</a:t>
              </a:r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n</a:t>
              </a:r>
              <a:r>
                <a:rPr lang="x-none" sz="1200" b="1" dirty="0">
                  <a:solidFill>
                    <a:srgbClr val="000000"/>
                  </a:solidFill>
                  <a:latin typeface="+mj-lt"/>
                </a:rPr>
                <a:t> the intensity of different  aesthetic procedures and </a:t>
              </a:r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on</a:t>
              </a:r>
              <a:r>
                <a:rPr lang="x-none" sz="1200" b="1" dirty="0">
                  <a:solidFill>
                    <a:srgbClr val="000000"/>
                  </a:solidFill>
                  <a:latin typeface="+mj-lt"/>
                </a:rPr>
                <a:t> individual skin healing process. </a:t>
              </a:r>
              <a:r>
                <a:rPr lang="x-none" sz="1200" b="1" u="sng" dirty="0">
                  <a:solidFill>
                    <a:srgbClr val="000000"/>
                  </a:solidFill>
                </a:rPr>
                <a:t>DO NOT </a:t>
              </a:r>
              <a:r>
                <a:rPr lang="x-none" sz="1200" b="1" u="sng" dirty="0">
                  <a:solidFill>
                    <a:srgbClr val="000000"/>
                  </a:solidFill>
                  <a:latin typeface="+mj-lt"/>
                </a:rPr>
                <a:t>perform any JetPeel treatment on open skin.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6530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17906" y="1438435"/>
            <a:ext cx="10182648" cy="1099744"/>
            <a:chOff x="523546" y="2372086"/>
            <a:chExt cx="16791940" cy="1813560"/>
          </a:xfrm>
        </p:grpSpPr>
        <p:sp>
          <p:nvSpPr>
            <p:cNvPr id="4" name="object 4"/>
            <p:cNvSpPr/>
            <p:nvPr/>
          </p:nvSpPr>
          <p:spPr>
            <a:xfrm>
              <a:off x="2314166" y="3372651"/>
              <a:ext cx="14996160" cy="0"/>
            </a:xfrm>
            <a:custGeom>
              <a:avLst/>
              <a:gdLst/>
              <a:ahLst/>
              <a:cxnLst/>
              <a:rect l="l" t="t" r="r" b="b"/>
              <a:pathLst>
                <a:path w="14996160">
                  <a:moveTo>
                    <a:pt x="0" y="0"/>
                  </a:moveTo>
                  <a:lnTo>
                    <a:pt x="14995773" y="0"/>
                  </a:lnTo>
                </a:path>
              </a:pathLst>
            </a:custGeom>
            <a:ln w="10470">
              <a:solidFill>
                <a:srgbClr val="0B213C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523546" y="2372086"/>
              <a:ext cx="1813560" cy="1813560"/>
            </a:xfrm>
            <a:custGeom>
              <a:avLst/>
              <a:gdLst/>
              <a:ahLst/>
              <a:cxnLst/>
              <a:rect l="l" t="t" r="r" b="b"/>
              <a:pathLst>
                <a:path w="1813560" h="1813560">
                  <a:moveTo>
                    <a:pt x="906642" y="0"/>
                  </a:moveTo>
                  <a:lnTo>
                    <a:pt x="858491" y="1256"/>
                  </a:lnTo>
                  <a:lnTo>
                    <a:pt x="810994" y="4985"/>
                  </a:lnTo>
                  <a:lnTo>
                    <a:pt x="764215" y="11122"/>
                  </a:lnTo>
                  <a:lnTo>
                    <a:pt x="718216" y="19606"/>
                  </a:lnTo>
                  <a:lnTo>
                    <a:pt x="673059" y="30373"/>
                  </a:lnTo>
                  <a:lnTo>
                    <a:pt x="628808" y="43362"/>
                  </a:lnTo>
                  <a:lnTo>
                    <a:pt x="585524" y="58509"/>
                  </a:lnTo>
                  <a:lnTo>
                    <a:pt x="543271" y="75751"/>
                  </a:lnTo>
                  <a:lnTo>
                    <a:pt x="502111" y="95027"/>
                  </a:lnTo>
                  <a:lnTo>
                    <a:pt x="462108" y="116273"/>
                  </a:lnTo>
                  <a:lnTo>
                    <a:pt x="423322" y="139427"/>
                  </a:lnTo>
                  <a:lnTo>
                    <a:pt x="385818" y="164426"/>
                  </a:lnTo>
                  <a:lnTo>
                    <a:pt x="349658" y="191207"/>
                  </a:lnTo>
                  <a:lnTo>
                    <a:pt x="314904" y="219708"/>
                  </a:lnTo>
                  <a:lnTo>
                    <a:pt x="281619" y="249867"/>
                  </a:lnTo>
                  <a:lnTo>
                    <a:pt x="249867" y="281619"/>
                  </a:lnTo>
                  <a:lnTo>
                    <a:pt x="219708" y="314904"/>
                  </a:lnTo>
                  <a:lnTo>
                    <a:pt x="191207" y="349658"/>
                  </a:lnTo>
                  <a:lnTo>
                    <a:pt x="164426" y="385818"/>
                  </a:lnTo>
                  <a:lnTo>
                    <a:pt x="139427" y="423322"/>
                  </a:lnTo>
                  <a:lnTo>
                    <a:pt x="116273" y="462108"/>
                  </a:lnTo>
                  <a:lnTo>
                    <a:pt x="95027" y="502111"/>
                  </a:lnTo>
                  <a:lnTo>
                    <a:pt x="75751" y="543271"/>
                  </a:lnTo>
                  <a:lnTo>
                    <a:pt x="58509" y="585524"/>
                  </a:lnTo>
                  <a:lnTo>
                    <a:pt x="43362" y="628808"/>
                  </a:lnTo>
                  <a:lnTo>
                    <a:pt x="30373" y="673059"/>
                  </a:lnTo>
                  <a:lnTo>
                    <a:pt x="19606" y="718216"/>
                  </a:lnTo>
                  <a:lnTo>
                    <a:pt x="11122" y="764215"/>
                  </a:lnTo>
                  <a:lnTo>
                    <a:pt x="4985" y="810994"/>
                  </a:lnTo>
                  <a:lnTo>
                    <a:pt x="1256" y="858491"/>
                  </a:lnTo>
                  <a:lnTo>
                    <a:pt x="0" y="906642"/>
                  </a:lnTo>
                  <a:lnTo>
                    <a:pt x="1256" y="954793"/>
                  </a:lnTo>
                  <a:lnTo>
                    <a:pt x="4985" y="1002290"/>
                  </a:lnTo>
                  <a:lnTo>
                    <a:pt x="11122" y="1049069"/>
                  </a:lnTo>
                  <a:lnTo>
                    <a:pt x="19606" y="1095068"/>
                  </a:lnTo>
                  <a:lnTo>
                    <a:pt x="30373" y="1140225"/>
                  </a:lnTo>
                  <a:lnTo>
                    <a:pt x="43362" y="1184476"/>
                  </a:lnTo>
                  <a:lnTo>
                    <a:pt x="58509" y="1227760"/>
                  </a:lnTo>
                  <a:lnTo>
                    <a:pt x="75751" y="1270013"/>
                  </a:lnTo>
                  <a:lnTo>
                    <a:pt x="95027" y="1311173"/>
                  </a:lnTo>
                  <a:lnTo>
                    <a:pt x="116273" y="1351176"/>
                  </a:lnTo>
                  <a:lnTo>
                    <a:pt x="139427" y="1389962"/>
                  </a:lnTo>
                  <a:lnTo>
                    <a:pt x="164426" y="1427466"/>
                  </a:lnTo>
                  <a:lnTo>
                    <a:pt x="191207" y="1463626"/>
                  </a:lnTo>
                  <a:lnTo>
                    <a:pt x="219708" y="1498380"/>
                  </a:lnTo>
                  <a:lnTo>
                    <a:pt x="249867" y="1531665"/>
                  </a:lnTo>
                  <a:lnTo>
                    <a:pt x="281619" y="1563417"/>
                  </a:lnTo>
                  <a:lnTo>
                    <a:pt x="314904" y="1593576"/>
                  </a:lnTo>
                  <a:lnTo>
                    <a:pt x="349658" y="1622077"/>
                  </a:lnTo>
                  <a:lnTo>
                    <a:pt x="385818" y="1648858"/>
                  </a:lnTo>
                  <a:lnTo>
                    <a:pt x="423322" y="1673857"/>
                  </a:lnTo>
                  <a:lnTo>
                    <a:pt x="462108" y="1697011"/>
                  </a:lnTo>
                  <a:lnTo>
                    <a:pt x="502111" y="1718257"/>
                  </a:lnTo>
                  <a:lnTo>
                    <a:pt x="543271" y="1737533"/>
                  </a:lnTo>
                  <a:lnTo>
                    <a:pt x="585524" y="1754776"/>
                  </a:lnTo>
                  <a:lnTo>
                    <a:pt x="628808" y="1769922"/>
                  </a:lnTo>
                  <a:lnTo>
                    <a:pt x="673059" y="1782911"/>
                  </a:lnTo>
                  <a:lnTo>
                    <a:pt x="718216" y="1793678"/>
                  </a:lnTo>
                  <a:lnTo>
                    <a:pt x="764215" y="1802162"/>
                  </a:lnTo>
                  <a:lnTo>
                    <a:pt x="810994" y="1808299"/>
                  </a:lnTo>
                  <a:lnTo>
                    <a:pt x="858491" y="1812028"/>
                  </a:lnTo>
                  <a:lnTo>
                    <a:pt x="906642" y="1813285"/>
                  </a:lnTo>
                  <a:lnTo>
                    <a:pt x="954793" y="1812028"/>
                  </a:lnTo>
                  <a:lnTo>
                    <a:pt x="1002290" y="1808299"/>
                  </a:lnTo>
                  <a:lnTo>
                    <a:pt x="1049069" y="1802162"/>
                  </a:lnTo>
                  <a:lnTo>
                    <a:pt x="1095068" y="1793678"/>
                  </a:lnTo>
                  <a:lnTo>
                    <a:pt x="1140225" y="1782911"/>
                  </a:lnTo>
                  <a:lnTo>
                    <a:pt x="1184476" y="1769922"/>
                  </a:lnTo>
                  <a:lnTo>
                    <a:pt x="1227760" y="1754776"/>
                  </a:lnTo>
                  <a:lnTo>
                    <a:pt x="1270013" y="1737533"/>
                  </a:lnTo>
                  <a:lnTo>
                    <a:pt x="1311173" y="1718257"/>
                  </a:lnTo>
                  <a:lnTo>
                    <a:pt x="1351176" y="1697011"/>
                  </a:lnTo>
                  <a:lnTo>
                    <a:pt x="1389962" y="1673857"/>
                  </a:lnTo>
                  <a:lnTo>
                    <a:pt x="1427466" y="1648858"/>
                  </a:lnTo>
                  <a:lnTo>
                    <a:pt x="1463626" y="1622077"/>
                  </a:lnTo>
                  <a:lnTo>
                    <a:pt x="1498380" y="1593576"/>
                  </a:lnTo>
                  <a:lnTo>
                    <a:pt x="1531665" y="1563417"/>
                  </a:lnTo>
                  <a:lnTo>
                    <a:pt x="1563417" y="1531665"/>
                  </a:lnTo>
                  <a:lnTo>
                    <a:pt x="1593576" y="1498380"/>
                  </a:lnTo>
                  <a:lnTo>
                    <a:pt x="1622077" y="1463626"/>
                  </a:lnTo>
                  <a:lnTo>
                    <a:pt x="1648858" y="1427466"/>
                  </a:lnTo>
                  <a:lnTo>
                    <a:pt x="1673857" y="1389962"/>
                  </a:lnTo>
                  <a:lnTo>
                    <a:pt x="1697011" y="1351176"/>
                  </a:lnTo>
                  <a:lnTo>
                    <a:pt x="1718257" y="1311173"/>
                  </a:lnTo>
                  <a:lnTo>
                    <a:pt x="1737533" y="1270013"/>
                  </a:lnTo>
                  <a:lnTo>
                    <a:pt x="1754776" y="1227760"/>
                  </a:lnTo>
                  <a:lnTo>
                    <a:pt x="1769922" y="1184476"/>
                  </a:lnTo>
                  <a:lnTo>
                    <a:pt x="1782911" y="1140225"/>
                  </a:lnTo>
                  <a:lnTo>
                    <a:pt x="1793678" y="1095068"/>
                  </a:lnTo>
                  <a:lnTo>
                    <a:pt x="1802162" y="1049069"/>
                  </a:lnTo>
                  <a:lnTo>
                    <a:pt x="1808299" y="1002290"/>
                  </a:lnTo>
                  <a:lnTo>
                    <a:pt x="1812028" y="954793"/>
                  </a:lnTo>
                  <a:lnTo>
                    <a:pt x="1813285" y="906642"/>
                  </a:lnTo>
                  <a:lnTo>
                    <a:pt x="1812028" y="858491"/>
                  </a:lnTo>
                  <a:lnTo>
                    <a:pt x="1808299" y="810994"/>
                  </a:lnTo>
                  <a:lnTo>
                    <a:pt x="1802162" y="764215"/>
                  </a:lnTo>
                  <a:lnTo>
                    <a:pt x="1793678" y="718216"/>
                  </a:lnTo>
                  <a:lnTo>
                    <a:pt x="1782911" y="673059"/>
                  </a:lnTo>
                  <a:lnTo>
                    <a:pt x="1769922" y="628808"/>
                  </a:lnTo>
                  <a:lnTo>
                    <a:pt x="1754776" y="585524"/>
                  </a:lnTo>
                  <a:lnTo>
                    <a:pt x="1737533" y="543271"/>
                  </a:lnTo>
                  <a:lnTo>
                    <a:pt x="1718257" y="502111"/>
                  </a:lnTo>
                  <a:lnTo>
                    <a:pt x="1697011" y="462108"/>
                  </a:lnTo>
                  <a:lnTo>
                    <a:pt x="1673857" y="423322"/>
                  </a:lnTo>
                  <a:lnTo>
                    <a:pt x="1648858" y="385818"/>
                  </a:lnTo>
                  <a:lnTo>
                    <a:pt x="1622077" y="349658"/>
                  </a:lnTo>
                  <a:lnTo>
                    <a:pt x="1593576" y="314904"/>
                  </a:lnTo>
                  <a:lnTo>
                    <a:pt x="1563417" y="281619"/>
                  </a:lnTo>
                  <a:lnTo>
                    <a:pt x="1531665" y="249867"/>
                  </a:lnTo>
                  <a:lnTo>
                    <a:pt x="1498380" y="219708"/>
                  </a:lnTo>
                  <a:lnTo>
                    <a:pt x="1463626" y="191207"/>
                  </a:lnTo>
                  <a:lnTo>
                    <a:pt x="1427466" y="164426"/>
                  </a:lnTo>
                  <a:lnTo>
                    <a:pt x="1389962" y="139427"/>
                  </a:lnTo>
                  <a:lnTo>
                    <a:pt x="1351176" y="116273"/>
                  </a:lnTo>
                  <a:lnTo>
                    <a:pt x="1311173" y="95027"/>
                  </a:lnTo>
                  <a:lnTo>
                    <a:pt x="1270013" y="75751"/>
                  </a:lnTo>
                  <a:lnTo>
                    <a:pt x="1227760" y="58509"/>
                  </a:lnTo>
                  <a:lnTo>
                    <a:pt x="1184476" y="43362"/>
                  </a:lnTo>
                  <a:lnTo>
                    <a:pt x="1140225" y="30373"/>
                  </a:lnTo>
                  <a:lnTo>
                    <a:pt x="1095068" y="19606"/>
                  </a:lnTo>
                  <a:lnTo>
                    <a:pt x="1049069" y="11122"/>
                  </a:lnTo>
                  <a:lnTo>
                    <a:pt x="1002290" y="4985"/>
                  </a:lnTo>
                  <a:lnTo>
                    <a:pt x="954793" y="1256"/>
                  </a:lnTo>
                  <a:lnTo>
                    <a:pt x="906642" y="0"/>
                  </a:lnTo>
                  <a:close/>
                </a:path>
              </a:pathLst>
            </a:custGeom>
            <a:solidFill>
              <a:srgbClr val="0B213C"/>
            </a:solidFill>
          </p:spPr>
          <p:txBody>
            <a:bodyPr wrap="square" lIns="0" tIns="0" rIns="0" bIns="0" rtlCol="0"/>
            <a:lstStyle/>
            <a:p>
              <a:pPr algn="l" rtl="0"/>
              <a:endParaRPr sz="1092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75549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9508" y="1809638"/>
            <a:ext cx="414715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-12" dirty="0">
                <a:solidFill>
                  <a:srgbClr val="FFFFFF"/>
                </a:solidFill>
                <a:latin typeface="Montserrat SemiBold"/>
                <a:cs typeface="Montserrat SemiBold"/>
              </a:rPr>
              <a:t>1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9185" y="2799297"/>
            <a:ext cx="2186295" cy="1347848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15" dirty="0">
                <a:solidFill>
                  <a:srgbClr val="0B213C"/>
                </a:solidFill>
                <a:cs typeface="Raleway SemiBold"/>
              </a:rPr>
              <a:t>LYMPHATIC</a:t>
            </a:r>
            <a:r>
              <a:rPr sz="1092" b="1" spc="-9" dirty="0">
                <a:solidFill>
                  <a:srgbClr val="0B213C"/>
                </a:solidFill>
                <a:cs typeface="Raleway SemiBold"/>
              </a:rPr>
              <a:t> </a:t>
            </a:r>
            <a:r>
              <a:rPr sz="1092" b="1" spc="3" dirty="0">
                <a:solidFill>
                  <a:srgbClr val="0B213C"/>
                </a:solidFill>
                <a:cs typeface="Raleway SemiBold"/>
              </a:rPr>
              <a:t>MASSAGE</a:t>
            </a:r>
            <a:endParaRPr lang="it-IT" sz="1092" b="1" spc="3" dirty="0">
              <a:solidFill>
                <a:srgbClr val="0B213C"/>
              </a:solidFill>
              <a:cs typeface="Raleway SemiBold"/>
            </a:endParaRPr>
          </a:p>
          <a:p>
            <a:pPr marL="7701">
              <a:spcBef>
                <a:spcPts val="79"/>
              </a:spcBef>
            </a:pPr>
            <a:r>
              <a:rPr lang="x-none" sz="1092" b="1" spc="3" dirty="0">
                <a:solidFill>
                  <a:srgbClr val="0B213C"/>
                </a:solidFill>
                <a:cs typeface="Raleway SemiBold"/>
              </a:rPr>
              <a:t>USE: </a:t>
            </a:r>
            <a:r>
              <a:rPr lang="en-US" sz="1092" b="1" spc="3" dirty="0" err="1">
                <a:solidFill>
                  <a:srgbClr val="0B213C"/>
                </a:solidFill>
                <a:cs typeface="Raleway SemiBold"/>
              </a:rPr>
              <a:t>JetCare</a:t>
            </a:r>
            <a:r>
              <a:rPr lang="en-US" sz="1092" b="1" spc="3" dirty="0">
                <a:solidFill>
                  <a:srgbClr val="0B213C"/>
                </a:solidFill>
                <a:cs typeface="Raleway SemiBold"/>
              </a:rPr>
              <a:t> </a:t>
            </a:r>
            <a:r>
              <a:rPr lang="x-none" sz="1092" b="1" spc="3" dirty="0">
                <a:solidFill>
                  <a:srgbClr val="0B213C"/>
                </a:solidFill>
                <a:cs typeface="Raleway SemiBold"/>
              </a:rPr>
              <a:t>Hydro  </a:t>
            </a:r>
            <a:endParaRPr lang="it-IT" sz="1092" b="1" spc="3" dirty="0">
              <a:solidFill>
                <a:srgbClr val="0B213C"/>
              </a:solidFill>
              <a:cs typeface="Raleway Semi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rgbClr val="000000"/>
                </a:solidFill>
                <a:latin typeface="+mj-lt"/>
              </a:rPr>
              <a:t>Smooth skin texture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rgbClr val="000000"/>
                </a:solidFill>
                <a:latin typeface="+mj-lt"/>
              </a:rPr>
              <a:t>Moisturize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50" i="0" u="none" strike="noStrike" dirty="0">
                <a:solidFill>
                  <a:srgbClr val="000000"/>
                </a:solidFill>
                <a:effectLst/>
                <a:latin typeface="+mj-lt"/>
              </a:rPr>
              <a:t>Support skin barrier and reduce water loss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rgbClr val="000000"/>
                </a:solidFill>
                <a:latin typeface="+mj-lt"/>
              </a:rPr>
              <a:t>Prevent dryness and skin irritation</a:t>
            </a:r>
          </a:p>
          <a:p>
            <a:pPr marL="7701">
              <a:spcBef>
                <a:spcPts val="79"/>
              </a:spcBef>
            </a:pPr>
            <a:endParaRPr sz="1092" dirty="0">
              <a:cs typeface="Raleway SemiBold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21166" y="1438435"/>
            <a:ext cx="1099744" cy="1099744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413951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sp>
        <p:nvSpPr>
          <p:cNvPr id="10" name="object 10"/>
          <p:cNvSpPr txBox="1"/>
          <p:nvPr/>
        </p:nvSpPr>
        <p:spPr>
          <a:xfrm>
            <a:off x="3778807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24354" y="1809638"/>
            <a:ext cx="491342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-12" dirty="0">
                <a:solidFill>
                  <a:srgbClr val="FFFFFF"/>
                </a:solidFill>
                <a:latin typeface="Montserrat SemiBold"/>
                <a:cs typeface="Montserrat SemiBold"/>
              </a:rPr>
              <a:t>2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21166" y="2781767"/>
            <a:ext cx="1804028" cy="1490130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dirty="0">
                <a:solidFill>
                  <a:srgbClr val="413951"/>
                </a:solidFill>
                <a:cs typeface="Raleway SemiBold"/>
              </a:rPr>
              <a:t>EXFOLIATION</a:t>
            </a:r>
            <a:endParaRPr lang="it-IT" sz="1092" b="1" dirty="0">
              <a:solidFill>
                <a:srgbClr val="413951"/>
              </a:solidFill>
              <a:cs typeface="Raleway SemiBold"/>
            </a:endParaRPr>
          </a:p>
          <a:p>
            <a:pPr algn="l"/>
            <a:r>
              <a:rPr lang="en-GB" sz="1050" b="1" dirty="0">
                <a:solidFill>
                  <a:srgbClr val="000000"/>
                </a:solidFill>
              </a:rPr>
              <a:t>USE: </a:t>
            </a:r>
            <a:r>
              <a:rPr lang="en-GB" sz="1050" b="1" dirty="0" err="1">
                <a:solidFill>
                  <a:srgbClr val="000000"/>
                </a:solidFill>
              </a:rPr>
              <a:t>JetCare</a:t>
            </a:r>
            <a:r>
              <a:rPr lang="en-GB" sz="1050" b="1" dirty="0">
                <a:solidFill>
                  <a:srgbClr val="000000"/>
                </a:solidFill>
              </a:rPr>
              <a:t> Glycolic Acid 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50" i="0" u="none" strike="noStrike" dirty="0">
                <a:solidFill>
                  <a:srgbClr val="000000"/>
                </a:solidFill>
                <a:effectLst/>
                <a:latin typeface="+mj-lt"/>
              </a:rPr>
              <a:t>Increase skin turnover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50" i="0" u="none" strike="noStrike" dirty="0">
                <a:solidFill>
                  <a:srgbClr val="000000"/>
                </a:solidFill>
                <a:effectLst/>
                <a:latin typeface="+mj-lt"/>
              </a:rPr>
              <a:t>Collagen synthesis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50" i="0" u="none" strike="noStrike" dirty="0">
                <a:solidFill>
                  <a:srgbClr val="000000"/>
                </a:solidFill>
                <a:effectLst/>
                <a:latin typeface="+mj-lt"/>
              </a:rPr>
              <a:t>Increase skin elasticity and firmness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rgbClr val="000000"/>
                </a:solidFill>
                <a:latin typeface="+mj-lt"/>
              </a:rPr>
              <a:t>I</a:t>
            </a:r>
            <a:r>
              <a:rPr lang="en-GB" sz="1050" i="0" u="none" strike="noStrike" dirty="0">
                <a:solidFill>
                  <a:srgbClr val="000000"/>
                </a:solidFill>
                <a:effectLst/>
                <a:latin typeface="+mj-lt"/>
              </a:rPr>
              <a:t>mprove skin texture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rgbClr val="000000"/>
                </a:solidFill>
                <a:latin typeface="+mj-lt"/>
              </a:rPr>
              <a:t>Increase skin hydration </a:t>
            </a:r>
            <a:endParaRPr lang="en-GB" sz="105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marL="7701">
              <a:spcBef>
                <a:spcPts val="79"/>
              </a:spcBef>
            </a:pPr>
            <a:endParaRPr sz="1092" dirty="0">
              <a:cs typeface="Raleway SemiBold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13475" y="1438435"/>
            <a:ext cx="1099744" cy="1099744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sp>
        <p:nvSpPr>
          <p:cNvPr id="14" name="object 14"/>
          <p:cNvSpPr txBox="1"/>
          <p:nvPr/>
        </p:nvSpPr>
        <p:spPr>
          <a:xfrm>
            <a:off x="6771118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17620" y="1809638"/>
            <a:ext cx="487492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-27" dirty="0">
                <a:solidFill>
                  <a:srgbClr val="FFFFFF"/>
                </a:solidFill>
                <a:latin typeface="Montserrat SemiBold"/>
                <a:cs typeface="Montserrat SemiBold"/>
              </a:rPr>
              <a:t>3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13475" y="2792831"/>
            <a:ext cx="1735486" cy="1386320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9" dirty="0">
                <a:solidFill>
                  <a:srgbClr val="CFA3A3"/>
                </a:solidFill>
                <a:cs typeface="Raleway SemiBold"/>
              </a:rPr>
              <a:t>INFUSION</a:t>
            </a:r>
            <a:endParaRPr lang="it-IT" sz="1092" b="1" spc="9" dirty="0">
              <a:solidFill>
                <a:srgbClr val="CFA3A3"/>
              </a:solidFill>
              <a:cs typeface="Raleway SemiBold"/>
            </a:endParaRPr>
          </a:p>
          <a:p>
            <a:pPr marL="7701">
              <a:spcBef>
                <a:spcPts val="79"/>
              </a:spcBef>
            </a:pPr>
            <a:r>
              <a:rPr lang="x-none" sz="1092" b="1" spc="9" dirty="0">
                <a:solidFill>
                  <a:srgbClr val="000000"/>
                </a:solidFill>
                <a:cs typeface="Raleway SemiBold"/>
              </a:rPr>
              <a:t>USE: </a:t>
            </a:r>
            <a:r>
              <a:rPr lang="en-US" sz="1092" b="1" spc="9" dirty="0" err="1">
                <a:solidFill>
                  <a:srgbClr val="000000"/>
                </a:solidFill>
                <a:cs typeface="Raleway SemiBold"/>
              </a:rPr>
              <a:t>JetCare</a:t>
            </a:r>
            <a:r>
              <a:rPr lang="en-US" sz="1092" b="1" spc="9" dirty="0">
                <a:solidFill>
                  <a:srgbClr val="000000"/>
                </a:solidFill>
                <a:cs typeface="Raleway SemiBold"/>
              </a:rPr>
              <a:t> </a:t>
            </a:r>
            <a:r>
              <a:rPr lang="x-none" sz="1092" b="1" spc="9" dirty="0">
                <a:solidFill>
                  <a:srgbClr val="000000"/>
                </a:solidFill>
                <a:cs typeface="Raleway SemiBold"/>
              </a:rPr>
              <a:t>Growth Factor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/>
                </a:solidFill>
                <a:latin typeface="+mj-lt"/>
              </a:rPr>
              <a:t>R</a:t>
            </a:r>
            <a:r>
              <a:rPr lang="en-GB" sz="1100" i="0" u="none" strike="noStrike" dirty="0">
                <a:solidFill>
                  <a:srgbClr val="000000"/>
                </a:solidFill>
                <a:effectLst/>
                <a:latin typeface="+mj-lt"/>
              </a:rPr>
              <a:t>eplenish natural growth factors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/>
                </a:solidFill>
                <a:latin typeface="+mj-lt"/>
              </a:rPr>
              <a:t>Accelerate skin repair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/>
                </a:solidFill>
                <a:latin typeface="+mj-lt"/>
              </a:rPr>
              <a:t>Increase skin renewal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/>
                </a:solidFill>
                <a:latin typeface="+mj-lt"/>
              </a:rPr>
              <a:t>Boost collagen </a:t>
            </a:r>
          </a:p>
          <a:p>
            <a:pPr marL="7701">
              <a:spcBef>
                <a:spcPts val="79"/>
              </a:spcBef>
            </a:pPr>
            <a:endParaRPr sz="1092" dirty="0">
              <a:cs typeface="Raleway SemiBold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554691" y="1438435"/>
            <a:ext cx="1099744" cy="1099744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9EAEB3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sp>
        <p:nvSpPr>
          <p:cNvPr id="18" name="object 18"/>
          <p:cNvSpPr txBox="1"/>
          <p:nvPr/>
        </p:nvSpPr>
        <p:spPr>
          <a:xfrm>
            <a:off x="9912333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838388" y="1809638"/>
            <a:ext cx="532544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3" dirty="0">
                <a:solidFill>
                  <a:srgbClr val="FFFFFF"/>
                </a:solidFill>
                <a:latin typeface="Montserrat SemiBold"/>
                <a:cs typeface="Montserrat SemiBold"/>
              </a:rPr>
              <a:t>4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554691" y="2824266"/>
            <a:ext cx="1852931" cy="1894152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9" dirty="0">
                <a:solidFill>
                  <a:srgbClr val="9EAEB3"/>
                </a:solidFill>
                <a:cs typeface="Raleway SemiBold"/>
              </a:rPr>
              <a:t>BOOSTER</a:t>
            </a:r>
            <a:r>
              <a:rPr sz="1092" b="1" spc="-12" dirty="0">
                <a:solidFill>
                  <a:srgbClr val="9EAEB3"/>
                </a:solidFill>
                <a:cs typeface="Raleway SemiBold"/>
              </a:rPr>
              <a:t> </a:t>
            </a:r>
            <a:r>
              <a:rPr sz="1092" b="1" spc="9" dirty="0">
                <a:solidFill>
                  <a:srgbClr val="9EAEB3"/>
                </a:solidFill>
                <a:cs typeface="Raleway SemiBold"/>
              </a:rPr>
              <a:t>INFUSION</a:t>
            </a:r>
            <a:endParaRPr lang="it-IT" sz="1092" b="1" spc="9" dirty="0">
              <a:solidFill>
                <a:srgbClr val="9EAEB3"/>
              </a:solidFill>
              <a:cs typeface="Raleway SemiBold"/>
            </a:endParaRPr>
          </a:p>
          <a:p>
            <a:pPr marL="7701">
              <a:spcBef>
                <a:spcPts val="79"/>
              </a:spcBef>
            </a:pPr>
            <a:r>
              <a:rPr lang="x-none" sz="1092" b="1" spc="9" dirty="0">
                <a:solidFill>
                  <a:srgbClr val="000000"/>
                </a:solidFill>
                <a:cs typeface="Raleway SemiBold"/>
              </a:rPr>
              <a:t>USE: </a:t>
            </a:r>
            <a:r>
              <a:rPr lang="en-US" sz="1092" b="1" spc="9" dirty="0" err="1">
                <a:solidFill>
                  <a:srgbClr val="000000"/>
                </a:solidFill>
                <a:cs typeface="Raleway SemiBold"/>
              </a:rPr>
              <a:t>JetCare</a:t>
            </a:r>
            <a:r>
              <a:rPr lang="en-US" sz="1092" b="1" spc="9" dirty="0">
                <a:solidFill>
                  <a:srgbClr val="000000"/>
                </a:solidFill>
                <a:cs typeface="Raleway SemiBold"/>
              </a:rPr>
              <a:t> Boost </a:t>
            </a:r>
            <a:r>
              <a:rPr lang="x-none" sz="1092" b="1" spc="9" dirty="0">
                <a:solidFill>
                  <a:srgbClr val="000000"/>
                </a:solidFill>
                <a:cs typeface="Raleway SemiBold"/>
              </a:rPr>
              <a:t>Hydrate </a:t>
            </a:r>
            <a:endParaRPr lang="it-IT" sz="1092" b="1" spc="9" dirty="0">
              <a:solidFill>
                <a:srgbClr val="000000"/>
              </a:solidFill>
              <a:cs typeface="Raleway SemiBold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100" i="0" u="none" strike="noStrike" dirty="0">
                <a:solidFill>
                  <a:srgbClr val="000000"/>
                </a:solidFill>
                <a:effectLst/>
                <a:latin typeface="+mj-lt"/>
                <a:cs typeface="Futura Now Text" panose="020B0602020204020303" pitchFamily="34" charset="-79"/>
              </a:rPr>
              <a:t>Protect the extracellular matrix </a:t>
            </a:r>
            <a:r>
              <a:rPr lang="en-GB" sz="1100" dirty="0">
                <a:solidFill>
                  <a:srgbClr val="000000"/>
                </a:solidFill>
                <a:latin typeface="+mj-lt"/>
                <a:cs typeface="Futura Now Text" panose="020B0602020204020303" pitchFamily="34" charset="-79"/>
              </a:rPr>
              <a:t>from </a:t>
            </a:r>
            <a:r>
              <a:rPr lang="en-GB" sz="1100" i="0" u="none" strike="noStrike" dirty="0">
                <a:solidFill>
                  <a:srgbClr val="000000"/>
                </a:solidFill>
                <a:effectLst/>
                <a:latin typeface="+mj-lt"/>
                <a:cs typeface="Futura Now Text" panose="020B0602020204020303" pitchFamily="34" charset="-79"/>
              </a:rPr>
              <a:t>collagen degradation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100" i="0" u="none" strike="noStrike" dirty="0">
                <a:solidFill>
                  <a:srgbClr val="000000"/>
                </a:solidFill>
                <a:effectLst/>
                <a:latin typeface="+mj-lt"/>
                <a:cs typeface="Futura Now Text" panose="020B0602020204020303" pitchFamily="34" charset="-79"/>
              </a:rPr>
              <a:t>Restore the </a:t>
            </a:r>
            <a:r>
              <a:rPr lang="en-GB" sz="1100" dirty="0">
                <a:solidFill>
                  <a:srgbClr val="000000"/>
                </a:solidFill>
                <a:latin typeface="+mj-lt"/>
                <a:cs typeface="Futura Now Text" panose="020B0602020204020303" pitchFamily="34" charset="-79"/>
              </a:rPr>
              <a:t>antioxidant defences</a:t>
            </a:r>
            <a:endParaRPr lang="en-GB" sz="1100" i="0" u="none" strike="noStrike" dirty="0">
              <a:solidFill>
                <a:srgbClr val="000000"/>
              </a:solidFill>
              <a:effectLst/>
              <a:latin typeface="+mj-lt"/>
              <a:cs typeface="Futura Now Text" panose="020B0602020204020303" pitchFamily="34" charset="-79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/>
                </a:solidFill>
                <a:latin typeface="+mj-lt"/>
                <a:cs typeface="Futura Now Text" panose="020B0602020204020303" pitchFamily="34" charset="-79"/>
              </a:rPr>
              <a:t>I</a:t>
            </a:r>
            <a:r>
              <a:rPr lang="en-GB" sz="1100" i="0" u="none" strike="noStrike" dirty="0">
                <a:solidFill>
                  <a:srgbClr val="000000"/>
                </a:solidFill>
                <a:effectLst/>
                <a:latin typeface="+mj-lt"/>
                <a:cs typeface="Futura Now Text" panose="020B0602020204020303" pitchFamily="34" charset="-79"/>
              </a:rPr>
              <a:t>mmediate anti-ageing and wrinkles filler effect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/>
                </a:solidFill>
                <a:latin typeface="+mj-lt"/>
                <a:cs typeface="Futura Now Text" panose="020B0602020204020303" pitchFamily="34" charset="-79"/>
              </a:rPr>
              <a:t>Smooths </a:t>
            </a:r>
            <a:r>
              <a:rPr lang="en-GB" sz="1100" i="0" u="none" strike="noStrike" dirty="0">
                <a:solidFill>
                  <a:srgbClr val="000000"/>
                </a:solidFill>
                <a:effectLst/>
                <a:latin typeface="+mj-lt"/>
                <a:cs typeface="Futura Now Text" panose="020B0602020204020303" pitchFamily="34" charset="-79"/>
              </a:rPr>
              <a:t>skin texture </a:t>
            </a:r>
          </a:p>
          <a:p>
            <a:pPr marL="7701">
              <a:spcBef>
                <a:spcPts val="79"/>
              </a:spcBef>
            </a:pPr>
            <a:endParaRPr sz="1092" dirty="0">
              <a:cs typeface="Raleway SemiBold"/>
            </a:endParaRPr>
          </a:p>
        </p:txBody>
      </p:sp>
      <p:pic>
        <p:nvPicPr>
          <p:cNvPr id="40" name="object 13">
            <a:extLst>
              <a:ext uri="{FF2B5EF4-FFF2-40B4-BE49-F238E27FC236}">
                <a16:creationId xmlns:a16="http://schemas.microsoft.com/office/drawing/2014/main" xmlns="" id="{2AF54649-C551-4636-9AD8-91860DB20B6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958" y="6665454"/>
            <a:ext cx="90220" cy="45939"/>
          </a:xfrm>
          <a:prstGeom prst="rect">
            <a:avLst/>
          </a:prstGeom>
        </p:spPr>
      </p:pic>
      <p:pic>
        <p:nvPicPr>
          <p:cNvPr id="21" name="object 4">
            <a:extLst>
              <a:ext uri="{FF2B5EF4-FFF2-40B4-BE49-F238E27FC236}">
                <a16:creationId xmlns:a16="http://schemas.microsoft.com/office/drawing/2014/main" xmlns="" id="{DA531526-DDDE-4AF8-0149-D27B63B222BC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59" y="4466608"/>
            <a:ext cx="1712588" cy="1509432"/>
          </a:xfrm>
          <a:prstGeom prst="rect">
            <a:avLst/>
          </a:prstGeom>
        </p:spPr>
      </p:pic>
      <p:sp>
        <p:nvSpPr>
          <p:cNvPr id="30" name="object 2">
            <a:extLst>
              <a:ext uri="{FF2B5EF4-FFF2-40B4-BE49-F238E27FC236}">
                <a16:creationId xmlns:a16="http://schemas.microsoft.com/office/drawing/2014/main" xmlns="" id="{08A87A61-A41B-C3AD-9C71-0E8D8687E3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7906" y="389950"/>
            <a:ext cx="11754645" cy="1093475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en-GB" sz="4245" spc="-115" dirty="0">
                <a:solidFill>
                  <a:srgbClr val="FF0000"/>
                </a:solidFill>
                <a:latin typeface="+mn-lt"/>
                <a:cs typeface="Raleway SemiBold"/>
              </a:rPr>
              <a:t>Protocol A:</a:t>
            </a:r>
            <a:r>
              <a:rPr lang="en-GB" sz="4245" b="0" spc="-115" dirty="0">
                <a:solidFill>
                  <a:srgbClr val="000000"/>
                </a:solidFill>
                <a:latin typeface="+mj-lt"/>
                <a:cs typeface="Raleway SemiBold"/>
              </a:rPr>
              <a:t> </a:t>
            </a:r>
            <a:r>
              <a:rPr lang="en-GB" sz="4245" b="0" u="sng" spc="-115" dirty="0">
                <a:solidFill>
                  <a:srgbClr val="000000"/>
                </a:solidFill>
                <a:latin typeface="+mj-lt"/>
                <a:cs typeface="Raleway SemiBold"/>
              </a:rPr>
              <a:t>Post-medical aesthetic procedures</a:t>
            </a:r>
            <a:r>
              <a:rPr lang="en-GB" sz="4245" b="0" spc="-115" dirty="0">
                <a:solidFill>
                  <a:srgbClr val="000000"/>
                </a:solidFill>
                <a:latin typeface="+mn-lt"/>
                <a:cs typeface="Raleway SemiBold"/>
              </a:rPr>
              <a:t/>
            </a:r>
            <a:br>
              <a:rPr lang="en-GB" sz="4245" b="0" spc="-115" dirty="0">
                <a:solidFill>
                  <a:srgbClr val="000000"/>
                </a:solidFill>
                <a:latin typeface="+mn-lt"/>
                <a:cs typeface="Raleway SemiBold"/>
              </a:rPr>
            </a:br>
            <a:endParaRPr lang="en-GB" sz="2800" b="0" u="sng" dirty="0">
              <a:solidFill>
                <a:srgbClr val="000000"/>
              </a:solidFill>
              <a:latin typeface="+mn-lt"/>
              <a:cs typeface="Raleway SemiBold"/>
            </a:endParaRPr>
          </a:p>
        </p:txBody>
      </p:sp>
      <p:pic>
        <p:nvPicPr>
          <p:cNvPr id="31" name="object 7">
            <a:extLst>
              <a:ext uri="{FF2B5EF4-FFF2-40B4-BE49-F238E27FC236}">
                <a16:creationId xmlns:a16="http://schemas.microsoft.com/office/drawing/2014/main" xmlns="" id="{083EC5C4-D941-B6EF-5E92-4CA54EE38A16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384" y="4365410"/>
            <a:ext cx="2268968" cy="1789240"/>
          </a:xfrm>
          <a:prstGeom prst="rect">
            <a:avLst/>
          </a:prstGeom>
        </p:spPr>
      </p:pic>
      <p:pic>
        <p:nvPicPr>
          <p:cNvPr id="34" name="object 9">
            <a:extLst>
              <a:ext uri="{FF2B5EF4-FFF2-40B4-BE49-F238E27FC236}">
                <a16:creationId xmlns:a16="http://schemas.microsoft.com/office/drawing/2014/main" xmlns="" id="{61462511-FF31-983C-5E9C-767EFAEDD1E4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890" y="4378126"/>
            <a:ext cx="2139551" cy="1683362"/>
          </a:xfrm>
          <a:prstGeom prst="rect">
            <a:avLst/>
          </a:prstGeom>
        </p:spPr>
      </p:pic>
      <p:pic>
        <p:nvPicPr>
          <p:cNvPr id="35" name="object 7">
            <a:extLst>
              <a:ext uri="{FF2B5EF4-FFF2-40B4-BE49-F238E27FC236}">
                <a16:creationId xmlns:a16="http://schemas.microsoft.com/office/drawing/2014/main" xmlns="" id="{DB327AE4-18A1-CB2F-710D-3455F75960B9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1156" y="4548146"/>
            <a:ext cx="2139551" cy="1523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AE965EB-98E4-7B23-D140-F92845D72FB9}"/>
              </a:ext>
            </a:extLst>
          </p:cNvPr>
          <p:cNvSpPr txBox="1"/>
          <p:nvPr/>
        </p:nvSpPr>
        <p:spPr>
          <a:xfrm>
            <a:off x="139059" y="6045586"/>
            <a:ext cx="214770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16" marR="3081" algn="ctr" defTabSz="554492">
              <a:lnSpc>
                <a:spcPct val="100400"/>
              </a:lnSpc>
              <a:spcBef>
                <a:spcPts val="1134"/>
              </a:spcBef>
              <a:tabLst>
                <a:tab pos="97806" algn="l"/>
              </a:tabLst>
            </a:pPr>
            <a:r>
              <a:rPr lang="en-GB" sz="800" spc="-15" dirty="0">
                <a:latin typeface="+mj-lt"/>
                <a:cs typeface="Raleway SemiBold"/>
              </a:rPr>
              <a:t>Hyaluronic</a:t>
            </a:r>
            <a:r>
              <a:rPr lang="en-GB" sz="800" spc="6" dirty="0">
                <a:latin typeface="+mj-lt"/>
                <a:cs typeface="Raleway SemiBold"/>
              </a:rPr>
              <a:t> </a:t>
            </a:r>
            <a:r>
              <a:rPr lang="en-GB" sz="800" spc="-12" dirty="0">
                <a:latin typeface="+mj-lt"/>
                <a:cs typeface="Raleway SemiBold"/>
              </a:rPr>
              <a:t>Acid</a:t>
            </a:r>
            <a:r>
              <a:rPr lang="en-GB" sz="800" spc="6" dirty="0">
                <a:latin typeface="+mj-lt"/>
                <a:cs typeface="Raleway SemiBold"/>
              </a:rPr>
              <a:t>, </a:t>
            </a:r>
            <a:r>
              <a:rPr lang="en-GB" sz="800" spc="-9" dirty="0">
                <a:latin typeface="+mj-lt"/>
                <a:cs typeface="Raleway SemiBold"/>
              </a:rPr>
              <a:t>organic </a:t>
            </a:r>
            <a:r>
              <a:rPr lang="en-GB" sz="800" spc="-12" dirty="0">
                <a:latin typeface="+mj-lt"/>
                <a:cs typeface="Raleway SemiBold"/>
              </a:rPr>
              <a:t>Aloe</a:t>
            </a:r>
            <a:r>
              <a:rPr lang="en-GB" sz="800" dirty="0">
                <a:latin typeface="+mj-lt"/>
                <a:cs typeface="Raleway SemiBold"/>
              </a:rPr>
              <a:t> </a:t>
            </a:r>
            <a:r>
              <a:rPr lang="en-GB" sz="800" spc="-27" dirty="0">
                <a:latin typeface="+mj-lt"/>
                <a:cs typeface="Raleway SemiBold"/>
              </a:rPr>
              <a:t>Vera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338A215-C484-5721-CF06-BF1D61E0B49C}"/>
              </a:ext>
            </a:extLst>
          </p:cNvPr>
          <p:cNvSpPr txBox="1"/>
          <p:nvPr/>
        </p:nvSpPr>
        <p:spPr>
          <a:xfrm>
            <a:off x="3030389" y="6045586"/>
            <a:ext cx="24915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 algn="ctr" rtl="0">
              <a:lnSpc>
                <a:spcPct val="100000"/>
              </a:lnSpc>
              <a:spcBef>
                <a:spcPts val="105"/>
              </a:spcBef>
              <a:tabLst>
                <a:tab pos="161290" algn="l"/>
              </a:tabLst>
            </a:pPr>
            <a:r>
              <a:rPr lang="en-GB" sz="800" dirty="0">
                <a:latin typeface="+mj-lt"/>
                <a:cs typeface="Raleway SemiBold"/>
              </a:rPr>
              <a:t>Glycolic acid 5% - pH 3.5%, organic Aloe Vera, Pro-vitamin B</a:t>
            </a:r>
            <a:r>
              <a:rPr lang="en-GB" sz="1200" baseline="-25000" dirty="0">
                <a:latin typeface="+mj-lt"/>
                <a:cs typeface="Raleway SemiBold"/>
              </a:rPr>
              <a:t>5</a:t>
            </a:r>
            <a:r>
              <a:rPr lang="en-GB" sz="800" dirty="0">
                <a:latin typeface="+mj-lt"/>
                <a:cs typeface="Raleway SemiBold"/>
              </a:rPr>
              <a:t> Panthenol, Allantoin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5BD5C62-5AA9-E527-2AA7-00FBDBBB3652}"/>
              </a:ext>
            </a:extLst>
          </p:cNvPr>
          <p:cNvSpPr txBox="1"/>
          <p:nvPr/>
        </p:nvSpPr>
        <p:spPr>
          <a:xfrm>
            <a:off x="5980499" y="6045586"/>
            <a:ext cx="27225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16" marR="84714" algn="ctr">
              <a:spcBef>
                <a:spcPts val="797"/>
              </a:spcBef>
              <a:buSzPct val="95652"/>
              <a:tabLst>
                <a:tab pos="77783" algn="l"/>
              </a:tabLst>
            </a:pPr>
            <a:r>
              <a:rPr lang="en-GB" sz="800" spc="3" dirty="0">
                <a:latin typeface="+mj-lt"/>
                <a:cs typeface="Raleway SemiBold"/>
              </a:rPr>
              <a:t>3% </a:t>
            </a:r>
            <a:r>
              <a:rPr lang="en-GB" sz="800" spc="-334" dirty="0">
                <a:latin typeface="+mj-lt"/>
                <a:cs typeface="Raleway SemiBold"/>
              </a:rPr>
              <a:t> </a:t>
            </a:r>
            <a:r>
              <a:rPr lang="en-GB" sz="800" spc="3" dirty="0">
                <a:latin typeface="+mj-lt"/>
                <a:cs typeface="Raleway SemiBold"/>
              </a:rPr>
              <a:t>EGF</a:t>
            </a:r>
            <a:r>
              <a:rPr lang="en-GB" sz="800" spc="-3" dirty="0">
                <a:latin typeface="+mj-lt"/>
                <a:cs typeface="Raleway SemiBold"/>
              </a:rPr>
              <a:t> </a:t>
            </a:r>
            <a:r>
              <a:rPr lang="en-GB" sz="800" dirty="0">
                <a:latin typeface="+mj-lt"/>
                <a:cs typeface="Raleway SemiBold"/>
              </a:rPr>
              <a:t>(Epidermal </a:t>
            </a:r>
            <a:r>
              <a:rPr lang="en-GB" sz="800" spc="3" dirty="0">
                <a:latin typeface="+mj-lt"/>
                <a:cs typeface="Raleway SemiBold"/>
              </a:rPr>
              <a:t>Growth</a:t>
            </a:r>
            <a:r>
              <a:rPr lang="en-GB" sz="800" dirty="0">
                <a:latin typeface="+mj-lt"/>
                <a:cs typeface="Raleway SemiBold"/>
              </a:rPr>
              <a:t> Factor) </a:t>
            </a:r>
            <a:r>
              <a:rPr lang="en-GB" sz="800" spc="3" dirty="0">
                <a:latin typeface="+mj-lt"/>
                <a:cs typeface="Raleway SemiBold"/>
              </a:rPr>
              <a:t>complex of 5 different growth factors,  Vitamin B</a:t>
            </a:r>
            <a:r>
              <a:rPr lang="en-GB" sz="1200" spc="3" baseline="-25000" dirty="0">
                <a:latin typeface="+mj-lt"/>
                <a:cs typeface="Raleway SemiBold"/>
              </a:rPr>
              <a:t>9</a:t>
            </a:r>
            <a:r>
              <a:rPr lang="en-GB" sz="800" spc="3" dirty="0">
                <a:latin typeface="+mj-lt"/>
                <a:cs typeface="Raleway SemiBold"/>
              </a:rPr>
              <a:t>, Niacinamide, Betaine</a:t>
            </a:r>
          </a:p>
        </p:txBody>
      </p:sp>
      <p:sp>
        <p:nvSpPr>
          <p:cNvPr id="24" name="object 4">
            <a:extLst>
              <a:ext uri="{FF2B5EF4-FFF2-40B4-BE49-F238E27FC236}">
                <a16:creationId xmlns:a16="http://schemas.microsoft.com/office/drawing/2014/main" xmlns="" id="{257F3C3D-9DE8-C3DC-0B63-0B17FCCB47CE}"/>
              </a:ext>
            </a:extLst>
          </p:cNvPr>
          <p:cNvSpPr txBox="1"/>
          <p:nvPr/>
        </p:nvSpPr>
        <p:spPr>
          <a:xfrm>
            <a:off x="7397423" y="6045586"/>
            <a:ext cx="5690716" cy="13049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39323" algn="ctr">
              <a:spcBef>
                <a:spcPts val="982"/>
              </a:spcBef>
            </a:pPr>
            <a:r>
              <a:rPr sz="800" dirty="0" err="1">
                <a:latin typeface="+mj-lt"/>
                <a:cs typeface="Raleway SemiBold"/>
              </a:rPr>
              <a:t>PrimalHyal</a:t>
            </a:r>
            <a:r>
              <a:rPr sz="800" dirty="0">
                <a:latin typeface="+mj-lt"/>
                <a:cs typeface="Raleway SemiBold"/>
              </a:rPr>
              <a:t>™</a:t>
            </a:r>
            <a:r>
              <a:rPr sz="800" spc="6" dirty="0">
                <a:latin typeface="+mj-lt"/>
                <a:cs typeface="Raleway SemiBold"/>
              </a:rPr>
              <a:t> </a:t>
            </a:r>
            <a:r>
              <a:rPr sz="800" dirty="0">
                <a:latin typeface="+mj-lt"/>
                <a:cs typeface="Raleway SemiBold"/>
              </a:rPr>
              <a:t>Ultrafiller,</a:t>
            </a:r>
            <a:r>
              <a:rPr sz="800" spc="9" dirty="0">
                <a:latin typeface="+mj-lt"/>
                <a:cs typeface="Raleway SemiBold"/>
              </a:rPr>
              <a:t> </a:t>
            </a:r>
            <a:r>
              <a:rPr lang="x-none" sz="800" dirty="0">
                <a:latin typeface="+mj-lt"/>
                <a:cs typeface="Raleway SemiBold"/>
              </a:rPr>
              <a:t>Niacinamide</a:t>
            </a:r>
            <a:r>
              <a:rPr lang="en-US" sz="800" dirty="0">
                <a:latin typeface="+mj-lt"/>
                <a:cs typeface="Raleway SemiBold"/>
              </a:rPr>
              <a:t>, </a:t>
            </a:r>
            <a:r>
              <a:rPr lang="x-none" sz="800" dirty="0">
                <a:latin typeface="+mj-lt"/>
                <a:cs typeface="Raleway SemiBold"/>
              </a:rPr>
              <a:t>Betaine</a:t>
            </a:r>
            <a:endParaRPr sz="800" dirty="0">
              <a:latin typeface="+mj-lt"/>
              <a:cs typeface="Ralew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671654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385E1BDC-A9B0-4A87-82E3-F3187F69A8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0990C621-3B8B-4820-8328-D47EF7CE82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707D9C87-F2F7-91DC-63D5-2FA3FB323813}"/>
              </a:ext>
            </a:extLst>
          </p:cNvPr>
          <p:cNvSpPr txBox="1">
            <a:spLocks/>
          </p:cNvSpPr>
          <p:nvPr/>
        </p:nvSpPr>
        <p:spPr>
          <a:xfrm>
            <a:off x="1051560" y="586822"/>
            <a:ext cx="3657600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spcAft>
                <a:spcPts val="600"/>
              </a:spcAft>
            </a:pPr>
            <a:r>
              <a:rPr lang="en-US" sz="3200" b="1" spc="-115" dirty="0">
                <a:solidFill>
                  <a:srgbClr val="FF0000"/>
                </a:solidFill>
                <a:latin typeface="+mn-lt"/>
              </a:rPr>
              <a:t>Protocol A </a:t>
            </a:r>
            <a:r>
              <a:rPr lang="en-US" sz="3200" spc="-115" dirty="0">
                <a:solidFill>
                  <a:srgbClr val="000000"/>
                </a:solidFill>
              </a:rPr>
              <a:t>– </a:t>
            </a:r>
            <a:r>
              <a:rPr lang="en-US" sz="3200" b="1" spc="-115" dirty="0">
                <a:solidFill>
                  <a:srgbClr val="000000"/>
                </a:solidFill>
                <a:latin typeface="+mn-lt"/>
              </a:rPr>
              <a:t>AFTER </a:t>
            </a:r>
            <a:r>
              <a:rPr lang="en-US" sz="3200" spc="-115" dirty="0">
                <a:solidFill>
                  <a:srgbClr val="000000"/>
                </a:solidFill>
              </a:rPr>
              <a:t>aesthetic procedures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1A2385B-1D2A-4E17-84FA-6CB7F0AAE4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E791F2F-79DB-4CC0-9FA1-001E3E91E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2704C1C-85E4-539F-226C-772CC34278FE}"/>
              </a:ext>
            </a:extLst>
          </p:cNvPr>
          <p:cNvSpPr txBox="1"/>
          <p:nvPr/>
        </p:nvSpPr>
        <p:spPr>
          <a:xfrm>
            <a:off x="5250106" y="586822"/>
            <a:ext cx="6332614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</a:rPr>
              <a:t>Recommended Treatment Cycle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First 6 treatments: </a:t>
            </a:r>
            <a:r>
              <a:rPr lang="en-US" dirty="0">
                <a:solidFill>
                  <a:srgbClr val="000000"/>
                </a:solidFill>
              </a:rPr>
              <a:t>1-2 times every week for 3-6 weeks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After 6 treatments: </a:t>
            </a:r>
            <a:r>
              <a:rPr lang="en-US" dirty="0">
                <a:solidFill>
                  <a:srgbClr val="000000"/>
                </a:solidFill>
              </a:rPr>
              <a:t>Maintenance treatments every 3-4 weeks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Note: </a:t>
            </a:r>
            <a:r>
              <a:rPr lang="en-US" u="sng" dirty="0">
                <a:solidFill>
                  <a:srgbClr val="000000"/>
                </a:solidFill>
              </a:rPr>
              <a:t>alternate between Protocol A and Protocol B</a:t>
            </a:r>
          </a:p>
        </p:txBody>
      </p:sp>
      <p:pic>
        <p:nvPicPr>
          <p:cNvPr id="5" name="Picture 4" descr="A close up of a red pen&#10;&#10;Description automatically generated with low confidence">
            <a:extLst>
              <a:ext uri="{FF2B5EF4-FFF2-40B4-BE49-F238E27FC236}">
                <a16:creationId xmlns:a16="http://schemas.microsoft.com/office/drawing/2014/main" xmlns="" id="{F4D5F3E3-8D9C-5828-6F98-629EDBA84D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1085" y="2953966"/>
            <a:ext cx="5481509" cy="3083348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B84C0C86-12D7-007D-ACCA-5BE6FE41E1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078068"/>
              </p:ext>
            </p:extLst>
          </p:nvPr>
        </p:nvGraphicFramePr>
        <p:xfrm>
          <a:off x="4984205" y="2905348"/>
          <a:ext cx="6737661" cy="3365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5916">
                  <a:extLst>
                    <a:ext uri="{9D8B030D-6E8A-4147-A177-3AD203B41FA5}">
                      <a16:colId xmlns:a16="http://schemas.microsoft.com/office/drawing/2014/main" xmlns="" val="1507452674"/>
                    </a:ext>
                  </a:extLst>
                </a:gridCol>
                <a:gridCol w="1228480">
                  <a:extLst>
                    <a:ext uri="{9D8B030D-6E8A-4147-A177-3AD203B41FA5}">
                      <a16:colId xmlns:a16="http://schemas.microsoft.com/office/drawing/2014/main" xmlns="" val="4172972161"/>
                    </a:ext>
                  </a:extLst>
                </a:gridCol>
                <a:gridCol w="1559180">
                  <a:extLst>
                    <a:ext uri="{9D8B030D-6E8A-4147-A177-3AD203B41FA5}">
                      <a16:colId xmlns:a16="http://schemas.microsoft.com/office/drawing/2014/main" xmlns="" val="202870168"/>
                    </a:ext>
                  </a:extLst>
                </a:gridCol>
                <a:gridCol w="1238546">
                  <a:extLst>
                    <a:ext uri="{9D8B030D-6E8A-4147-A177-3AD203B41FA5}">
                      <a16:colId xmlns:a16="http://schemas.microsoft.com/office/drawing/2014/main" xmlns="" val="1791987793"/>
                    </a:ext>
                  </a:extLst>
                </a:gridCol>
                <a:gridCol w="1215539">
                  <a:extLst>
                    <a:ext uri="{9D8B030D-6E8A-4147-A177-3AD203B41FA5}">
                      <a16:colId xmlns:a16="http://schemas.microsoft.com/office/drawing/2014/main" xmlns="" val="2534011580"/>
                    </a:ext>
                  </a:extLst>
                </a:gridCol>
              </a:tblGrid>
              <a:tr h="758771">
                <a:tc>
                  <a:txBody>
                    <a:bodyPr/>
                    <a:lstStyle/>
                    <a:p>
                      <a:endParaRPr lang="x-none" sz="1300"/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300">
                          <a:solidFill>
                            <a:schemeClr val="bg1"/>
                          </a:solidFill>
                        </a:rPr>
                        <a:t>Step 1 </a:t>
                      </a:r>
                    </a:p>
                    <a:p>
                      <a:r>
                        <a:rPr lang="x-none" sz="1300">
                          <a:solidFill>
                            <a:schemeClr val="bg1"/>
                          </a:solidFill>
                        </a:rPr>
                        <a:t>Lymphatic Massage </a:t>
                      </a:r>
                    </a:p>
                  </a:txBody>
                  <a:tcPr marL="67889" marR="67889" marT="33945" marB="33945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sz="1300">
                          <a:solidFill>
                            <a:schemeClr val="bg1"/>
                          </a:solidFill>
                        </a:rPr>
                        <a:t>Step 2</a:t>
                      </a:r>
                    </a:p>
                    <a:p>
                      <a:r>
                        <a:rPr lang="x-none" sz="1300">
                          <a:solidFill>
                            <a:schemeClr val="bg1"/>
                          </a:solidFill>
                        </a:rPr>
                        <a:t>Exfoliation </a:t>
                      </a:r>
                    </a:p>
                  </a:txBody>
                  <a:tcPr marL="67889" marR="67889" marT="33945" marB="33945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sz="1300">
                          <a:solidFill>
                            <a:schemeClr val="bg1"/>
                          </a:solidFill>
                        </a:rPr>
                        <a:t>Step 3</a:t>
                      </a:r>
                    </a:p>
                    <a:p>
                      <a:r>
                        <a:rPr lang="x-none" sz="1300">
                          <a:solidFill>
                            <a:schemeClr val="bg1"/>
                          </a:solidFill>
                        </a:rPr>
                        <a:t>Infusion</a:t>
                      </a:r>
                    </a:p>
                  </a:txBody>
                  <a:tcPr marL="67889" marR="67889" marT="33945" marB="33945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sz="1300">
                          <a:solidFill>
                            <a:schemeClr val="bg1"/>
                          </a:solidFill>
                        </a:rPr>
                        <a:t>Step 4 </a:t>
                      </a:r>
                    </a:p>
                    <a:p>
                      <a:r>
                        <a:rPr lang="x-none" sz="1300">
                          <a:solidFill>
                            <a:schemeClr val="bg1"/>
                          </a:solidFill>
                        </a:rPr>
                        <a:t>Booster Infusion </a:t>
                      </a:r>
                    </a:p>
                  </a:txBody>
                  <a:tcPr marL="67889" marR="67889" marT="33945" marB="33945"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4173748"/>
                  </a:ext>
                </a:extLst>
              </a:tr>
              <a:tr h="272379">
                <a:tc>
                  <a:txBody>
                    <a:bodyPr/>
                    <a:lstStyle/>
                    <a:p>
                      <a:r>
                        <a:rPr lang="x-none" sz="1000"/>
                        <a:t>Handpiece </a:t>
                      </a:r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Triple </a:t>
                      </a:r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Triple </a:t>
                      </a:r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Triple or Magic </a:t>
                      </a:r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Triple or magic </a:t>
                      </a:r>
                    </a:p>
                  </a:txBody>
                  <a:tcPr marL="67889" marR="67889" marT="33945" marB="3394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67710214"/>
                  </a:ext>
                </a:extLst>
              </a:tr>
              <a:tr h="272379">
                <a:tc>
                  <a:txBody>
                    <a:bodyPr/>
                    <a:lstStyle/>
                    <a:p>
                      <a:r>
                        <a:rPr lang="x-none" sz="1000"/>
                        <a:t>Distance from skin</a:t>
                      </a:r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 dirty="0"/>
                        <a:t>4-7 cm</a:t>
                      </a:r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1 cm</a:t>
                      </a:r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0.5-0.8 cm</a:t>
                      </a:r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0.5-0.8 cm</a:t>
                      </a:r>
                    </a:p>
                  </a:txBody>
                  <a:tcPr marL="67889" marR="67889" marT="33945" marB="3394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44150217"/>
                  </a:ext>
                </a:extLst>
              </a:tr>
              <a:tr h="272379">
                <a:tc>
                  <a:txBody>
                    <a:bodyPr/>
                    <a:lstStyle/>
                    <a:p>
                      <a:r>
                        <a:rPr lang="x-none" sz="1000"/>
                        <a:t>Handpiece Angle</a:t>
                      </a:r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90°</a:t>
                      </a:r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90°</a:t>
                      </a:r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90°</a:t>
                      </a:r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90°</a:t>
                      </a:r>
                    </a:p>
                  </a:txBody>
                  <a:tcPr marL="67889" marR="67889" marT="33945" marB="3394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46219299"/>
                  </a:ext>
                </a:extLst>
              </a:tr>
              <a:tr h="272379">
                <a:tc>
                  <a:txBody>
                    <a:bodyPr/>
                    <a:lstStyle/>
                    <a:p>
                      <a:r>
                        <a:rPr lang="x-none" sz="1000"/>
                        <a:t>Time</a:t>
                      </a:r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10-15 minutes</a:t>
                      </a:r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5-7 minutes </a:t>
                      </a:r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5-7 minutes </a:t>
                      </a:r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5-7 minutes </a:t>
                      </a:r>
                    </a:p>
                  </a:txBody>
                  <a:tcPr marL="67889" marR="67889" marT="33945" marB="3394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06694970"/>
                  </a:ext>
                </a:extLst>
              </a:tr>
              <a:tr h="539895">
                <a:tc>
                  <a:txBody>
                    <a:bodyPr/>
                    <a:lstStyle/>
                    <a:p>
                      <a:r>
                        <a:rPr lang="x-none" sz="1000"/>
                        <a:t>Use </a:t>
                      </a:r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 dirty="0"/>
                        <a:t>18ml of </a:t>
                      </a:r>
                      <a:r>
                        <a:rPr lang="en-US" sz="900" dirty="0"/>
                        <a:t>J</a:t>
                      </a:r>
                      <a:r>
                        <a:rPr lang="x-none" sz="900" dirty="0"/>
                        <a:t>etCare </a:t>
                      </a:r>
                      <a:r>
                        <a:rPr lang="x-none" sz="900" b="1" dirty="0"/>
                        <a:t>Hydro </a:t>
                      </a:r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 dirty="0"/>
                        <a:t>5ml of </a:t>
                      </a:r>
                      <a:r>
                        <a:rPr lang="en-US" sz="900" dirty="0" err="1"/>
                        <a:t>JetCare</a:t>
                      </a:r>
                      <a:r>
                        <a:rPr lang="en-US" sz="900" dirty="0"/>
                        <a:t> </a:t>
                      </a:r>
                      <a:r>
                        <a:rPr lang="x-none" sz="900" dirty="0"/>
                        <a:t>Renewal Care </a:t>
                      </a:r>
                      <a:r>
                        <a:rPr lang="x-none" sz="900" b="1" dirty="0"/>
                        <a:t>Glycolic Acid 5%</a:t>
                      </a:r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 dirty="0"/>
                        <a:t>5ml of </a:t>
                      </a:r>
                      <a:r>
                        <a:rPr lang="en-US" sz="900" dirty="0" err="1"/>
                        <a:t>JetCare</a:t>
                      </a:r>
                      <a:r>
                        <a:rPr lang="en-US" sz="900" dirty="0"/>
                        <a:t> </a:t>
                      </a:r>
                      <a:r>
                        <a:rPr lang="x-none" sz="900" dirty="0"/>
                        <a:t>Selective Care </a:t>
                      </a:r>
                      <a:r>
                        <a:rPr lang="x-none" sz="900" b="1" dirty="0"/>
                        <a:t>Growth Factor </a:t>
                      </a:r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 dirty="0"/>
                        <a:t>3ml of JetCare Boost </a:t>
                      </a:r>
                      <a:r>
                        <a:rPr lang="x-none" sz="900" b="1" dirty="0"/>
                        <a:t>Hydrate</a:t>
                      </a:r>
                      <a:r>
                        <a:rPr lang="x-none" sz="900" dirty="0"/>
                        <a:t> </a:t>
                      </a:r>
                    </a:p>
                  </a:txBody>
                  <a:tcPr marL="67889" marR="67889" marT="33945" marB="3394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10207404"/>
                  </a:ext>
                </a:extLst>
              </a:tr>
              <a:tr h="977647">
                <a:tc>
                  <a:txBody>
                    <a:bodyPr/>
                    <a:lstStyle/>
                    <a:p>
                      <a:r>
                        <a:rPr lang="x-none" sz="1000"/>
                        <a:t>Remarks </a:t>
                      </a:r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900"/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900"/>
                        <a:t>L</a:t>
                      </a:r>
                      <a:r>
                        <a:rPr lang="x-none" sz="900"/>
                        <a:t>evae on the skin for 5-8 minutes and then wash with 8ml of JetCare Hydro. Use triple handpiece at 45°-60°</a:t>
                      </a:r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1300"/>
                    </a:p>
                  </a:txBody>
                  <a:tcPr marL="67889" marR="67889" marT="33945" marB="33945"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1300" dirty="0"/>
                    </a:p>
                  </a:txBody>
                  <a:tcPr marL="67889" marR="67889" marT="33945" marB="3394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74748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4729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17906" y="1438435"/>
            <a:ext cx="10182648" cy="1099744"/>
            <a:chOff x="523546" y="2372086"/>
            <a:chExt cx="16791940" cy="1813560"/>
          </a:xfrm>
        </p:grpSpPr>
        <p:sp>
          <p:nvSpPr>
            <p:cNvPr id="4" name="object 4"/>
            <p:cNvSpPr/>
            <p:nvPr/>
          </p:nvSpPr>
          <p:spPr>
            <a:xfrm>
              <a:off x="2314166" y="3372651"/>
              <a:ext cx="14996160" cy="0"/>
            </a:xfrm>
            <a:custGeom>
              <a:avLst/>
              <a:gdLst/>
              <a:ahLst/>
              <a:cxnLst/>
              <a:rect l="l" t="t" r="r" b="b"/>
              <a:pathLst>
                <a:path w="14996160">
                  <a:moveTo>
                    <a:pt x="0" y="0"/>
                  </a:moveTo>
                  <a:lnTo>
                    <a:pt x="14995773" y="0"/>
                  </a:lnTo>
                </a:path>
              </a:pathLst>
            </a:custGeom>
            <a:ln w="10470">
              <a:solidFill>
                <a:srgbClr val="0B213C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523546" y="2372086"/>
              <a:ext cx="1813560" cy="1813560"/>
            </a:xfrm>
            <a:custGeom>
              <a:avLst/>
              <a:gdLst/>
              <a:ahLst/>
              <a:cxnLst/>
              <a:rect l="l" t="t" r="r" b="b"/>
              <a:pathLst>
                <a:path w="1813560" h="1813560">
                  <a:moveTo>
                    <a:pt x="906642" y="0"/>
                  </a:moveTo>
                  <a:lnTo>
                    <a:pt x="858491" y="1256"/>
                  </a:lnTo>
                  <a:lnTo>
                    <a:pt x="810994" y="4985"/>
                  </a:lnTo>
                  <a:lnTo>
                    <a:pt x="764215" y="11122"/>
                  </a:lnTo>
                  <a:lnTo>
                    <a:pt x="718216" y="19606"/>
                  </a:lnTo>
                  <a:lnTo>
                    <a:pt x="673059" y="30373"/>
                  </a:lnTo>
                  <a:lnTo>
                    <a:pt x="628808" y="43362"/>
                  </a:lnTo>
                  <a:lnTo>
                    <a:pt x="585524" y="58509"/>
                  </a:lnTo>
                  <a:lnTo>
                    <a:pt x="543271" y="75751"/>
                  </a:lnTo>
                  <a:lnTo>
                    <a:pt x="502111" y="95027"/>
                  </a:lnTo>
                  <a:lnTo>
                    <a:pt x="462108" y="116273"/>
                  </a:lnTo>
                  <a:lnTo>
                    <a:pt x="423322" y="139427"/>
                  </a:lnTo>
                  <a:lnTo>
                    <a:pt x="385818" y="164426"/>
                  </a:lnTo>
                  <a:lnTo>
                    <a:pt x="349658" y="191207"/>
                  </a:lnTo>
                  <a:lnTo>
                    <a:pt x="314904" y="219708"/>
                  </a:lnTo>
                  <a:lnTo>
                    <a:pt x="281619" y="249867"/>
                  </a:lnTo>
                  <a:lnTo>
                    <a:pt x="249867" y="281619"/>
                  </a:lnTo>
                  <a:lnTo>
                    <a:pt x="219708" y="314904"/>
                  </a:lnTo>
                  <a:lnTo>
                    <a:pt x="191207" y="349658"/>
                  </a:lnTo>
                  <a:lnTo>
                    <a:pt x="164426" y="385818"/>
                  </a:lnTo>
                  <a:lnTo>
                    <a:pt x="139427" y="423322"/>
                  </a:lnTo>
                  <a:lnTo>
                    <a:pt x="116273" y="462108"/>
                  </a:lnTo>
                  <a:lnTo>
                    <a:pt x="95027" y="502111"/>
                  </a:lnTo>
                  <a:lnTo>
                    <a:pt x="75751" y="543271"/>
                  </a:lnTo>
                  <a:lnTo>
                    <a:pt x="58509" y="585524"/>
                  </a:lnTo>
                  <a:lnTo>
                    <a:pt x="43362" y="628808"/>
                  </a:lnTo>
                  <a:lnTo>
                    <a:pt x="30373" y="673059"/>
                  </a:lnTo>
                  <a:lnTo>
                    <a:pt x="19606" y="718216"/>
                  </a:lnTo>
                  <a:lnTo>
                    <a:pt x="11122" y="764215"/>
                  </a:lnTo>
                  <a:lnTo>
                    <a:pt x="4985" y="810994"/>
                  </a:lnTo>
                  <a:lnTo>
                    <a:pt x="1256" y="858491"/>
                  </a:lnTo>
                  <a:lnTo>
                    <a:pt x="0" y="906642"/>
                  </a:lnTo>
                  <a:lnTo>
                    <a:pt x="1256" y="954793"/>
                  </a:lnTo>
                  <a:lnTo>
                    <a:pt x="4985" y="1002290"/>
                  </a:lnTo>
                  <a:lnTo>
                    <a:pt x="11122" y="1049069"/>
                  </a:lnTo>
                  <a:lnTo>
                    <a:pt x="19606" y="1095068"/>
                  </a:lnTo>
                  <a:lnTo>
                    <a:pt x="30373" y="1140225"/>
                  </a:lnTo>
                  <a:lnTo>
                    <a:pt x="43362" y="1184476"/>
                  </a:lnTo>
                  <a:lnTo>
                    <a:pt x="58509" y="1227760"/>
                  </a:lnTo>
                  <a:lnTo>
                    <a:pt x="75751" y="1270013"/>
                  </a:lnTo>
                  <a:lnTo>
                    <a:pt x="95027" y="1311173"/>
                  </a:lnTo>
                  <a:lnTo>
                    <a:pt x="116273" y="1351176"/>
                  </a:lnTo>
                  <a:lnTo>
                    <a:pt x="139427" y="1389962"/>
                  </a:lnTo>
                  <a:lnTo>
                    <a:pt x="164426" y="1427466"/>
                  </a:lnTo>
                  <a:lnTo>
                    <a:pt x="191207" y="1463626"/>
                  </a:lnTo>
                  <a:lnTo>
                    <a:pt x="219708" y="1498380"/>
                  </a:lnTo>
                  <a:lnTo>
                    <a:pt x="249867" y="1531665"/>
                  </a:lnTo>
                  <a:lnTo>
                    <a:pt x="281619" y="1563417"/>
                  </a:lnTo>
                  <a:lnTo>
                    <a:pt x="314904" y="1593576"/>
                  </a:lnTo>
                  <a:lnTo>
                    <a:pt x="349658" y="1622077"/>
                  </a:lnTo>
                  <a:lnTo>
                    <a:pt x="385818" y="1648858"/>
                  </a:lnTo>
                  <a:lnTo>
                    <a:pt x="423322" y="1673857"/>
                  </a:lnTo>
                  <a:lnTo>
                    <a:pt x="462108" y="1697011"/>
                  </a:lnTo>
                  <a:lnTo>
                    <a:pt x="502111" y="1718257"/>
                  </a:lnTo>
                  <a:lnTo>
                    <a:pt x="543271" y="1737533"/>
                  </a:lnTo>
                  <a:lnTo>
                    <a:pt x="585524" y="1754776"/>
                  </a:lnTo>
                  <a:lnTo>
                    <a:pt x="628808" y="1769922"/>
                  </a:lnTo>
                  <a:lnTo>
                    <a:pt x="673059" y="1782911"/>
                  </a:lnTo>
                  <a:lnTo>
                    <a:pt x="718216" y="1793678"/>
                  </a:lnTo>
                  <a:lnTo>
                    <a:pt x="764215" y="1802162"/>
                  </a:lnTo>
                  <a:lnTo>
                    <a:pt x="810994" y="1808299"/>
                  </a:lnTo>
                  <a:lnTo>
                    <a:pt x="858491" y="1812028"/>
                  </a:lnTo>
                  <a:lnTo>
                    <a:pt x="906642" y="1813285"/>
                  </a:lnTo>
                  <a:lnTo>
                    <a:pt x="954793" y="1812028"/>
                  </a:lnTo>
                  <a:lnTo>
                    <a:pt x="1002290" y="1808299"/>
                  </a:lnTo>
                  <a:lnTo>
                    <a:pt x="1049069" y="1802162"/>
                  </a:lnTo>
                  <a:lnTo>
                    <a:pt x="1095068" y="1793678"/>
                  </a:lnTo>
                  <a:lnTo>
                    <a:pt x="1140225" y="1782911"/>
                  </a:lnTo>
                  <a:lnTo>
                    <a:pt x="1184476" y="1769922"/>
                  </a:lnTo>
                  <a:lnTo>
                    <a:pt x="1227760" y="1754776"/>
                  </a:lnTo>
                  <a:lnTo>
                    <a:pt x="1270013" y="1737533"/>
                  </a:lnTo>
                  <a:lnTo>
                    <a:pt x="1311173" y="1718257"/>
                  </a:lnTo>
                  <a:lnTo>
                    <a:pt x="1351176" y="1697011"/>
                  </a:lnTo>
                  <a:lnTo>
                    <a:pt x="1389962" y="1673857"/>
                  </a:lnTo>
                  <a:lnTo>
                    <a:pt x="1427466" y="1648858"/>
                  </a:lnTo>
                  <a:lnTo>
                    <a:pt x="1463626" y="1622077"/>
                  </a:lnTo>
                  <a:lnTo>
                    <a:pt x="1498380" y="1593576"/>
                  </a:lnTo>
                  <a:lnTo>
                    <a:pt x="1531665" y="1563417"/>
                  </a:lnTo>
                  <a:lnTo>
                    <a:pt x="1563417" y="1531665"/>
                  </a:lnTo>
                  <a:lnTo>
                    <a:pt x="1593576" y="1498380"/>
                  </a:lnTo>
                  <a:lnTo>
                    <a:pt x="1622077" y="1463626"/>
                  </a:lnTo>
                  <a:lnTo>
                    <a:pt x="1648858" y="1427466"/>
                  </a:lnTo>
                  <a:lnTo>
                    <a:pt x="1673857" y="1389962"/>
                  </a:lnTo>
                  <a:lnTo>
                    <a:pt x="1697011" y="1351176"/>
                  </a:lnTo>
                  <a:lnTo>
                    <a:pt x="1718257" y="1311173"/>
                  </a:lnTo>
                  <a:lnTo>
                    <a:pt x="1737533" y="1270013"/>
                  </a:lnTo>
                  <a:lnTo>
                    <a:pt x="1754776" y="1227760"/>
                  </a:lnTo>
                  <a:lnTo>
                    <a:pt x="1769922" y="1184476"/>
                  </a:lnTo>
                  <a:lnTo>
                    <a:pt x="1782911" y="1140225"/>
                  </a:lnTo>
                  <a:lnTo>
                    <a:pt x="1793678" y="1095068"/>
                  </a:lnTo>
                  <a:lnTo>
                    <a:pt x="1802162" y="1049069"/>
                  </a:lnTo>
                  <a:lnTo>
                    <a:pt x="1808299" y="1002290"/>
                  </a:lnTo>
                  <a:lnTo>
                    <a:pt x="1812028" y="954793"/>
                  </a:lnTo>
                  <a:lnTo>
                    <a:pt x="1813285" y="906642"/>
                  </a:lnTo>
                  <a:lnTo>
                    <a:pt x="1812028" y="858491"/>
                  </a:lnTo>
                  <a:lnTo>
                    <a:pt x="1808299" y="810994"/>
                  </a:lnTo>
                  <a:lnTo>
                    <a:pt x="1802162" y="764215"/>
                  </a:lnTo>
                  <a:lnTo>
                    <a:pt x="1793678" y="718216"/>
                  </a:lnTo>
                  <a:lnTo>
                    <a:pt x="1782911" y="673059"/>
                  </a:lnTo>
                  <a:lnTo>
                    <a:pt x="1769922" y="628808"/>
                  </a:lnTo>
                  <a:lnTo>
                    <a:pt x="1754776" y="585524"/>
                  </a:lnTo>
                  <a:lnTo>
                    <a:pt x="1737533" y="543271"/>
                  </a:lnTo>
                  <a:lnTo>
                    <a:pt x="1718257" y="502111"/>
                  </a:lnTo>
                  <a:lnTo>
                    <a:pt x="1697011" y="462108"/>
                  </a:lnTo>
                  <a:lnTo>
                    <a:pt x="1673857" y="423322"/>
                  </a:lnTo>
                  <a:lnTo>
                    <a:pt x="1648858" y="385818"/>
                  </a:lnTo>
                  <a:lnTo>
                    <a:pt x="1622077" y="349658"/>
                  </a:lnTo>
                  <a:lnTo>
                    <a:pt x="1593576" y="314904"/>
                  </a:lnTo>
                  <a:lnTo>
                    <a:pt x="1563417" y="281619"/>
                  </a:lnTo>
                  <a:lnTo>
                    <a:pt x="1531665" y="249867"/>
                  </a:lnTo>
                  <a:lnTo>
                    <a:pt x="1498380" y="219708"/>
                  </a:lnTo>
                  <a:lnTo>
                    <a:pt x="1463626" y="191207"/>
                  </a:lnTo>
                  <a:lnTo>
                    <a:pt x="1427466" y="164426"/>
                  </a:lnTo>
                  <a:lnTo>
                    <a:pt x="1389962" y="139427"/>
                  </a:lnTo>
                  <a:lnTo>
                    <a:pt x="1351176" y="116273"/>
                  </a:lnTo>
                  <a:lnTo>
                    <a:pt x="1311173" y="95027"/>
                  </a:lnTo>
                  <a:lnTo>
                    <a:pt x="1270013" y="75751"/>
                  </a:lnTo>
                  <a:lnTo>
                    <a:pt x="1227760" y="58509"/>
                  </a:lnTo>
                  <a:lnTo>
                    <a:pt x="1184476" y="43362"/>
                  </a:lnTo>
                  <a:lnTo>
                    <a:pt x="1140225" y="30373"/>
                  </a:lnTo>
                  <a:lnTo>
                    <a:pt x="1095068" y="19606"/>
                  </a:lnTo>
                  <a:lnTo>
                    <a:pt x="1049069" y="11122"/>
                  </a:lnTo>
                  <a:lnTo>
                    <a:pt x="1002290" y="4985"/>
                  </a:lnTo>
                  <a:lnTo>
                    <a:pt x="954793" y="1256"/>
                  </a:lnTo>
                  <a:lnTo>
                    <a:pt x="906642" y="0"/>
                  </a:lnTo>
                  <a:close/>
                </a:path>
              </a:pathLst>
            </a:custGeom>
            <a:solidFill>
              <a:srgbClr val="0B213C"/>
            </a:solidFill>
          </p:spPr>
          <p:txBody>
            <a:bodyPr wrap="square" lIns="0" tIns="0" rIns="0" bIns="0" rtlCol="0"/>
            <a:lstStyle/>
            <a:p>
              <a:pPr algn="l" rtl="0"/>
              <a:endParaRPr sz="1092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75549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9508" y="1809638"/>
            <a:ext cx="414715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-12" dirty="0">
                <a:solidFill>
                  <a:srgbClr val="FFFFFF"/>
                </a:solidFill>
                <a:latin typeface="Montserrat SemiBold"/>
                <a:cs typeface="Montserrat SemiBold"/>
              </a:rPr>
              <a:t>1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9185" y="2799297"/>
            <a:ext cx="2186295" cy="1572204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15" dirty="0">
                <a:solidFill>
                  <a:srgbClr val="0B213C"/>
                </a:solidFill>
                <a:cs typeface="Raleway SemiBold"/>
              </a:rPr>
              <a:t>LYMPHATIC</a:t>
            </a:r>
            <a:r>
              <a:rPr sz="1092" b="1" spc="-9" dirty="0">
                <a:solidFill>
                  <a:srgbClr val="0B213C"/>
                </a:solidFill>
                <a:cs typeface="Raleway SemiBold"/>
              </a:rPr>
              <a:t> </a:t>
            </a:r>
            <a:r>
              <a:rPr sz="1092" b="1" spc="3" dirty="0">
                <a:solidFill>
                  <a:srgbClr val="0B213C"/>
                </a:solidFill>
                <a:cs typeface="Raleway SemiBold"/>
              </a:rPr>
              <a:t>MASSAGE</a:t>
            </a:r>
            <a:endParaRPr lang="it-IT" sz="1092" b="1" spc="3" dirty="0">
              <a:solidFill>
                <a:srgbClr val="0B213C"/>
              </a:solidFill>
              <a:cs typeface="Raleway SemiBold"/>
            </a:endParaRPr>
          </a:p>
          <a:p>
            <a:pPr marL="7701">
              <a:spcBef>
                <a:spcPts val="79"/>
              </a:spcBef>
            </a:pPr>
            <a:r>
              <a:rPr lang="en-GB" sz="1200" b="1" spc="3" dirty="0">
                <a:solidFill>
                  <a:srgbClr val="0B213C"/>
                </a:solidFill>
                <a:cs typeface="Raleway SemiBold"/>
              </a:rPr>
              <a:t>U</a:t>
            </a:r>
            <a:r>
              <a:rPr lang="x-none" sz="1200" b="1" spc="3" dirty="0">
                <a:solidFill>
                  <a:srgbClr val="0B213C"/>
                </a:solidFill>
                <a:cs typeface="Raleway SemiBold"/>
              </a:rPr>
              <a:t>SE: </a:t>
            </a:r>
            <a:r>
              <a:rPr lang="en-US" sz="1200" b="1" spc="3" dirty="0" err="1">
                <a:solidFill>
                  <a:srgbClr val="0B213C"/>
                </a:solidFill>
                <a:cs typeface="Raleway SemiBold"/>
              </a:rPr>
              <a:t>JetCare</a:t>
            </a:r>
            <a:r>
              <a:rPr lang="en-US" sz="1200" b="1" spc="3" dirty="0">
                <a:solidFill>
                  <a:srgbClr val="0B213C"/>
                </a:solidFill>
                <a:cs typeface="Raleway SemiBold"/>
              </a:rPr>
              <a:t> </a:t>
            </a:r>
            <a:r>
              <a:rPr lang="x-none" sz="1200" b="1" spc="3" dirty="0">
                <a:solidFill>
                  <a:srgbClr val="0B213C"/>
                </a:solidFill>
                <a:cs typeface="Raleway SemiBold"/>
              </a:rPr>
              <a:t>Hydro  </a:t>
            </a:r>
            <a:endParaRPr lang="it-IT" sz="1200" b="1" spc="3" dirty="0">
              <a:solidFill>
                <a:srgbClr val="0B213C"/>
              </a:solidFill>
              <a:cs typeface="Raleway Semi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/>
                </a:solidFill>
                <a:latin typeface="+mj-lt"/>
              </a:rPr>
              <a:t>Smooth skin texture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/>
                </a:solidFill>
                <a:latin typeface="+mj-lt"/>
              </a:rPr>
              <a:t>Moisturize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i="0" u="none" strike="noStrike" dirty="0">
                <a:solidFill>
                  <a:srgbClr val="000000"/>
                </a:solidFill>
                <a:effectLst/>
                <a:latin typeface="+mj-lt"/>
              </a:rPr>
              <a:t>Support skin barrier and reduce water loss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/>
                </a:solidFill>
                <a:latin typeface="+mj-lt"/>
              </a:rPr>
              <a:t>Prevent dryness and skin irritation</a:t>
            </a:r>
          </a:p>
          <a:p>
            <a:pPr marL="7701">
              <a:spcBef>
                <a:spcPts val="79"/>
              </a:spcBef>
            </a:pPr>
            <a:endParaRPr sz="1092" dirty="0">
              <a:cs typeface="Raleway SemiBold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21166" y="1438435"/>
            <a:ext cx="1099744" cy="1099744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413951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sp>
        <p:nvSpPr>
          <p:cNvPr id="10" name="object 10"/>
          <p:cNvSpPr txBox="1"/>
          <p:nvPr/>
        </p:nvSpPr>
        <p:spPr>
          <a:xfrm>
            <a:off x="3778807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24354" y="1809638"/>
            <a:ext cx="491342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-12" dirty="0">
                <a:solidFill>
                  <a:srgbClr val="FFFFFF"/>
                </a:solidFill>
                <a:latin typeface="Montserrat SemiBold"/>
                <a:cs typeface="Montserrat SemiBold"/>
              </a:rPr>
              <a:t>2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21165" y="2781767"/>
            <a:ext cx="1881451" cy="2307213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dirty="0">
                <a:solidFill>
                  <a:srgbClr val="413951"/>
                </a:solidFill>
                <a:cs typeface="Raleway SemiBold"/>
              </a:rPr>
              <a:t>EXFOLIATION</a:t>
            </a:r>
            <a:endParaRPr lang="it-IT" sz="1092" b="1" dirty="0">
              <a:solidFill>
                <a:srgbClr val="413951"/>
              </a:solidFill>
              <a:cs typeface="Raleway SemiBold"/>
            </a:endParaRPr>
          </a:p>
          <a:p>
            <a:pPr marL="7701">
              <a:spcBef>
                <a:spcPts val="79"/>
              </a:spcBef>
            </a:pPr>
            <a:r>
              <a:rPr lang="x-none" sz="1092" b="1" dirty="0">
                <a:solidFill>
                  <a:srgbClr val="000000"/>
                </a:solidFill>
                <a:cs typeface="Raleway SemiBold"/>
              </a:rPr>
              <a:t>USE: </a:t>
            </a:r>
            <a:r>
              <a:rPr lang="en-US" sz="1092" b="1" dirty="0" err="1">
                <a:solidFill>
                  <a:srgbClr val="000000"/>
                </a:solidFill>
                <a:cs typeface="Raleway SemiBold"/>
              </a:rPr>
              <a:t>JetCare</a:t>
            </a:r>
            <a:r>
              <a:rPr lang="en-US" sz="1092" b="1" dirty="0">
                <a:solidFill>
                  <a:srgbClr val="000000"/>
                </a:solidFill>
                <a:cs typeface="Raleway SemiBold"/>
              </a:rPr>
              <a:t> </a:t>
            </a:r>
            <a:r>
              <a:rPr lang="x-none" sz="1092" b="1" dirty="0">
                <a:solidFill>
                  <a:srgbClr val="000000"/>
                </a:solidFill>
                <a:cs typeface="Raleway SemiBold"/>
              </a:rPr>
              <a:t>Mandelic &amp; Salicylic </a:t>
            </a:r>
          </a:p>
          <a:p>
            <a:pPr marL="183515" indent="-171450" algn="l" rtl="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161290" algn="l"/>
              </a:tabLst>
            </a:pPr>
            <a:r>
              <a:rPr lang="en-GB" sz="1100" dirty="0">
                <a:solidFill>
                  <a:srgbClr val="000000"/>
                </a:solidFill>
                <a:cs typeface="Raleway SemiBold"/>
              </a:rPr>
              <a:t>Remove dirt, bacteria, clear pores, purify unclogged pores</a:t>
            </a:r>
          </a:p>
          <a:p>
            <a:pPr marL="183515" indent="-171450" algn="l" rtl="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161290" algn="l"/>
              </a:tabLst>
            </a:pPr>
            <a:r>
              <a:rPr lang="en-GB" sz="1100" dirty="0">
                <a:solidFill>
                  <a:srgbClr val="000000"/>
                </a:solidFill>
                <a:cs typeface="Raleway SemiBold"/>
              </a:rPr>
              <a:t>Brighten skin and smoothen skin texture.</a:t>
            </a:r>
            <a:endParaRPr lang="en-GB" sz="1100" b="1" dirty="0">
              <a:solidFill>
                <a:srgbClr val="000000"/>
              </a:solidFill>
              <a:cs typeface="Raleway SemiBold"/>
            </a:endParaRPr>
          </a:p>
          <a:p>
            <a:pPr marL="183515" indent="-171450" algn="l" rtl="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161290" algn="l"/>
              </a:tabLst>
            </a:pPr>
            <a:r>
              <a:rPr lang="en-GB" sz="1100" dirty="0">
                <a:solidFill>
                  <a:srgbClr val="000000"/>
                </a:solidFill>
                <a:cs typeface="Raleway SemiBold"/>
              </a:rPr>
              <a:t>Improve cell turnover</a:t>
            </a:r>
          </a:p>
          <a:p>
            <a:pPr marL="183515" indent="-171450" algn="l" rtl="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161290" algn="l"/>
              </a:tabLst>
            </a:pPr>
            <a:r>
              <a:rPr lang="en-GB" sz="1100" dirty="0">
                <a:solidFill>
                  <a:srgbClr val="000000"/>
                </a:solidFill>
                <a:cs typeface="Raleway SemiBold"/>
              </a:rPr>
              <a:t>Improve skin hydration</a:t>
            </a:r>
          </a:p>
          <a:p>
            <a:pPr marL="183515" indent="-171450" algn="l" rtl="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161290" algn="l"/>
              </a:tabLst>
            </a:pPr>
            <a:r>
              <a:rPr lang="en-GB" sz="1100" dirty="0">
                <a:solidFill>
                  <a:srgbClr val="000000"/>
                </a:solidFill>
                <a:cs typeface="Raleway SemiBold"/>
              </a:rPr>
              <a:t>Reduce wrinkles and aging signs</a:t>
            </a:r>
            <a:endParaRPr lang="en-GB" sz="1100" b="1" dirty="0">
              <a:solidFill>
                <a:srgbClr val="000000"/>
              </a:solidFill>
              <a:cs typeface="Raleway SemiBold"/>
            </a:endParaRPr>
          </a:p>
          <a:p>
            <a:pPr marL="7701">
              <a:spcBef>
                <a:spcPts val="79"/>
              </a:spcBef>
            </a:pPr>
            <a:endParaRPr lang="it-IT" sz="1092" b="1" dirty="0">
              <a:solidFill>
                <a:srgbClr val="413951"/>
              </a:solidFill>
              <a:cs typeface="Raleway SemiBold"/>
            </a:endParaRPr>
          </a:p>
          <a:p>
            <a:pPr marL="7701">
              <a:spcBef>
                <a:spcPts val="79"/>
              </a:spcBef>
            </a:pPr>
            <a:endParaRPr sz="1092" dirty="0">
              <a:cs typeface="Raleway SemiBold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13475" y="1438435"/>
            <a:ext cx="1099744" cy="1099744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CFA3A3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sp>
        <p:nvSpPr>
          <p:cNvPr id="14" name="object 14"/>
          <p:cNvSpPr txBox="1"/>
          <p:nvPr/>
        </p:nvSpPr>
        <p:spPr>
          <a:xfrm>
            <a:off x="6771118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17620" y="1809638"/>
            <a:ext cx="487492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-27" dirty="0">
                <a:solidFill>
                  <a:srgbClr val="FFFFFF"/>
                </a:solidFill>
                <a:latin typeface="Montserrat SemiBold"/>
                <a:cs typeface="Montserrat SemiBold"/>
              </a:rPr>
              <a:t>3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13474" y="2792831"/>
            <a:ext cx="1881451" cy="15055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9" dirty="0">
                <a:solidFill>
                  <a:srgbClr val="CFA3A3"/>
                </a:solidFill>
                <a:cs typeface="Raleway SemiBold"/>
              </a:rPr>
              <a:t>INFUSION</a:t>
            </a:r>
            <a:endParaRPr lang="it-IT" sz="1092" b="1" spc="9" dirty="0">
              <a:solidFill>
                <a:srgbClr val="CFA3A3"/>
              </a:solidFill>
              <a:cs typeface="Raleway SemiBold"/>
            </a:endParaRPr>
          </a:p>
          <a:p>
            <a:pPr marL="7701">
              <a:spcBef>
                <a:spcPts val="79"/>
              </a:spcBef>
            </a:pPr>
            <a:r>
              <a:rPr lang="en-GB" sz="1092" b="1" spc="9" dirty="0">
                <a:solidFill>
                  <a:srgbClr val="000000"/>
                </a:solidFill>
                <a:cs typeface="Raleway SemiBold"/>
              </a:rPr>
              <a:t>USE: </a:t>
            </a:r>
            <a:r>
              <a:rPr lang="en-GB" sz="1092" b="1" spc="9" dirty="0" err="1">
                <a:solidFill>
                  <a:srgbClr val="000000"/>
                </a:solidFill>
                <a:cs typeface="Raleway SemiBold"/>
              </a:rPr>
              <a:t>JetCare</a:t>
            </a:r>
            <a:r>
              <a:rPr lang="en-GB" sz="1092" b="1" spc="9" dirty="0">
                <a:solidFill>
                  <a:srgbClr val="000000"/>
                </a:solidFill>
                <a:cs typeface="Raleway SemiBold"/>
              </a:rPr>
              <a:t> P</a:t>
            </a:r>
            <a:r>
              <a:rPr lang="x-none" sz="1092" b="1" spc="9" dirty="0">
                <a:solidFill>
                  <a:srgbClr val="000000"/>
                </a:solidFill>
                <a:cs typeface="Raleway SemiBold"/>
              </a:rPr>
              <a:t>eptide Complex</a:t>
            </a:r>
            <a:endParaRPr lang="en-GB" sz="1600" b="1" i="1" dirty="0">
              <a:solidFill>
                <a:srgbClr val="000000"/>
              </a:solidFill>
              <a:latin typeface="Helvetica" pitchFamily="2" charset="0"/>
            </a:endParaRPr>
          </a:p>
          <a:p>
            <a:pPr marL="297815" indent="-285750" algn="l" rtl="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161290" algn="l"/>
              </a:tabLst>
            </a:pPr>
            <a:r>
              <a:rPr lang="en-GB" sz="1200" dirty="0">
                <a:solidFill>
                  <a:srgbClr val="000000"/>
                </a:solidFill>
                <a:latin typeface="+mj-lt"/>
                <a:cs typeface="Raleway SemiBold"/>
              </a:rPr>
              <a:t>Stimulate epidermal and dermal activity</a:t>
            </a:r>
          </a:p>
          <a:p>
            <a:pPr marL="297815" indent="-285750" algn="l" rtl="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161290" algn="l"/>
              </a:tabLst>
            </a:pPr>
            <a:r>
              <a:rPr lang="en-GB" sz="1200" dirty="0">
                <a:solidFill>
                  <a:srgbClr val="000000"/>
                </a:solidFill>
                <a:latin typeface="+mj-lt"/>
                <a:cs typeface="Raleway SemiBold"/>
              </a:rPr>
              <a:t>Increase collagen production</a:t>
            </a:r>
          </a:p>
          <a:p>
            <a:pPr marL="297815" indent="-285750" algn="l" rtl="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161290" algn="l"/>
              </a:tabLst>
            </a:pPr>
            <a:r>
              <a:rPr lang="en-GB" sz="1200" dirty="0">
                <a:solidFill>
                  <a:srgbClr val="000000"/>
                </a:solidFill>
                <a:latin typeface="+mj-lt"/>
                <a:cs typeface="Raleway SemiBold"/>
              </a:rPr>
              <a:t>Increase dermis density and skin firmness.</a:t>
            </a:r>
          </a:p>
        </p:txBody>
      </p:sp>
      <p:sp>
        <p:nvSpPr>
          <p:cNvPr id="17" name="object 17"/>
          <p:cNvSpPr/>
          <p:nvPr/>
        </p:nvSpPr>
        <p:spPr>
          <a:xfrm>
            <a:off x="9554691" y="1438435"/>
            <a:ext cx="1099744" cy="1099744"/>
          </a:xfrm>
          <a:custGeom>
            <a:avLst/>
            <a:gdLst/>
            <a:ahLst/>
            <a:cxnLst/>
            <a:rect l="l" t="t" r="r" b="b"/>
            <a:pathLst>
              <a:path w="1813559" h="1813560">
                <a:moveTo>
                  <a:pt x="906642" y="0"/>
                </a:moveTo>
                <a:lnTo>
                  <a:pt x="858491" y="1256"/>
                </a:lnTo>
                <a:lnTo>
                  <a:pt x="810994" y="4985"/>
                </a:lnTo>
                <a:lnTo>
                  <a:pt x="764215" y="11122"/>
                </a:lnTo>
                <a:lnTo>
                  <a:pt x="718216" y="19606"/>
                </a:lnTo>
                <a:lnTo>
                  <a:pt x="673059" y="30373"/>
                </a:lnTo>
                <a:lnTo>
                  <a:pt x="628808" y="43362"/>
                </a:lnTo>
                <a:lnTo>
                  <a:pt x="585524" y="58509"/>
                </a:lnTo>
                <a:lnTo>
                  <a:pt x="543271" y="75751"/>
                </a:lnTo>
                <a:lnTo>
                  <a:pt x="502111" y="95027"/>
                </a:lnTo>
                <a:lnTo>
                  <a:pt x="462108" y="116273"/>
                </a:lnTo>
                <a:lnTo>
                  <a:pt x="423322" y="139427"/>
                </a:lnTo>
                <a:lnTo>
                  <a:pt x="385818" y="164426"/>
                </a:lnTo>
                <a:lnTo>
                  <a:pt x="349658" y="191207"/>
                </a:lnTo>
                <a:lnTo>
                  <a:pt x="314904" y="219708"/>
                </a:lnTo>
                <a:lnTo>
                  <a:pt x="281619" y="249867"/>
                </a:lnTo>
                <a:lnTo>
                  <a:pt x="249867" y="281619"/>
                </a:lnTo>
                <a:lnTo>
                  <a:pt x="219708" y="314904"/>
                </a:lnTo>
                <a:lnTo>
                  <a:pt x="191207" y="349658"/>
                </a:lnTo>
                <a:lnTo>
                  <a:pt x="164426" y="385818"/>
                </a:lnTo>
                <a:lnTo>
                  <a:pt x="139427" y="423322"/>
                </a:lnTo>
                <a:lnTo>
                  <a:pt x="116273" y="462108"/>
                </a:lnTo>
                <a:lnTo>
                  <a:pt x="95027" y="502111"/>
                </a:lnTo>
                <a:lnTo>
                  <a:pt x="75751" y="543271"/>
                </a:lnTo>
                <a:lnTo>
                  <a:pt x="58509" y="585524"/>
                </a:lnTo>
                <a:lnTo>
                  <a:pt x="43362" y="628808"/>
                </a:lnTo>
                <a:lnTo>
                  <a:pt x="30373" y="673059"/>
                </a:lnTo>
                <a:lnTo>
                  <a:pt x="19606" y="718216"/>
                </a:lnTo>
                <a:lnTo>
                  <a:pt x="11122" y="764215"/>
                </a:lnTo>
                <a:lnTo>
                  <a:pt x="4985" y="810994"/>
                </a:lnTo>
                <a:lnTo>
                  <a:pt x="1256" y="858491"/>
                </a:lnTo>
                <a:lnTo>
                  <a:pt x="0" y="906642"/>
                </a:lnTo>
                <a:lnTo>
                  <a:pt x="1256" y="954793"/>
                </a:lnTo>
                <a:lnTo>
                  <a:pt x="4985" y="1002290"/>
                </a:lnTo>
                <a:lnTo>
                  <a:pt x="11122" y="1049069"/>
                </a:lnTo>
                <a:lnTo>
                  <a:pt x="19606" y="1095068"/>
                </a:lnTo>
                <a:lnTo>
                  <a:pt x="30373" y="1140225"/>
                </a:lnTo>
                <a:lnTo>
                  <a:pt x="43362" y="1184476"/>
                </a:lnTo>
                <a:lnTo>
                  <a:pt x="58509" y="1227760"/>
                </a:lnTo>
                <a:lnTo>
                  <a:pt x="75751" y="1270013"/>
                </a:lnTo>
                <a:lnTo>
                  <a:pt x="95027" y="1311173"/>
                </a:lnTo>
                <a:lnTo>
                  <a:pt x="116273" y="1351176"/>
                </a:lnTo>
                <a:lnTo>
                  <a:pt x="139427" y="1389962"/>
                </a:lnTo>
                <a:lnTo>
                  <a:pt x="164426" y="1427466"/>
                </a:lnTo>
                <a:lnTo>
                  <a:pt x="191207" y="1463626"/>
                </a:lnTo>
                <a:lnTo>
                  <a:pt x="219708" y="1498380"/>
                </a:lnTo>
                <a:lnTo>
                  <a:pt x="249867" y="1531665"/>
                </a:lnTo>
                <a:lnTo>
                  <a:pt x="281619" y="1563417"/>
                </a:lnTo>
                <a:lnTo>
                  <a:pt x="314904" y="1593576"/>
                </a:lnTo>
                <a:lnTo>
                  <a:pt x="349658" y="1622077"/>
                </a:lnTo>
                <a:lnTo>
                  <a:pt x="385818" y="1648858"/>
                </a:lnTo>
                <a:lnTo>
                  <a:pt x="423322" y="1673857"/>
                </a:lnTo>
                <a:lnTo>
                  <a:pt x="462108" y="1697011"/>
                </a:lnTo>
                <a:lnTo>
                  <a:pt x="502111" y="1718257"/>
                </a:lnTo>
                <a:lnTo>
                  <a:pt x="543271" y="1737533"/>
                </a:lnTo>
                <a:lnTo>
                  <a:pt x="585524" y="1754776"/>
                </a:lnTo>
                <a:lnTo>
                  <a:pt x="628808" y="1769922"/>
                </a:lnTo>
                <a:lnTo>
                  <a:pt x="673059" y="1782911"/>
                </a:lnTo>
                <a:lnTo>
                  <a:pt x="718216" y="1793678"/>
                </a:lnTo>
                <a:lnTo>
                  <a:pt x="764215" y="1802162"/>
                </a:lnTo>
                <a:lnTo>
                  <a:pt x="810994" y="1808299"/>
                </a:lnTo>
                <a:lnTo>
                  <a:pt x="858491" y="1812028"/>
                </a:lnTo>
                <a:lnTo>
                  <a:pt x="906642" y="1813285"/>
                </a:lnTo>
                <a:lnTo>
                  <a:pt x="954793" y="1812028"/>
                </a:lnTo>
                <a:lnTo>
                  <a:pt x="1002290" y="1808299"/>
                </a:lnTo>
                <a:lnTo>
                  <a:pt x="1049069" y="1802162"/>
                </a:lnTo>
                <a:lnTo>
                  <a:pt x="1095068" y="1793678"/>
                </a:lnTo>
                <a:lnTo>
                  <a:pt x="1140225" y="1782911"/>
                </a:lnTo>
                <a:lnTo>
                  <a:pt x="1184476" y="1769922"/>
                </a:lnTo>
                <a:lnTo>
                  <a:pt x="1227760" y="1754776"/>
                </a:lnTo>
                <a:lnTo>
                  <a:pt x="1270013" y="1737533"/>
                </a:lnTo>
                <a:lnTo>
                  <a:pt x="1311173" y="1718257"/>
                </a:lnTo>
                <a:lnTo>
                  <a:pt x="1351176" y="1697011"/>
                </a:lnTo>
                <a:lnTo>
                  <a:pt x="1389962" y="1673857"/>
                </a:lnTo>
                <a:lnTo>
                  <a:pt x="1427466" y="1648858"/>
                </a:lnTo>
                <a:lnTo>
                  <a:pt x="1463626" y="1622077"/>
                </a:lnTo>
                <a:lnTo>
                  <a:pt x="1498380" y="1593576"/>
                </a:lnTo>
                <a:lnTo>
                  <a:pt x="1531665" y="1563417"/>
                </a:lnTo>
                <a:lnTo>
                  <a:pt x="1563417" y="1531665"/>
                </a:lnTo>
                <a:lnTo>
                  <a:pt x="1593576" y="1498380"/>
                </a:lnTo>
                <a:lnTo>
                  <a:pt x="1622077" y="1463626"/>
                </a:lnTo>
                <a:lnTo>
                  <a:pt x="1648858" y="1427466"/>
                </a:lnTo>
                <a:lnTo>
                  <a:pt x="1673857" y="1389962"/>
                </a:lnTo>
                <a:lnTo>
                  <a:pt x="1697011" y="1351176"/>
                </a:lnTo>
                <a:lnTo>
                  <a:pt x="1718257" y="1311173"/>
                </a:lnTo>
                <a:lnTo>
                  <a:pt x="1737533" y="1270013"/>
                </a:lnTo>
                <a:lnTo>
                  <a:pt x="1754776" y="1227760"/>
                </a:lnTo>
                <a:lnTo>
                  <a:pt x="1769922" y="1184476"/>
                </a:lnTo>
                <a:lnTo>
                  <a:pt x="1782911" y="1140225"/>
                </a:lnTo>
                <a:lnTo>
                  <a:pt x="1793678" y="1095068"/>
                </a:lnTo>
                <a:lnTo>
                  <a:pt x="1802162" y="1049069"/>
                </a:lnTo>
                <a:lnTo>
                  <a:pt x="1808299" y="1002290"/>
                </a:lnTo>
                <a:lnTo>
                  <a:pt x="1812028" y="954793"/>
                </a:lnTo>
                <a:lnTo>
                  <a:pt x="1813285" y="906642"/>
                </a:lnTo>
                <a:lnTo>
                  <a:pt x="1812028" y="858491"/>
                </a:lnTo>
                <a:lnTo>
                  <a:pt x="1808299" y="810994"/>
                </a:lnTo>
                <a:lnTo>
                  <a:pt x="1802162" y="764215"/>
                </a:lnTo>
                <a:lnTo>
                  <a:pt x="1793678" y="718216"/>
                </a:lnTo>
                <a:lnTo>
                  <a:pt x="1782911" y="673059"/>
                </a:lnTo>
                <a:lnTo>
                  <a:pt x="1769922" y="628808"/>
                </a:lnTo>
                <a:lnTo>
                  <a:pt x="1754776" y="585524"/>
                </a:lnTo>
                <a:lnTo>
                  <a:pt x="1737533" y="543271"/>
                </a:lnTo>
                <a:lnTo>
                  <a:pt x="1718257" y="502111"/>
                </a:lnTo>
                <a:lnTo>
                  <a:pt x="1697011" y="462108"/>
                </a:lnTo>
                <a:lnTo>
                  <a:pt x="1673857" y="423322"/>
                </a:lnTo>
                <a:lnTo>
                  <a:pt x="1648858" y="385818"/>
                </a:lnTo>
                <a:lnTo>
                  <a:pt x="1622077" y="349658"/>
                </a:lnTo>
                <a:lnTo>
                  <a:pt x="1593576" y="314904"/>
                </a:lnTo>
                <a:lnTo>
                  <a:pt x="1563417" y="281619"/>
                </a:lnTo>
                <a:lnTo>
                  <a:pt x="1531665" y="249867"/>
                </a:lnTo>
                <a:lnTo>
                  <a:pt x="1498380" y="219708"/>
                </a:lnTo>
                <a:lnTo>
                  <a:pt x="1463626" y="191207"/>
                </a:lnTo>
                <a:lnTo>
                  <a:pt x="1427466" y="164426"/>
                </a:lnTo>
                <a:lnTo>
                  <a:pt x="1389962" y="139427"/>
                </a:lnTo>
                <a:lnTo>
                  <a:pt x="1351176" y="116273"/>
                </a:lnTo>
                <a:lnTo>
                  <a:pt x="1311173" y="95027"/>
                </a:lnTo>
                <a:lnTo>
                  <a:pt x="1270013" y="75751"/>
                </a:lnTo>
                <a:lnTo>
                  <a:pt x="1227760" y="58509"/>
                </a:lnTo>
                <a:lnTo>
                  <a:pt x="1184476" y="43362"/>
                </a:lnTo>
                <a:lnTo>
                  <a:pt x="1140225" y="30373"/>
                </a:lnTo>
                <a:lnTo>
                  <a:pt x="1095068" y="19606"/>
                </a:lnTo>
                <a:lnTo>
                  <a:pt x="1049069" y="11122"/>
                </a:lnTo>
                <a:lnTo>
                  <a:pt x="1002290" y="4985"/>
                </a:lnTo>
                <a:lnTo>
                  <a:pt x="954793" y="1256"/>
                </a:lnTo>
                <a:lnTo>
                  <a:pt x="906642" y="0"/>
                </a:lnTo>
                <a:close/>
              </a:path>
            </a:pathLst>
          </a:custGeom>
          <a:solidFill>
            <a:srgbClr val="9EAEB3"/>
          </a:solidFill>
        </p:spPr>
        <p:txBody>
          <a:bodyPr wrap="square" lIns="0" tIns="0" rIns="0" bIns="0" rtlCol="0"/>
          <a:lstStyle/>
          <a:p>
            <a:pPr algn="l" rtl="0"/>
            <a:endParaRPr sz="1092"/>
          </a:p>
        </p:txBody>
      </p:sp>
      <p:sp>
        <p:nvSpPr>
          <p:cNvPr id="18" name="object 18"/>
          <p:cNvSpPr txBox="1"/>
          <p:nvPr/>
        </p:nvSpPr>
        <p:spPr>
          <a:xfrm>
            <a:off x="9912333" y="1683264"/>
            <a:ext cx="384294" cy="1781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-3" dirty="0">
                <a:solidFill>
                  <a:srgbClr val="FFFFFF"/>
                </a:solidFill>
                <a:latin typeface="Montserrat SemiBold"/>
                <a:cs typeface="Montserrat SemiBold"/>
              </a:rPr>
              <a:t>S</a:t>
            </a:r>
            <a:r>
              <a:rPr sz="1092" b="1" spc="12" dirty="0">
                <a:solidFill>
                  <a:srgbClr val="FFFFFF"/>
                </a:solidFill>
                <a:latin typeface="Montserrat SemiBold"/>
                <a:cs typeface="Montserrat SemiBold"/>
              </a:rPr>
              <a:t>TEP</a:t>
            </a:r>
            <a:endParaRPr sz="1092">
              <a:latin typeface="Montserrat SemiBold"/>
              <a:cs typeface="Montserrat 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838388" y="1809638"/>
            <a:ext cx="532544" cy="47054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3002" b="1" spc="3" dirty="0">
                <a:solidFill>
                  <a:srgbClr val="FFFFFF"/>
                </a:solidFill>
                <a:latin typeface="Montserrat SemiBold"/>
                <a:cs typeface="Montserrat SemiBold"/>
              </a:rPr>
              <a:t>4</a:t>
            </a:r>
            <a:endParaRPr sz="3002" dirty="0">
              <a:latin typeface="Montserrat SemiBold"/>
              <a:cs typeface="Montserrat Semi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554691" y="2824266"/>
            <a:ext cx="1852931" cy="1399144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92" b="1" spc="9" dirty="0">
                <a:solidFill>
                  <a:srgbClr val="9EAEB3"/>
                </a:solidFill>
                <a:cs typeface="Raleway SemiBold"/>
              </a:rPr>
              <a:t>BOOSTER</a:t>
            </a:r>
            <a:r>
              <a:rPr sz="1092" b="1" spc="-12" dirty="0">
                <a:solidFill>
                  <a:srgbClr val="9EAEB3"/>
                </a:solidFill>
                <a:cs typeface="Raleway SemiBold"/>
              </a:rPr>
              <a:t> </a:t>
            </a:r>
            <a:r>
              <a:rPr sz="1092" b="1" spc="9" dirty="0">
                <a:solidFill>
                  <a:srgbClr val="9EAEB3"/>
                </a:solidFill>
                <a:cs typeface="Raleway SemiBold"/>
              </a:rPr>
              <a:t>INFUSION</a:t>
            </a:r>
            <a:endParaRPr lang="it-IT" sz="1092" b="1" spc="9" dirty="0">
              <a:solidFill>
                <a:srgbClr val="9EAEB3"/>
              </a:solidFill>
              <a:cs typeface="Raleway SemiBold"/>
            </a:endParaRPr>
          </a:p>
          <a:p>
            <a:pPr marL="7701">
              <a:spcBef>
                <a:spcPts val="79"/>
              </a:spcBef>
            </a:pPr>
            <a:r>
              <a:rPr lang="x-none" sz="1050" b="1" spc="9" dirty="0">
                <a:solidFill>
                  <a:srgbClr val="000000"/>
                </a:solidFill>
                <a:cs typeface="Raleway SemiBold"/>
              </a:rPr>
              <a:t>USE: </a:t>
            </a:r>
            <a:r>
              <a:rPr lang="en-US" sz="1050" b="1" spc="9" dirty="0" err="1">
                <a:solidFill>
                  <a:srgbClr val="000000"/>
                </a:solidFill>
                <a:cs typeface="Raleway SemiBold"/>
              </a:rPr>
              <a:t>JetCare</a:t>
            </a:r>
            <a:r>
              <a:rPr lang="en-US" sz="1050" b="1" spc="9" dirty="0">
                <a:solidFill>
                  <a:srgbClr val="000000"/>
                </a:solidFill>
                <a:cs typeface="Raleway SemiBold"/>
              </a:rPr>
              <a:t> Boost </a:t>
            </a:r>
            <a:r>
              <a:rPr lang="x-none" sz="1050" b="1" spc="9" dirty="0">
                <a:solidFill>
                  <a:srgbClr val="000000"/>
                </a:solidFill>
                <a:cs typeface="Raleway SemiBold"/>
              </a:rPr>
              <a:t>Regenerate</a:t>
            </a:r>
            <a:r>
              <a:rPr lang="x-none" sz="1050" b="1" spc="9" dirty="0">
                <a:solidFill>
                  <a:srgbClr val="9EAEB3"/>
                </a:solidFill>
                <a:cs typeface="Raleway SemiBold"/>
              </a:rPr>
              <a:t> </a:t>
            </a:r>
          </a:p>
          <a:p>
            <a:pPr marL="179151" indent="-171450">
              <a:spcBef>
                <a:spcPts val="79"/>
              </a:spcBef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rgbClr val="000000"/>
                </a:solidFill>
                <a:latin typeface="+mj-lt"/>
              </a:rPr>
              <a:t>Fortify the functioning of the skin’s natural barrier</a:t>
            </a:r>
            <a:endParaRPr lang="x-none" sz="1050" spc="9" dirty="0">
              <a:solidFill>
                <a:srgbClr val="000000"/>
              </a:solidFill>
              <a:latin typeface="+mj-lt"/>
              <a:cs typeface="Raleway SemiBold"/>
            </a:endParaRPr>
          </a:p>
          <a:p>
            <a:pPr marL="179151" indent="-171450">
              <a:spcBef>
                <a:spcPts val="79"/>
              </a:spcBef>
              <a:buFont typeface="Arial" panose="020B0604020202020204" pitchFamily="34" charset="0"/>
              <a:buChar char="•"/>
            </a:pPr>
            <a:r>
              <a:rPr lang="x-none" sz="1050" spc="9" dirty="0">
                <a:solidFill>
                  <a:srgbClr val="000000"/>
                </a:solidFill>
                <a:latin typeface="+mj-lt"/>
                <a:cs typeface="Raleway SemiBold"/>
              </a:rPr>
              <a:t>Rejuvenat</a:t>
            </a:r>
            <a:r>
              <a:rPr lang="en-US" sz="1050" spc="9" dirty="0">
                <a:solidFill>
                  <a:srgbClr val="000000"/>
                </a:solidFill>
                <a:latin typeface="+mj-lt"/>
                <a:cs typeface="Raleway SemiBold"/>
              </a:rPr>
              <a:t>e</a:t>
            </a:r>
            <a:r>
              <a:rPr lang="x-none" sz="1050" spc="9" dirty="0">
                <a:solidFill>
                  <a:srgbClr val="000000"/>
                </a:solidFill>
                <a:latin typeface="+mj-lt"/>
                <a:cs typeface="Raleway SemiBold"/>
              </a:rPr>
              <a:t> skin tissue </a:t>
            </a:r>
          </a:p>
          <a:p>
            <a:pPr marL="179151" indent="-171450">
              <a:spcBef>
                <a:spcPts val="79"/>
              </a:spcBef>
              <a:buFont typeface="Arial" panose="020B0604020202020204" pitchFamily="34" charset="0"/>
              <a:buChar char="•"/>
            </a:pPr>
            <a:r>
              <a:rPr lang="x-none" sz="1050" spc="9" dirty="0">
                <a:solidFill>
                  <a:srgbClr val="000000"/>
                </a:solidFill>
                <a:latin typeface="+mj-lt"/>
                <a:cs typeface="Raleway SemiBold"/>
              </a:rPr>
              <a:t>Repair skin damage </a:t>
            </a:r>
          </a:p>
          <a:p>
            <a:pPr marL="7701">
              <a:spcBef>
                <a:spcPts val="79"/>
              </a:spcBef>
            </a:pPr>
            <a:endParaRPr lang="it-IT" sz="1092" b="1" spc="9" dirty="0">
              <a:solidFill>
                <a:srgbClr val="9EAEB3"/>
              </a:solidFill>
              <a:cs typeface="Raleway SemiBold"/>
            </a:endParaRPr>
          </a:p>
          <a:p>
            <a:pPr marL="7701">
              <a:spcBef>
                <a:spcPts val="79"/>
              </a:spcBef>
            </a:pPr>
            <a:endParaRPr sz="1092" dirty="0">
              <a:cs typeface="Raleway SemiBold"/>
            </a:endParaRPr>
          </a:p>
        </p:txBody>
      </p:sp>
      <p:pic>
        <p:nvPicPr>
          <p:cNvPr id="40" name="object 13">
            <a:extLst>
              <a:ext uri="{FF2B5EF4-FFF2-40B4-BE49-F238E27FC236}">
                <a16:creationId xmlns:a16="http://schemas.microsoft.com/office/drawing/2014/main" xmlns="" id="{2AF54649-C551-4636-9AD8-91860DB20B6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958" y="6665454"/>
            <a:ext cx="90220" cy="45939"/>
          </a:xfrm>
          <a:prstGeom prst="rect">
            <a:avLst/>
          </a:prstGeom>
        </p:spPr>
      </p:pic>
      <p:pic>
        <p:nvPicPr>
          <p:cNvPr id="21" name="object 4">
            <a:extLst>
              <a:ext uri="{FF2B5EF4-FFF2-40B4-BE49-F238E27FC236}">
                <a16:creationId xmlns:a16="http://schemas.microsoft.com/office/drawing/2014/main" xmlns="" id="{DA531526-DDDE-4AF8-0149-D27B63B222BC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91" y="4670854"/>
            <a:ext cx="1797032" cy="1642761"/>
          </a:xfrm>
          <a:prstGeom prst="rect">
            <a:avLst/>
          </a:prstGeom>
        </p:spPr>
      </p:pic>
      <p:pic>
        <p:nvPicPr>
          <p:cNvPr id="22" name="object 6">
            <a:extLst>
              <a:ext uri="{FF2B5EF4-FFF2-40B4-BE49-F238E27FC236}">
                <a16:creationId xmlns:a16="http://schemas.microsoft.com/office/drawing/2014/main" xmlns="" id="{D89F5623-3C62-BFC7-77A5-89CD87482FD5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749" y="4668852"/>
            <a:ext cx="2147701" cy="1644920"/>
          </a:xfrm>
          <a:prstGeom prst="rect">
            <a:avLst/>
          </a:prstGeom>
        </p:spPr>
      </p:pic>
      <p:pic>
        <p:nvPicPr>
          <p:cNvPr id="27" name="object 6">
            <a:extLst>
              <a:ext uri="{FF2B5EF4-FFF2-40B4-BE49-F238E27FC236}">
                <a16:creationId xmlns:a16="http://schemas.microsoft.com/office/drawing/2014/main" xmlns="" id="{5550C223-2ED3-A38F-BC13-4F412DB918E3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4810" y="4530339"/>
            <a:ext cx="2325167" cy="1729203"/>
          </a:xfrm>
          <a:prstGeom prst="rect">
            <a:avLst/>
          </a:prstGeom>
        </p:spPr>
      </p:pic>
      <p:sp>
        <p:nvSpPr>
          <p:cNvPr id="30" name="object 2">
            <a:extLst>
              <a:ext uri="{FF2B5EF4-FFF2-40B4-BE49-F238E27FC236}">
                <a16:creationId xmlns:a16="http://schemas.microsoft.com/office/drawing/2014/main" xmlns="" id="{08A87A61-A41B-C3AD-9C71-0E8D8687E3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7906" y="436324"/>
            <a:ext cx="11210948" cy="1093475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en-GB" sz="4245" spc="-115" dirty="0">
                <a:solidFill>
                  <a:srgbClr val="FF0000"/>
                </a:solidFill>
                <a:latin typeface="+mn-lt"/>
                <a:cs typeface="Raleway SemiBold"/>
              </a:rPr>
              <a:t>Protocol B</a:t>
            </a:r>
            <a:r>
              <a:rPr lang="en-GB" sz="4245" spc="-115" dirty="0">
                <a:solidFill>
                  <a:srgbClr val="000000"/>
                </a:solidFill>
                <a:latin typeface="+mn-lt"/>
                <a:cs typeface="Raleway SemiBold"/>
              </a:rPr>
              <a:t>: </a:t>
            </a:r>
            <a:r>
              <a:rPr lang="en-GB" sz="4245" b="0" u="sng" spc="-115" dirty="0">
                <a:solidFill>
                  <a:srgbClr val="000000"/>
                </a:solidFill>
                <a:latin typeface="+mj-lt"/>
                <a:cs typeface="Raleway SemiBold"/>
              </a:rPr>
              <a:t>Post medical aesthetic procedures</a:t>
            </a:r>
            <a:r>
              <a:rPr lang="en-GB" sz="4245" b="0" spc="-115" dirty="0">
                <a:solidFill>
                  <a:srgbClr val="000000"/>
                </a:solidFill>
                <a:latin typeface="+mn-lt"/>
                <a:cs typeface="Raleway SemiBold"/>
              </a:rPr>
              <a:t/>
            </a:r>
            <a:br>
              <a:rPr lang="en-GB" sz="4245" b="0" spc="-115" dirty="0">
                <a:solidFill>
                  <a:srgbClr val="000000"/>
                </a:solidFill>
                <a:latin typeface="+mn-lt"/>
                <a:cs typeface="Raleway SemiBold"/>
              </a:rPr>
            </a:br>
            <a:endParaRPr lang="en-GB" sz="2800" b="0" u="sng" dirty="0">
              <a:solidFill>
                <a:srgbClr val="000000"/>
              </a:solidFill>
              <a:latin typeface="+mn-lt"/>
              <a:cs typeface="Raleway SemiBold"/>
            </a:endParaRPr>
          </a:p>
        </p:txBody>
      </p:sp>
      <p:pic>
        <p:nvPicPr>
          <p:cNvPr id="33" name="object 9">
            <a:extLst>
              <a:ext uri="{FF2B5EF4-FFF2-40B4-BE49-F238E27FC236}">
                <a16:creationId xmlns:a16="http://schemas.microsoft.com/office/drawing/2014/main" xmlns="" id="{33A9EADA-6767-1DA3-3493-62A7D3E34747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225" y="4411414"/>
            <a:ext cx="2147701" cy="1898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A6CDC6F-0FE3-585D-A09F-3F55030D805A}"/>
              </a:ext>
            </a:extLst>
          </p:cNvPr>
          <p:cNvSpPr txBox="1"/>
          <p:nvPr/>
        </p:nvSpPr>
        <p:spPr>
          <a:xfrm>
            <a:off x="317906" y="6231900"/>
            <a:ext cx="214770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16" marR="3081" defTabSz="554492">
              <a:lnSpc>
                <a:spcPct val="100400"/>
              </a:lnSpc>
              <a:spcBef>
                <a:spcPts val="1134"/>
              </a:spcBef>
              <a:tabLst>
                <a:tab pos="97806" algn="l"/>
              </a:tabLst>
            </a:pPr>
            <a:r>
              <a:rPr lang="en-GB" sz="800" spc="-15" dirty="0">
                <a:latin typeface="+mj-lt"/>
                <a:cs typeface="Raleway SemiBold"/>
              </a:rPr>
              <a:t>Hyaluronic</a:t>
            </a:r>
            <a:r>
              <a:rPr lang="en-GB" sz="800" spc="6" dirty="0">
                <a:latin typeface="+mj-lt"/>
                <a:cs typeface="Raleway SemiBold"/>
              </a:rPr>
              <a:t> </a:t>
            </a:r>
            <a:r>
              <a:rPr lang="en-GB" sz="800" spc="-12" dirty="0">
                <a:latin typeface="+mj-lt"/>
                <a:cs typeface="Raleway SemiBold"/>
              </a:rPr>
              <a:t>Acid</a:t>
            </a:r>
            <a:r>
              <a:rPr lang="en-GB" sz="800" spc="6" dirty="0">
                <a:latin typeface="+mj-lt"/>
                <a:cs typeface="Raleway SemiBold"/>
              </a:rPr>
              <a:t>, o</a:t>
            </a:r>
            <a:r>
              <a:rPr lang="en-GB" sz="800" spc="-9" dirty="0">
                <a:latin typeface="+mj-lt"/>
                <a:cs typeface="Raleway SemiBold"/>
              </a:rPr>
              <a:t>rganic </a:t>
            </a:r>
            <a:r>
              <a:rPr lang="en-GB" sz="800" spc="-12" dirty="0">
                <a:latin typeface="+mj-lt"/>
                <a:cs typeface="Raleway SemiBold"/>
              </a:rPr>
              <a:t>Aloe</a:t>
            </a:r>
            <a:r>
              <a:rPr lang="en-GB" sz="800" dirty="0">
                <a:latin typeface="+mj-lt"/>
                <a:cs typeface="Raleway SemiBold"/>
              </a:rPr>
              <a:t> </a:t>
            </a:r>
            <a:r>
              <a:rPr lang="en-GB" sz="800" spc="-27" dirty="0">
                <a:latin typeface="+mj-lt"/>
                <a:cs typeface="Raleway SemiBold"/>
              </a:rPr>
              <a:t>Vera</a:t>
            </a:r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xmlns="" id="{BCA50B9C-7A18-6CCC-F6C0-2796A8568FF7}"/>
              </a:ext>
            </a:extLst>
          </p:cNvPr>
          <p:cNvSpPr txBox="1"/>
          <p:nvPr/>
        </p:nvSpPr>
        <p:spPr>
          <a:xfrm>
            <a:off x="3201253" y="6251237"/>
            <a:ext cx="2819637" cy="764953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065" algn="l" rtl="0">
              <a:lnSpc>
                <a:spcPct val="100000"/>
              </a:lnSpc>
              <a:spcBef>
                <a:spcPts val="105"/>
              </a:spcBef>
              <a:tabLst>
                <a:tab pos="161290" algn="l"/>
              </a:tabLst>
            </a:pPr>
            <a:r>
              <a:rPr lang="en-GB" sz="800" dirty="0" err="1">
                <a:solidFill>
                  <a:srgbClr val="000000"/>
                </a:solidFill>
                <a:latin typeface="+mj-lt"/>
                <a:cs typeface="Raleway SemiBold"/>
              </a:rPr>
              <a:t>Mandelic</a:t>
            </a:r>
            <a:r>
              <a:rPr lang="en-GB" sz="800" dirty="0">
                <a:solidFill>
                  <a:srgbClr val="000000"/>
                </a:solidFill>
                <a:latin typeface="+mj-lt"/>
                <a:cs typeface="Raleway SemiBold"/>
              </a:rPr>
              <a:t> 4% (AHA), Salicylic  2% (BHA), Malic  1% (AHA), Glycolic 0.7% (AHA) , Lactic 0.7%, ABC fruit extract, D-</a:t>
            </a:r>
            <a:r>
              <a:rPr lang="en-GB" sz="800" dirty="0" err="1">
                <a:solidFill>
                  <a:srgbClr val="000000"/>
                </a:solidFill>
                <a:latin typeface="+mj-lt"/>
                <a:cs typeface="Raleway SemiBold"/>
              </a:rPr>
              <a:t>Phanthenol</a:t>
            </a:r>
            <a:r>
              <a:rPr lang="en-GB" sz="800" dirty="0">
                <a:solidFill>
                  <a:srgbClr val="000000"/>
                </a:solidFill>
                <a:latin typeface="+mj-lt"/>
                <a:cs typeface="Raleway SemiBold"/>
              </a:rPr>
              <a:t>,  Roman Chamomile Extract, Aloe</a:t>
            </a:r>
          </a:p>
          <a:p>
            <a:pPr marL="12065" algn="l" rtl="0">
              <a:lnSpc>
                <a:spcPct val="100000"/>
              </a:lnSpc>
              <a:spcBef>
                <a:spcPts val="105"/>
              </a:spcBef>
              <a:tabLst>
                <a:tab pos="161290" algn="l"/>
              </a:tabLst>
            </a:pPr>
            <a:r>
              <a:rPr lang="en-GB" sz="2400" b="1" dirty="0">
                <a:solidFill>
                  <a:srgbClr val="413951"/>
                </a:solidFill>
                <a:latin typeface="Raleway SemiBold"/>
                <a:cs typeface="Raleway SemiBold"/>
              </a:rPr>
              <a:t> </a:t>
            </a:r>
            <a:endParaRPr lang="en-GB" sz="2400" dirty="0">
              <a:latin typeface="Raleway" pitchFamily="2" charset="77"/>
              <a:cs typeface="Raleway SemiBold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C04BC8E-47E5-C92C-58A0-8D9335DFF7B2}"/>
              </a:ext>
            </a:extLst>
          </p:cNvPr>
          <p:cNvSpPr txBox="1"/>
          <p:nvPr/>
        </p:nvSpPr>
        <p:spPr>
          <a:xfrm>
            <a:off x="5881558" y="6265310"/>
            <a:ext cx="3053252" cy="351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 algn="ctr" rtl="0">
              <a:lnSpc>
                <a:spcPct val="100000"/>
              </a:lnSpc>
              <a:spcBef>
                <a:spcPts val="105"/>
              </a:spcBef>
              <a:tabLst>
                <a:tab pos="161290" algn="l"/>
              </a:tabLst>
            </a:pPr>
            <a:r>
              <a:rPr lang="en-GB" sz="800" spc="5" dirty="0" err="1">
                <a:solidFill>
                  <a:srgbClr val="000000"/>
                </a:solidFill>
                <a:latin typeface="+mj-lt"/>
              </a:rPr>
              <a:t>Replexium</a:t>
            </a:r>
            <a:r>
              <a:rPr lang="en-GB" sz="800" spc="5" dirty="0">
                <a:solidFill>
                  <a:srgbClr val="000000"/>
                </a:solidFill>
                <a:latin typeface="+mj-lt"/>
              </a:rPr>
              <a:t>™, </a:t>
            </a:r>
            <a:r>
              <a:rPr lang="en-GB" sz="800" spc="5" dirty="0" err="1">
                <a:solidFill>
                  <a:srgbClr val="000000"/>
                </a:solidFill>
                <a:latin typeface="+mj-lt"/>
              </a:rPr>
              <a:t>Juveleven</a:t>
            </a:r>
            <a:r>
              <a:rPr lang="en-GB" sz="800" spc="5" dirty="0">
                <a:solidFill>
                  <a:srgbClr val="000000"/>
                </a:solidFill>
                <a:latin typeface="+mj-lt"/>
              </a:rPr>
              <a:t> ™, </a:t>
            </a:r>
            <a:r>
              <a:rPr lang="en-GB" sz="800" dirty="0" err="1">
                <a:solidFill>
                  <a:srgbClr val="000000"/>
                </a:solidFill>
                <a:latin typeface="+mj-lt"/>
              </a:rPr>
              <a:t>Pentavitin</a:t>
            </a:r>
            <a:r>
              <a:rPr lang="en-GB" sz="800" dirty="0">
                <a:solidFill>
                  <a:srgbClr val="000000"/>
                </a:solidFill>
                <a:latin typeface="+mj-lt"/>
              </a:rPr>
              <a:t>® , </a:t>
            </a:r>
            <a:r>
              <a:rPr lang="en-GB" sz="800" dirty="0" err="1">
                <a:solidFill>
                  <a:srgbClr val="000000"/>
                </a:solidFill>
                <a:latin typeface="+mj-lt"/>
                <a:cs typeface="Raleway SemiBold"/>
              </a:rPr>
              <a:t>Regu</a:t>
            </a:r>
            <a:r>
              <a:rPr lang="en-GB" sz="800" dirty="0">
                <a:solidFill>
                  <a:srgbClr val="000000"/>
                </a:solidFill>
                <a:latin typeface="+mj-lt"/>
                <a:cs typeface="Raleway SemiBold"/>
              </a:rPr>
              <a:t>-Age</a:t>
            </a:r>
            <a:r>
              <a:rPr lang="x-none" sz="800" dirty="0">
                <a:solidFill>
                  <a:srgbClr val="000000"/>
                </a:solidFill>
                <a:latin typeface="+mj-lt"/>
                <a:cs typeface="Raleway SemiBold"/>
              </a:rPr>
              <a:t>®, </a:t>
            </a:r>
          </a:p>
          <a:p>
            <a:pPr marL="12065" algn="ctr" rtl="0">
              <a:lnSpc>
                <a:spcPct val="100000"/>
              </a:lnSpc>
              <a:spcBef>
                <a:spcPts val="105"/>
              </a:spcBef>
              <a:tabLst>
                <a:tab pos="161290" algn="l"/>
              </a:tabLst>
            </a:pPr>
            <a:r>
              <a:rPr lang="it-IT" sz="800" dirty="0">
                <a:solidFill>
                  <a:srgbClr val="000000"/>
                </a:solidFill>
                <a:latin typeface="+mj-lt"/>
                <a:cs typeface="Raleway SemiBold"/>
              </a:rPr>
              <a:t>Niacinamide,  Betaine</a:t>
            </a:r>
            <a:endParaRPr lang="x-none" sz="800" dirty="0">
              <a:solidFill>
                <a:srgbClr val="000000"/>
              </a:solidFill>
              <a:latin typeface="+mj-lt"/>
              <a:cs typeface="Raleway SemiBold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719B7E4-9771-C252-7385-C21ADD499403}"/>
              </a:ext>
            </a:extLst>
          </p:cNvPr>
          <p:cNvSpPr txBox="1"/>
          <p:nvPr/>
        </p:nvSpPr>
        <p:spPr>
          <a:xfrm>
            <a:off x="7913927" y="6221338"/>
            <a:ext cx="49839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16" marR="117059" algn="ctr">
              <a:lnSpc>
                <a:spcPct val="100400"/>
              </a:lnSpc>
              <a:spcBef>
                <a:spcPts val="3"/>
              </a:spcBef>
              <a:buSzPct val="95652"/>
              <a:tabLst>
                <a:tab pos="77783" algn="l"/>
              </a:tabLst>
            </a:pPr>
            <a:r>
              <a:rPr lang="it-IT" sz="800" spc="3" dirty="0">
                <a:latin typeface="+mj-lt"/>
                <a:cs typeface="Raleway SemiBold"/>
              </a:rPr>
              <a:t>V</a:t>
            </a:r>
            <a:r>
              <a:rPr lang="it-IT" sz="800" dirty="0">
                <a:latin typeface="+mj-lt"/>
                <a:cs typeface="Raleway SemiBold"/>
              </a:rPr>
              <a:t>itamins</a:t>
            </a:r>
            <a:r>
              <a:rPr lang="it-IT" sz="800" spc="3" dirty="0">
                <a:latin typeface="+mj-lt"/>
                <a:cs typeface="Raleway SemiBold"/>
              </a:rPr>
              <a:t> A and E,  </a:t>
            </a:r>
            <a:r>
              <a:rPr lang="it-IT" sz="8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Pentavitin ®, </a:t>
            </a:r>
            <a:r>
              <a:rPr lang="it-IT" sz="800" dirty="0">
                <a:latin typeface="+mj-lt"/>
              </a:rPr>
              <a:t>Ragu-age</a:t>
            </a:r>
            <a:r>
              <a:rPr lang="it-IT" sz="8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®,</a:t>
            </a:r>
          </a:p>
          <a:p>
            <a:pPr marL="7316" marR="117059" algn="ctr">
              <a:lnSpc>
                <a:spcPct val="100400"/>
              </a:lnSpc>
              <a:spcBef>
                <a:spcPts val="3"/>
              </a:spcBef>
              <a:buSzPct val="95652"/>
              <a:tabLst>
                <a:tab pos="77783" algn="l"/>
              </a:tabLst>
            </a:pPr>
            <a:r>
              <a:rPr lang="it-IT" sz="800" dirty="0">
                <a:latin typeface="+mj-lt"/>
              </a:rPr>
              <a:t>Roman Chamomile Extract</a:t>
            </a:r>
            <a:endParaRPr lang="it-IT" sz="800" dirty="0">
              <a:latin typeface="+mj-lt"/>
              <a:cs typeface="Ralew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483070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385E1BDC-A9B0-4A87-82E3-F3187F69A8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0990C621-3B8B-4820-8328-D47EF7CE82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707D9C87-F2F7-91DC-63D5-2FA3FB323813}"/>
              </a:ext>
            </a:extLst>
          </p:cNvPr>
          <p:cNvSpPr txBox="1">
            <a:spLocks/>
          </p:cNvSpPr>
          <p:nvPr/>
        </p:nvSpPr>
        <p:spPr>
          <a:xfrm>
            <a:off x="1051560" y="586822"/>
            <a:ext cx="3657600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spcAft>
                <a:spcPts val="600"/>
              </a:spcAft>
            </a:pPr>
            <a:r>
              <a:rPr lang="en-US" sz="3200" b="1" spc="-115" dirty="0">
                <a:solidFill>
                  <a:srgbClr val="FF0000"/>
                </a:solidFill>
                <a:latin typeface="+mn-lt"/>
              </a:rPr>
              <a:t>Protocol B </a:t>
            </a:r>
            <a:r>
              <a:rPr lang="en-US" sz="3200" spc="-115" dirty="0">
                <a:solidFill>
                  <a:srgbClr val="000000"/>
                </a:solidFill>
              </a:rPr>
              <a:t>– </a:t>
            </a:r>
            <a:r>
              <a:rPr lang="en-US" sz="3200" b="1" spc="-115" dirty="0">
                <a:solidFill>
                  <a:srgbClr val="000000"/>
                </a:solidFill>
                <a:latin typeface="+mn-lt"/>
              </a:rPr>
              <a:t>AFTER </a:t>
            </a:r>
            <a:r>
              <a:rPr lang="en-US" sz="3200" spc="-115" dirty="0">
                <a:solidFill>
                  <a:srgbClr val="000000"/>
                </a:solidFill>
              </a:rPr>
              <a:t>aesthetic procedures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1A2385B-1D2A-4E17-84FA-6CB7F0AAE4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E791F2F-79DB-4CC0-9FA1-001E3E91E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2704C1C-85E4-539F-226C-772CC34278FE}"/>
              </a:ext>
            </a:extLst>
          </p:cNvPr>
          <p:cNvSpPr txBox="1"/>
          <p:nvPr/>
        </p:nvSpPr>
        <p:spPr>
          <a:xfrm>
            <a:off x="5250106" y="586822"/>
            <a:ext cx="6387478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</a:rPr>
              <a:t>Recommended Treatment Cycle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First 6 treatments: </a:t>
            </a:r>
            <a:r>
              <a:rPr lang="en-US" dirty="0">
                <a:solidFill>
                  <a:srgbClr val="000000"/>
                </a:solidFill>
              </a:rPr>
              <a:t>1-2 times every week for 3-6 weeks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After 6 treatments: </a:t>
            </a:r>
            <a:r>
              <a:rPr lang="en-US" dirty="0">
                <a:solidFill>
                  <a:srgbClr val="000000"/>
                </a:solidFill>
              </a:rPr>
              <a:t>Maintenance treatments every 3-4 weeks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Note: </a:t>
            </a:r>
            <a:r>
              <a:rPr lang="en-US" u="sng" dirty="0">
                <a:solidFill>
                  <a:srgbClr val="000000"/>
                </a:solidFill>
              </a:rPr>
              <a:t>alternate between Protocol B and Protocol A</a:t>
            </a:r>
          </a:p>
        </p:txBody>
      </p:sp>
      <p:pic>
        <p:nvPicPr>
          <p:cNvPr id="6" name="Picture 5" descr="A close up of a red pen&#10;&#10;Description automatically generated with low confidence">
            <a:extLst>
              <a:ext uri="{FF2B5EF4-FFF2-40B4-BE49-F238E27FC236}">
                <a16:creationId xmlns:a16="http://schemas.microsoft.com/office/drawing/2014/main" xmlns="" id="{80C12B30-8F9D-F55D-DEC2-E6B7864B3F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701" y="2925356"/>
            <a:ext cx="5481509" cy="3083348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B84C0C86-12D7-007D-ACCA-5BE6FE41E1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224379"/>
              </p:ext>
            </p:extLst>
          </p:nvPr>
        </p:nvGraphicFramePr>
        <p:xfrm>
          <a:off x="5250106" y="2988427"/>
          <a:ext cx="6471759" cy="3282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310">
                  <a:extLst>
                    <a:ext uri="{9D8B030D-6E8A-4147-A177-3AD203B41FA5}">
                      <a16:colId xmlns:a16="http://schemas.microsoft.com/office/drawing/2014/main" xmlns="" val="1507452674"/>
                    </a:ext>
                  </a:extLst>
                </a:gridCol>
                <a:gridCol w="1168033">
                  <a:extLst>
                    <a:ext uri="{9D8B030D-6E8A-4147-A177-3AD203B41FA5}">
                      <a16:colId xmlns:a16="http://schemas.microsoft.com/office/drawing/2014/main" xmlns="" val="4172972161"/>
                    </a:ext>
                  </a:extLst>
                </a:gridCol>
                <a:gridCol w="1251426">
                  <a:extLst>
                    <a:ext uri="{9D8B030D-6E8A-4147-A177-3AD203B41FA5}">
                      <a16:colId xmlns:a16="http://schemas.microsoft.com/office/drawing/2014/main" xmlns="" val="202870168"/>
                    </a:ext>
                  </a:extLst>
                </a:gridCol>
                <a:gridCol w="1285602">
                  <a:extLst>
                    <a:ext uri="{9D8B030D-6E8A-4147-A177-3AD203B41FA5}">
                      <a16:colId xmlns:a16="http://schemas.microsoft.com/office/drawing/2014/main" xmlns="" val="1791987793"/>
                    </a:ext>
                  </a:extLst>
                </a:gridCol>
                <a:gridCol w="1344388">
                  <a:extLst>
                    <a:ext uri="{9D8B030D-6E8A-4147-A177-3AD203B41FA5}">
                      <a16:colId xmlns:a16="http://schemas.microsoft.com/office/drawing/2014/main" xmlns="" val="2534011580"/>
                    </a:ext>
                  </a:extLst>
                </a:gridCol>
              </a:tblGrid>
              <a:tr h="773579">
                <a:tc>
                  <a:txBody>
                    <a:bodyPr/>
                    <a:lstStyle/>
                    <a:p>
                      <a:endParaRPr lang="x-none" sz="1300"/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300">
                          <a:solidFill>
                            <a:schemeClr val="bg1"/>
                          </a:solidFill>
                        </a:rPr>
                        <a:t>Step 1 </a:t>
                      </a:r>
                    </a:p>
                    <a:p>
                      <a:r>
                        <a:rPr lang="x-none" sz="1300">
                          <a:solidFill>
                            <a:schemeClr val="bg1"/>
                          </a:solidFill>
                        </a:rPr>
                        <a:t>Lymphatic Massage </a:t>
                      </a:r>
                    </a:p>
                  </a:txBody>
                  <a:tcPr marL="67201" marR="67201" marT="33600" marB="3360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sz="1300">
                          <a:solidFill>
                            <a:schemeClr val="bg1"/>
                          </a:solidFill>
                        </a:rPr>
                        <a:t>Step 2</a:t>
                      </a:r>
                    </a:p>
                    <a:p>
                      <a:r>
                        <a:rPr lang="x-none" sz="1300">
                          <a:solidFill>
                            <a:schemeClr val="bg1"/>
                          </a:solidFill>
                        </a:rPr>
                        <a:t>Exfoliation </a:t>
                      </a:r>
                    </a:p>
                  </a:txBody>
                  <a:tcPr marL="67201" marR="67201" marT="33600" marB="3360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sz="1300">
                          <a:solidFill>
                            <a:schemeClr val="bg1"/>
                          </a:solidFill>
                        </a:rPr>
                        <a:t>Step 3</a:t>
                      </a:r>
                    </a:p>
                    <a:p>
                      <a:r>
                        <a:rPr lang="x-none" sz="1300">
                          <a:solidFill>
                            <a:schemeClr val="bg1"/>
                          </a:solidFill>
                        </a:rPr>
                        <a:t>Infusion</a:t>
                      </a:r>
                    </a:p>
                  </a:txBody>
                  <a:tcPr marL="67201" marR="67201" marT="33600" marB="3360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sz="1300">
                          <a:solidFill>
                            <a:schemeClr val="bg1"/>
                          </a:solidFill>
                        </a:rPr>
                        <a:t>Step 4 </a:t>
                      </a:r>
                    </a:p>
                    <a:p>
                      <a:r>
                        <a:rPr lang="x-none" sz="1300">
                          <a:solidFill>
                            <a:schemeClr val="bg1"/>
                          </a:solidFill>
                        </a:rPr>
                        <a:t>Booster Infusion </a:t>
                      </a:r>
                    </a:p>
                  </a:txBody>
                  <a:tcPr marL="67201" marR="67201" marT="33600" marB="33600"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4173748"/>
                  </a:ext>
                </a:extLst>
              </a:tr>
              <a:tr h="277695">
                <a:tc>
                  <a:txBody>
                    <a:bodyPr/>
                    <a:lstStyle/>
                    <a:p>
                      <a:r>
                        <a:rPr lang="x-none" sz="1000"/>
                        <a:t>Handpiece </a:t>
                      </a:r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Triple </a:t>
                      </a:r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Triple </a:t>
                      </a:r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Triple or Magic </a:t>
                      </a:r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Triple or magic </a:t>
                      </a:r>
                    </a:p>
                  </a:txBody>
                  <a:tcPr marL="67201" marR="67201" marT="33600" marB="336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67710214"/>
                  </a:ext>
                </a:extLst>
              </a:tr>
              <a:tr h="277695">
                <a:tc>
                  <a:txBody>
                    <a:bodyPr/>
                    <a:lstStyle/>
                    <a:p>
                      <a:r>
                        <a:rPr lang="x-none" sz="1000"/>
                        <a:t>Distance from skin</a:t>
                      </a:r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4-7 cm</a:t>
                      </a:r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1 cm</a:t>
                      </a:r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0.5-0.8 cm</a:t>
                      </a:r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0.5-0.8 cm</a:t>
                      </a:r>
                    </a:p>
                  </a:txBody>
                  <a:tcPr marL="67201" marR="67201" marT="33600" marB="336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44150217"/>
                  </a:ext>
                </a:extLst>
              </a:tr>
              <a:tr h="277695">
                <a:tc>
                  <a:txBody>
                    <a:bodyPr/>
                    <a:lstStyle/>
                    <a:p>
                      <a:r>
                        <a:rPr lang="x-none" sz="1000"/>
                        <a:t>Handpiece Angle</a:t>
                      </a:r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90°</a:t>
                      </a:r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90°</a:t>
                      </a:r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90°</a:t>
                      </a:r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90°</a:t>
                      </a:r>
                    </a:p>
                  </a:txBody>
                  <a:tcPr marL="67201" marR="67201" marT="33600" marB="336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46219299"/>
                  </a:ext>
                </a:extLst>
              </a:tr>
              <a:tr h="277695">
                <a:tc>
                  <a:txBody>
                    <a:bodyPr/>
                    <a:lstStyle/>
                    <a:p>
                      <a:r>
                        <a:rPr lang="x-none" sz="1000"/>
                        <a:t>Time</a:t>
                      </a:r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10-15 minutes</a:t>
                      </a:r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5-7 minutes </a:t>
                      </a:r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5-7 minutes </a:t>
                      </a:r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5-7 minutes </a:t>
                      </a:r>
                    </a:p>
                  </a:txBody>
                  <a:tcPr marL="67201" marR="67201" marT="33600" marB="336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06694970"/>
                  </a:ext>
                </a:extLst>
              </a:tr>
              <a:tr h="550431">
                <a:tc>
                  <a:txBody>
                    <a:bodyPr/>
                    <a:lstStyle/>
                    <a:p>
                      <a:r>
                        <a:rPr lang="x-none" sz="1000"/>
                        <a:t>Use </a:t>
                      </a:r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 dirty="0"/>
                        <a:t>18ml of </a:t>
                      </a:r>
                      <a:r>
                        <a:rPr lang="en-US" sz="900" dirty="0"/>
                        <a:t>J</a:t>
                      </a:r>
                      <a:r>
                        <a:rPr lang="x-none" sz="900" dirty="0"/>
                        <a:t>etCare Hydro </a:t>
                      </a:r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 dirty="0"/>
                        <a:t>5ml of </a:t>
                      </a:r>
                      <a:r>
                        <a:rPr lang="en-US" sz="900" dirty="0" err="1"/>
                        <a:t>JetCare</a:t>
                      </a:r>
                      <a:r>
                        <a:rPr lang="en-US" sz="900" dirty="0"/>
                        <a:t> </a:t>
                      </a:r>
                      <a:r>
                        <a:rPr lang="x-none" sz="900" dirty="0"/>
                        <a:t>Renewal Care Mandelic &amp; Salicylic </a:t>
                      </a:r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 dirty="0"/>
                        <a:t>5ml of</a:t>
                      </a:r>
                      <a:r>
                        <a:rPr lang="en-US" sz="900" dirty="0"/>
                        <a:t> </a:t>
                      </a:r>
                      <a:r>
                        <a:rPr lang="en-US" sz="900" dirty="0" err="1"/>
                        <a:t>JetCare</a:t>
                      </a:r>
                      <a:r>
                        <a:rPr lang="x-none" sz="900" dirty="0"/>
                        <a:t> Anti-Aging Peptide Complex </a:t>
                      </a:r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900"/>
                        <a:t>3ml of JetCare Boost Regenerate </a:t>
                      </a:r>
                    </a:p>
                  </a:txBody>
                  <a:tcPr marL="67201" marR="67201" marT="33600" marB="336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10207404"/>
                  </a:ext>
                </a:extLst>
              </a:tr>
              <a:tr h="847961">
                <a:tc>
                  <a:txBody>
                    <a:bodyPr/>
                    <a:lstStyle/>
                    <a:p>
                      <a:r>
                        <a:rPr lang="x-none" sz="1000"/>
                        <a:t>Remarks </a:t>
                      </a:r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900"/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900"/>
                        <a:t>Wash </a:t>
                      </a:r>
                      <a:r>
                        <a:rPr lang="x-none" sz="900"/>
                        <a:t>with 8ml of JetCare Hydro if necessary. Triple handpiece at 45°-60°</a:t>
                      </a:r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1300" dirty="0"/>
                    </a:p>
                  </a:txBody>
                  <a:tcPr marL="67201" marR="67201" marT="33600" marB="33600"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1300" dirty="0"/>
                    </a:p>
                  </a:txBody>
                  <a:tcPr marL="67201" marR="67201" marT="33600" marB="336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74748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5035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ouching her face&#10;&#10;Description automatically generated">
            <a:extLst>
              <a:ext uri="{FF2B5EF4-FFF2-40B4-BE49-F238E27FC236}">
                <a16:creationId xmlns:a16="http://schemas.microsoft.com/office/drawing/2014/main" xmlns="" id="{EE48FED6-3AF7-B3C3-8F6E-CF6F0F4CEB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90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xmlns="" id="{EF07D497-5772-3F4B-259B-02332FCC23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333998"/>
            <a:ext cx="10905066" cy="50435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E11975-15A6-1085-2D56-8858B85618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86126"/>
            <a:ext cx="11313994" cy="73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053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medical information&#10;&#10;Description automatically generated with medium confidence">
            <a:extLst>
              <a:ext uri="{FF2B5EF4-FFF2-40B4-BE49-F238E27FC236}">
                <a16:creationId xmlns:a16="http://schemas.microsoft.com/office/drawing/2014/main" xmlns="" id="{0E94D61A-FD36-C6DB-5818-A4B165057E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3043"/>
            <a:ext cx="10905066" cy="5234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832ED5-7F93-7800-AC2D-B1C15B8A8B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86126"/>
            <a:ext cx="11313994" cy="73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04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9357F602-84D3-A847-83D7-25D02C529C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32931" y="940153"/>
            <a:ext cx="8009291" cy="6048176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2A164D3A-5C96-4BE4-84FB-6EDA6220A7EB}"/>
              </a:ext>
            </a:extLst>
          </p:cNvPr>
          <p:cNvSpPr txBox="1">
            <a:spLocks/>
          </p:cNvSpPr>
          <p:nvPr/>
        </p:nvSpPr>
        <p:spPr>
          <a:xfrm>
            <a:off x="775487" y="543509"/>
            <a:ext cx="1076758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 variety of solutions, vitamins, minerals and acids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13262F53-E31D-4156-A36B-70053E9A50C3}"/>
              </a:ext>
            </a:extLst>
          </p:cNvPr>
          <p:cNvSpPr txBox="1">
            <a:spLocks/>
          </p:cNvSpPr>
          <p:nvPr/>
        </p:nvSpPr>
        <p:spPr>
          <a:xfrm>
            <a:off x="780402" y="5701001"/>
            <a:ext cx="1076758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and an array of treatment guidelines</a:t>
            </a:r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="" id="{85E173C0-B25F-245E-BDC0-1E0044966A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980" y="1055562"/>
            <a:ext cx="9732040" cy="499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724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xmlns="" id="{3F23B970-3B3A-BCB9-81C9-F4732438F3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31" y="0"/>
            <a:ext cx="11468937" cy="5333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2E1881-C888-22C0-6F3F-34A6905D8E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9167" y="5333056"/>
            <a:ext cx="11884276" cy="107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512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diagram&#10;&#10;Description automatically generated">
            <a:extLst>
              <a:ext uri="{FF2B5EF4-FFF2-40B4-BE49-F238E27FC236}">
                <a16:creationId xmlns:a16="http://schemas.microsoft.com/office/drawing/2014/main" xmlns="" id="{000BBF47-6EFF-2E2E-9100-1A90F455A4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374908"/>
            <a:ext cx="10905066" cy="4989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41FCA0-4650-D849-3A7D-B168FC49ED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86126"/>
            <a:ext cx="11313994" cy="73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871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medical chart&#10;&#10;Description automatically generated">
            <a:extLst>
              <a:ext uri="{FF2B5EF4-FFF2-40B4-BE49-F238E27FC236}">
                <a16:creationId xmlns:a16="http://schemas.microsoft.com/office/drawing/2014/main" xmlns="" id="{B279367C-65BF-9E5A-6B00-20D5A9DD7E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70422"/>
            <a:ext cx="10905066" cy="5370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DE4698D-ACFC-7F7A-5E1F-89A0B7A84F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815" y="5428591"/>
            <a:ext cx="11884276" cy="107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326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medical chart&#10;&#10;Description automatically generated with medium confidence">
            <a:extLst>
              <a:ext uri="{FF2B5EF4-FFF2-40B4-BE49-F238E27FC236}">
                <a16:creationId xmlns:a16="http://schemas.microsoft.com/office/drawing/2014/main" xmlns="" id="{53E462CE-DDD4-0EDD-7E22-101740DCAD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279456"/>
            <a:ext cx="10905066" cy="5125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F80761-B98A-CA20-246C-55E3C0D6F5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86126"/>
            <a:ext cx="11313994" cy="73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350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table&#10;&#10;Description automatically generated">
            <a:extLst>
              <a:ext uri="{FF2B5EF4-FFF2-40B4-BE49-F238E27FC236}">
                <a16:creationId xmlns:a16="http://schemas.microsoft.com/office/drawing/2014/main" xmlns="" id="{AEDDB017-3C12-B417-A584-95E31D5855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932" y="305751"/>
            <a:ext cx="10905066" cy="3462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BDEE29-D32A-20C8-5F79-7D8981E3D2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815" y="5428591"/>
            <a:ext cx="11884276" cy="107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340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0C055B4-CD72-40E6-BFEC-8BEF5D2E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164"/>
            <a:ext cx="12192001" cy="6858000"/>
          </a:xfrm>
          <a:prstGeom prst="rect">
            <a:avLst/>
          </a:prstGeom>
        </p:spPr>
      </p:pic>
      <p:pic>
        <p:nvPicPr>
          <p:cNvPr id="25" name="Picture 24" descr="Text, logo&#10;&#10;Description automatically generated">
            <a:extLst>
              <a:ext uri="{FF2B5EF4-FFF2-40B4-BE49-F238E27FC236}">
                <a16:creationId xmlns:a16="http://schemas.microsoft.com/office/drawing/2014/main" xmlns="" id="{899598FC-524D-4C19-93B6-C986A1C1A8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909" y="60011"/>
            <a:ext cx="1010194" cy="60487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E48191B-EAEC-4FCF-8C8E-208A2E33C866}"/>
              </a:ext>
            </a:extLst>
          </p:cNvPr>
          <p:cNvSpPr txBox="1">
            <a:spLocks/>
          </p:cNvSpPr>
          <p:nvPr/>
        </p:nvSpPr>
        <p:spPr>
          <a:xfrm>
            <a:off x="1422178" y="261111"/>
            <a:ext cx="6041573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328845">
              <a:tabLst>
                <a:tab pos="97806" algn="l"/>
              </a:tabLst>
            </a:pPr>
            <a:r>
              <a:rPr lang="en-US" sz="3600" b="1" dirty="0">
                <a:solidFill>
                  <a:srgbClr val="0B21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JetPeel by TavTech</a:t>
            </a:r>
          </a:p>
          <a:p>
            <a:pPr marR="328845">
              <a:tabLst>
                <a:tab pos="97806" algn="l"/>
              </a:tabLst>
            </a:pPr>
            <a:r>
              <a:rPr lang="en-US" sz="3600" b="1" dirty="0">
                <a:solidFill>
                  <a:srgbClr val="0B21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perfect trio combining: 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xmlns="" id="{5B552FCB-CA61-402E-880D-879306FEAC29}"/>
              </a:ext>
            </a:extLst>
          </p:cNvPr>
          <p:cNvSpPr txBox="1">
            <a:spLocks/>
          </p:cNvSpPr>
          <p:nvPr/>
        </p:nvSpPr>
        <p:spPr>
          <a:xfrm>
            <a:off x="1041904" y="5979278"/>
            <a:ext cx="11023204" cy="4438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316" marR="328845">
              <a:lnSpc>
                <a:spcPct val="107600"/>
              </a:lnSpc>
              <a:spcBef>
                <a:spcPts val="58"/>
              </a:spcBef>
              <a:tabLst>
                <a:tab pos="97806" algn="l"/>
              </a:tabLst>
            </a:pPr>
            <a:r>
              <a:rPr lang="en-GB" sz="2800" b="1" spc="-18" dirty="0">
                <a:solidFill>
                  <a:srgbClr val="0B213C"/>
                </a:solidFill>
                <a:latin typeface="Calibri heading"/>
              </a:rPr>
              <a:t>Designed exclusively for use together to deliver outstanding results</a:t>
            </a:r>
            <a:endParaRPr lang="en-US" sz="2800" b="1" spc="-18" dirty="0">
              <a:solidFill>
                <a:srgbClr val="0B213C"/>
              </a:solidFill>
              <a:latin typeface="Calibri heading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DDEF63A-2AA8-4D8B-9ECC-F02B8D251807}"/>
              </a:ext>
            </a:extLst>
          </p:cNvPr>
          <p:cNvSpPr txBox="1"/>
          <p:nvPr/>
        </p:nvSpPr>
        <p:spPr>
          <a:xfrm>
            <a:off x="3696718" y="5036031"/>
            <a:ext cx="2263086" cy="300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02C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A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origina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02C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 patented JetPeel handpieces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CEFE2DF-53EB-4C7F-A11B-D87C6E93AA50}"/>
              </a:ext>
            </a:extLst>
          </p:cNvPr>
          <p:cNvSpPr txBox="1"/>
          <p:nvPr/>
        </p:nvSpPr>
        <p:spPr>
          <a:xfrm>
            <a:off x="8420818" y="5031914"/>
            <a:ext cx="1905596" cy="52772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02C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premium </a:t>
            </a: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srgbClr val="202C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JetCare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02C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solutions</a:t>
            </a:r>
          </a:p>
        </p:txBody>
      </p:sp>
      <p:pic>
        <p:nvPicPr>
          <p:cNvPr id="2" name="Picture 1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="" id="{AA0D4458-15FB-2032-A1D4-2EBC2C9A65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596" y="2026986"/>
            <a:ext cx="5448337" cy="2795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315349-0441-0932-AE4D-4CD63C059E3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257" y="1633469"/>
            <a:ext cx="2183147" cy="3065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EAD2C9-21E4-47B6-6AE8-A66DA74C25D5}"/>
              </a:ext>
            </a:extLst>
          </p:cNvPr>
          <p:cNvSpPr txBox="1"/>
          <p:nvPr/>
        </p:nvSpPr>
        <p:spPr>
          <a:xfrm>
            <a:off x="866074" y="5036032"/>
            <a:ext cx="1632396" cy="30034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02C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enduring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202C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JetPro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02C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devices</a:t>
            </a:r>
          </a:p>
        </p:txBody>
      </p:sp>
      <p:pic>
        <p:nvPicPr>
          <p:cNvPr id="5" name="Рисунок 17" descr="Изображение выглядит как игла, легк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53967B2A-8D2B-D546-76BC-36770AEBF65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557" y="2561991"/>
            <a:ext cx="864222" cy="864222"/>
          </a:xfrm>
          <a:prstGeom prst="rect">
            <a:avLst/>
          </a:prstGeom>
        </p:spPr>
      </p:pic>
      <p:pic>
        <p:nvPicPr>
          <p:cNvPr id="6" name="Рисунок 18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00A6DED1-0907-E2A0-5C43-7649609164C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0811" y="2561991"/>
            <a:ext cx="864221" cy="864221"/>
          </a:xfrm>
          <a:prstGeom prst="rect">
            <a:avLst/>
          </a:prstGeom>
        </p:spPr>
      </p:pic>
      <p:pic>
        <p:nvPicPr>
          <p:cNvPr id="7" name="Рисунок 19">
            <a:extLst>
              <a:ext uri="{FF2B5EF4-FFF2-40B4-BE49-F238E27FC236}">
                <a16:creationId xmlns:a16="http://schemas.microsoft.com/office/drawing/2014/main" xmlns="" id="{C6ABE764-714F-85F8-630A-C907428CB2F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305" y="2561991"/>
            <a:ext cx="864220" cy="864220"/>
          </a:xfrm>
          <a:prstGeom prst="rect">
            <a:avLst/>
          </a:prstGeom>
        </p:spPr>
      </p:pic>
      <p:pic>
        <p:nvPicPr>
          <p:cNvPr id="9" name="Рисунок 17">
            <a:extLst>
              <a:ext uri="{FF2B5EF4-FFF2-40B4-BE49-F238E27FC236}">
                <a16:creationId xmlns:a16="http://schemas.microsoft.com/office/drawing/2014/main" xmlns="" id="{2BAE5001-598A-8C4E-5C1B-97906AD7EC5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7448" y="3416307"/>
            <a:ext cx="862781" cy="864222"/>
          </a:xfrm>
          <a:prstGeom prst="rect">
            <a:avLst/>
          </a:prstGeom>
        </p:spPr>
      </p:pic>
      <p:pic>
        <p:nvPicPr>
          <p:cNvPr id="11" name="Рисунок 17">
            <a:extLst>
              <a:ext uri="{FF2B5EF4-FFF2-40B4-BE49-F238E27FC236}">
                <a16:creationId xmlns:a16="http://schemas.microsoft.com/office/drawing/2014/main" xmlns="" id="{511EABAE-6331-AF6E-235F-8026FA6F70A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3577" y="3416307"/>
            <a:ext cx="862781" cy="86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289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xmlns="" id="{7A051E9A-C995-8359-D835-4471037E256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93255" y="3429000"/>
            <a:ext cx="7142306" cy="19184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5" name="Picture 4" descr="A picture containing light, red&#10;&#10;Description automatically generated with medium confidence">
            <a:extLst>
              <a:ext uri="{FF2B5EF4-FFF2-40B4-BE49-F238E27FC236}">
                <a16:creationId xmlns:a16="http://schemas.microsoft.com/office/drawing/2014/main" xmlns="" id="{89D0DEAA-F3C1-4189-E1AE-4665F8F440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995" y="0"/>
            <a:ext cx="10237013" cy="6858000"/>
          </a:xfrm>
          <a:prstGeom prst="rect">
            <a:avLst/>
          </a:prstGeom>
        </p:spPr>
      </p:pic>
      <p:pic>
        <p:nvPicPr>
          <p:cNvPr id="12" name="Picture 11" descr="A picture containing text, candelabrum&#10;&#10;Description automatically generated">
            <a:extLst>
              <a:ext uri="{FF2B5EF4-FFF2-40B4-BE49-F238E27FC236}">
                <a16:creationId xmlns:a16="http://schemas.microsoft.com/office/drawing/2014/main" xmlns="" id="{D25B11BB-7174-1921-99CB-1175533B38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72300">
            <a:off x="4371653" y="3383655"/>
            <a:ext cx="5351080" cy="404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2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DA239D7-F895-491D-8795-FC18666E712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17849" y="105306"/>
            <a:ext cx="10714384" cy="612961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2019BF"/>
                </a:solidFill>
              </a:rPr>
              <a:t>Combined and </a:t>
            </a:r>
            <a:r>
              <a:rPr lang="en-US" sz="4000" b="1" dirty="0">
                <a:solidFill>
                  <a:srgbClr val="FF0000"/>
                </a:solidFill>
              </a:rPr>
              <a:t>Simultaneous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Therapy</a:t>
            </a:r>
          </a:p>
        </p:txBody>
      </p:sp>
      <p:pic>
        <p:nvPicPr>
          <p:cNvPr id="16" name="Picture 15" descr="A blue light on a blue object&#10;&#10;Description automatically generated with medium confidence">
            <a:extLst>
              <a:ext uri="{FF2B5EF4-FFF2-40B4-BE49-F238E27FC236}">
                <a16:creationId xmlns:a16="http://schemas.microsoft.com/office/drawing/2014/main" xmlns="" id="{5E945C39-E5F3-AAF9-85E5-3CBBA78909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692" y="718267"/>
            <a:ext cx="7772400" cy="5303954"/>
          </a:xfrm>
          <a:prstGeom prst="rect">
            <a:avLst/>
          </a:prstGeom>
        </p:spPr>
      </p:pic>
      <p:pic>
        <p:nvPicPr>
          <p:cNvPr id="18" name="Picture 17" descr="A close up of a laser&#10;&#10;Description automatically generated">
            <a:extLst>
              <a:ext uri="{FF2B5EF4-FFF2-40B4-BE49-F238E27FC236}">
                <a16:creationId xmlns:a16="http://schemas.microsoft.com/office/drawing/2014/main" xmlns="" id="{072DCF50-A9DB-F315-6CFE-B77BA030C9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183" y="732853"/>
            <a:ext cx="7772400" cy="52548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5CB5B04-5769-8EE8-791E-C9357F2EAC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6190"/>
            <a:ext cx="4003753" cy="5780205"/>
          </a:xfrm>
          <a:prstGeom prst="rect">
            <a:avLst/>
          </a:prstGeom>
        </p:spPr>
      </p:pic>
      <p:sp>
        <p:nvSpPr>
          <p:cNvPr id="20" name="Rounded Rectangle 4">
            <a:extLst>
              <a:ext uri="{FF2B5EF4-FFF2-40B4-BE49-F238E27FC236}">
                <a16:creationId xmlns:a16="http://schemas.microsoft.com/office/drawing/2014/main" xmlns="" id="{CF7E4172-6B2D-47B5-58FA-DD0A01465AEB}"/>
              </a:ext>
            </a:extLst>
          </p:cNvPr>
          <p:cNvSpPr txBox="1"/>
          <p:nvPr/>
        </p:nvSpPr>
        <p:spPr>
          <a:xfrm>
            <a:off x="4225251" y="1370774"/>
            <a:ext cx="4713514" cy="11817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019B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Jet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LED </a:t>
            </a:r>
          </a:p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Designed to be used simultaneously</a:t>
            </a:r>
            <a:endParaRPr kumimoji="0" lang="en-US" sz="2000" b="0" i="1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xmlns="" id="{ABCB71F3-1962-F121-0B21-F4BC2620FD9E}"/>
              </a:ext>
            </a:extLst>
          </p:cNvPr>
          <p:cNvSpPr/>
          <p:nvPr/>
        </p:nvSpPr>
        <p:spPr>
          <a:xfrm>
            <a:off x="6340913" y="2701730"/>
            <a:ext cx="484632" cy="978408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4">
            <a:extLst>
              <a:ext uri="{FF2B5EF4-FFF2-40B4-BE49-F238E27FC236}">
                <a16:creationId xmlns:a16="http://schemas.microsoft.com/office/drawing/2014/main" xmlns="" id="{37CFB5D6-42FB-53BD-7C24-04AF30C3CC40}"/>
              </a:ext>
            </a:extLst>
          </p:cNvPr>
          <p:cNvSpPr txBox="1"/>
          <p:nvPr/>
        </p:nvSpPr>
        <p:spPr>
          <a:xfrm>
            <a:off x="4169250" y="3503981"/>
            <a:ext cx="4713514" cy="17784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1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Unique combination of</a:t>
            </a:r>
          </a:p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strike="noStrike" kern="1200" cap="none" spc="0" normalizeH="0" baseline="0" noProof="0" dirty="0">
                <a:ln>
                  <a:noFill/>
                </a:ln>
                <a:solidFill>
                  <a:srgbClr val="2019B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POWERFUL </a:t>
            </a:r>
            <a:r>
              <a:rPr kumimoji="0" lang="en-GB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ENERGIES </a:t>
            </a:r>
          </a:p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Outstanding results </a:t>
            </a:r>
          </a:p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sng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xmlns="" id="{ED8B38E5-5FAF-2771-6017-D09E8A7F7854}"/>
              </a:ext>
            </a:extLst>
          </p:cNvPr>
          <p:cNvSpPr/>
          <p:nvPr/>
        </p:nvSpPr>
        <p:spPr>
          <a:xfrm>
            <a:off x="6339692" y="5254672"/>
            <a:ext cx="484632" cy="978408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0EC0926-E967-65ED-EDE0-F75D280E711E}"/>
              </a:ext>
            </a:extLst>
          </p:cNvPr>
          <p:cNvSpPr txBox="1"/>
          <p:nvPr/>
        </p:nvSpPr>
        <p:spPr>
          <a:xfrm>
            <a:off x="1088610" y="6233928"/>
            <a:ext cx="1087479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4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1" u="sng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Without</a:t>
            </a:r>
            <a:r>
              <a:rPr kumimoji="0" lang="en-GB" sz="2400" i="1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any additional treatment time or consumables</a:t>
            </a:r>
          </a:p>
        </p:txBody>
      </p:sp>
    </p:spTree>
    <p:extLst>
      <p:ext uri="{BB962C8B-B14F-4D97-AF65-F5344CB8AC3E}">
        <p14:creationId xmlns:p14="http://schemas.microsoft.com/office/powerpoint/2010/main" val="2398573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DA239D7-F895-491D-8795-FC18666E712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098836" y="51164"/>
            <a:ext cx="8331152" cy="488632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000000"/>
                </a:solidFill>
              </a:rPr>
              <a:t>Super powerful treatment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C763373-4BFC-2018-18E1-AC032B9AB68C}"/>
              </a:ext>
            </a:extLst>
          </p:cNvPr>
          <p:cNvGrpSpPr/>
          <p:nvPr/>
        </p:nvGrpSpPr>
        <p:grpSpPr>
          <a:xfrm>
            <a:off x="8467601" y="4697648"/>
            <a:ext cx="3484108" cy="1895761"/>
            <a:chOff x="7362061" y="646037"/>
            <a:chExt cx="2116899" cy="1375984"/>
          </a:xfrm>
          <a:gradFill>
            <a:gsLst>
              <a:gs pos="4000">
                <a:srgbClr val="00B0F0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xmlns="" id="{C5909370-DFDB-9942-3563-203039CE3E1F}"/>
                </a:ext>
              </a:extLst>
            </p:cNvPr>
            <p:cNvSpPr/>
            <p:nvPr/>
          </p:nvSpPr>
          <p:spPr>
            <a:xfrm>
              <a:off x="7362061" y="646037"/>
              <a:ext cx="2116899" cy="1375984"/>
            </a:xfrm>
            <a:prstGeom prst="roundRect">
              <a:avLst/>
            </a:prstGeom>
            <a:solidFill>
              <a:srgbClr val="01189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e-IL"/>
            </a:p>
          </p:txBody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xmlns="" id="{FFD9F273-F673-F910-6CE0-153DF90F58C0}"/>
                </a:ext>
              </a:extLst>
            </p:cNvPr>
            <p:cNvSpPr txBox="1"/>
            <p:nvPr/>
          </p:nvSpPr>
          <p:spPr>
            <a:xfrm>
              <a:off x="7429231" y="713207"/>
              <a:ext cx="1982559" cy="1241644"/>
            </a:xfrm>
            <a:prstGeom prst="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b="1" kern="1200" dirty="0">
                <a:solidFill>
                  <a:srgbClr val="011893"/>
                </a:solidFill>
              </a:endParaRP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b="1" kern="1200" dirty="0">
                <a:solidFill>
                  <a:srgbClr val="010101"/>
                </a:solidFill>
              </a:endParaRP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1" kern="1200" dirty="0">
                  <a:solidFill>
                    <a:srgbClr val="010101"/>
                  </a:solidFill>
                </a:rPr>
                <a:t>BLUE LED ADD-ON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200" u="sng" dirty="0">
                  <a:solidFill>
                    <a:srgbClr val="01010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Extra powerful results</a:t>
              </a:r>
              <a:r>
                <a:rPr lang="en-GB" sz="1200" dirty="0">
                  <a:solidFill>
                    <a:srgbClr val="01010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  <a:endParaRPr lang="en-GB" sz="1200" u="sng" dirty="0">
                <a:solidFill>
                  <a:srgbClr val="01010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200" dirty="0">
                  <a:solidFill>
                    <a:srgbClr val="01010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Kill a</a:t>
              </a:r>
              <a:r>
                <a:rPr lang="en-GB" sz="1200" kern="1200" dirty="0">
                  <a:solidFill>
                    <a:srgbClr val="01010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cne-causing bacteria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200" kern="1200" dirty="0">
                  <a:solidFill>
                    <a:srgbClr val="01010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and reduce inflammation</a:t>
              </a:r>
            </a:p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1200" kern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500" dirty="0">
                <a:solidFill>
                  <a:srgbClr val="01010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500" kern="1200" dirty="0">
                  <a:solidFill>
                    <a:srgbClr val="01010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endParaRPr lang="en-US" sz="2000" kern="1200" dirty="0">
                <a:solidFill>
                  <a:srgbClr val="01010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D09DCC8-1B07-C461-047D-4BC0A5B587EF}"/>
              </a:ext>
            </a:extLst>
          </p:cNvPr>
          <p:cNvGrpSpPr/>
          <p:nvPr/>
        </p:nvGrpSpPr>
        <p:grpSpPr>
          <a:xfrm>
            <a:off x="4431538" y="4740138"/>
            <a:ext cx="3690037" cy="1893656"/>
            <a:chOff x="2917741" y="550642"/>
            <a:chExt cx="2116899" cy="1375984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B96CC6D3-9FB3-4C90-B243-DB6CC85EFDC2}"/>
                </a:ext>
              </a:extLst>
            </p:cNvPr>
            <p:cNvSpPr/>
            <p:nvPr/>
          </p:nvSpPr>
          <p:spPr>
            <a:xfrm>
              <a:off x="2917741" y="550642"/>
              <a:ext cx="2116899" cy="1375984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e-IL"/>
            </a:p>
          </p:txBody>
        </p:sp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xmlns="" id="{72591D76-DAFB-1761-9762-D69E14C592CC}"/>
                </a:ext>
              </a:extLst>
            </p:cNvPr>
            <p:cNvSpPr txBox="1"/>
            <p:nvPr/>
          </p:nvSpPr>
          <p:spPr>
            <a:xfrm>
              <a:off x="2984911" y="617812"/>
              <a:ext cx="1982559" cy="1241644"/>
            </a:xfrm>
            <a:prstGeom prst="rect">
              <a:avLst/>
            </a:prstGeom>
            <a:gradFill>
              <a:gsLst>
                <a:gs pos="35002">
                  <a:srgbClr val="FF0000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1" dirty="0">
                  <a:solidFill>
                    <a:srgbClr val="010101"/>
                  </a:solidFill>
                </a:rPr>
                <a:t>RED LED ADD-ON </a:t>
              </a:r>
              <a:endParaRPr lang="en-GB" sz="2000" b="1" kern="1200" dirty="0">
                <a:solidFill>
                  <a:srgbClr val="010101"/>
                </a:solidFill>
              </a:endParaRP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200" u="sng" kern="1200" dirty="0">
                  <a:solidFill>
                    <a:srgbClr val="01010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Simultaneously </a:t>
              </a:r>
              <a:r>
                <a:rPr lang="en-US" sz="1200" u="sng" dirty="0">
                  <a:solidFill>
                    <a:srgbClr val="01010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boost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dirty="0">
                  <a:solidFill>
                    <a:srgbClr val="01010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collagen and elasticity, and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dirty="0">
                  <a:solidFill>
                    <a:srgbClr val="01010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speed up cell renewal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dirty="0">
                <a:solidFill>
                  <a:srgbClr val="01010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31EEC17-B80F-409A-15D2-6D10D2FA6CC3}"/>
              </a:ext>
            </a:extLst>
          </p:cNvPr>
          <p:cNvGrpSpPr/>
          <p:nvPr/>
        </p:nvGrpSpPr>
        <p:grpSpPr>
          <a:xfrm>
            <a:off x="212306" y="4683149"/>
            <a:ext cx="3885561" cy="1950645"/>
            <a:chOff x="2917741" y="550642"/>
            <a:chExt cx="2116899" cy="1375984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xmlns="" id="{F956D7FD-808E-F905-F51B-64B43A19EA33}"/>
                </a:ext>
              </a:extLst>
            </p:cNvPr>
            <p:cNvSpPr/>
            <p:nvPr/>
          </p:nvSpPr>
          <p:spPr>
            <a:xfrm>
              <a:off x="2917741" y="550642"/>
              <a:ext cx="2116899" cy="137598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e-IL"/>
            </a:p>
          </p:txBody>
        </p:sp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xmlns="" id="{4E65D159-724D-E1EE-DBCF-8705AA646921}"/>
                </a:ext>
              </a:extLst>
            </p:cNvPr>
            <p:cNvSpPr txBox="1"/>
            <p:nvPr/>
          </p:nvSpPr>
          <p:spPr>
            <a:xfrm>
              <a:off x="2984911" y="617812"/>
              <a:ext cx="1982559" cy="12416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1" dirty="0">
                  <a:solidFill>
                    <a:srgbClr val="010101"/>
                  </a:solidFill>
                </a:rPr>
                <a:t>JET STREAMS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200" u="sng" kern="1200" dirty="0">
                  <a:solidFill>
                    <a:srgbClr val="01010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Deliver nutrients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200" u="sng" dirty="0">
                  <a:solidFill>
                    <a:srgbClr val="01010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into</a:t>
              </a:r>
              <a:r>
                <a:rPr lang="en-GB" sz="1200" u="sng" kern="1200" dirty="0">
                  <a:solidFill>
                    <a:srgbClr val="01010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the dermis without needles</a:t>
              </a:r>
              <a:r>
                <a:rPr lang="en-GB" sz="1200" kern="1200" dirty="0">
                  <a:solidFill>
                    <a:srgbClr val="01010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20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The jet streams rejuvenate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20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the skin at a cellular level</a:t>
              </a:r>
              <a:endParaRPr lang="en-US" sz="1200" kern="1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2" name="Picture 1" descr="A close-up of a needle&#10;&#10;Description automatically generated with low confidence">
            <a:extLst>
              <a:ext uri="{FF2B5EF4-FFF2-40B4-BE49-F238E27FC236}">
                <a16:creationId xmlns:a16="http://schemas.microsoft.com/office/drawing/2014/main" xmlns="" id="{4ECA7915-CE40-1B65-3049-EE468862FF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092375">
            <a:off x="832256" y="2369373"/>
            <a:ext cx="2645658" cy="21192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BAC26DA-0B4B-20DC-CD7B-96EF44640FFB}"/>
              </a:ext>
            </a:extLst>
          </p:cNvPr>
          <p:cNvSpPr txBox="1"/>
          <p:nvPr/>
        </p:nvSpPr>
        <p:spPr>
          <a:xfrm>
            <a:off x="967729" y="1605116"/>
            <a:ext cx="2061510" cy="690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x-non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A7480F4-563D-0666-4011-37A9A1CAB0A2}"/>
              </a:ext>
            </a:extLst>
          </p:cNvPr>
          <p:cNvSpPr txBox="1"/>
          <p:nvPr/>
        </p:nvSpPr>
        <p:spPr>
          <a:xfrm>
            <a:off x="1552348" y="1194221"/>
            <a:ext cx="9424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i="1" u="none" strike="noStrike" cap="all" dirty="0">
                <a:solidFill>
                  <a:srgbClr val="000000"/>
                </a:solidFill>
                <a:effectLst/>
              </a:rPr>
              <a:t>Bio synergy </a:t>
            </a:r>
            <a:r>
              <a:rPr lang="en-GB" sz="2800" b="1" i="1" u="none" strike="noStrike" cap="all" dirty="0">
                <a:solidFill>
                  <a:srgbClr val="2019BF"/>
                </a:solidFill>
                <a:effectLst/>
              </a:rPr>
              <a:t>Jet</a:t>
            </a:r>
            <a:r>
              <a:rPr lang="en-GB" sz="2800" b="1" i="1" u="none" strike="noStrike" cap="all" dirty="0">
                <a:solidFill>
                  <a:srgbClr val="FF0000"/>
                </a:solidFill>
                <a:effectLst/>
              </a:rPr>
              <a:t> </a:t>
            </a:r>
            <a:r>
              <a:rPr lang="en-GB" sz="2800" b="1" i="1" u="none" strike="noStrike" cap="all" dirty="0">
                <a:effectLst/>
              </a:rPr>
              <a:t>+</a:t>
            </a:r>
            <a:r>
              <a:rPr lang="en-GB" sz="2800" b="1" i="1" u="none" strike="noStrike" cap="all" dirty="0">
                <a:solidFill>
                  <a:srgbClr val="FF0000"/>
                </a:solidFill>
                <a:effectLst/>
              </a:rPr>
              <a:t> LED </a:t>
            </a:r>
          </a:p>
          <a:p>
            <a:pPr algn="ctr"/>
            <a:r>
              <a:rPr lang="en-GB" sz="2000" strike="noStrike" cap="al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Promotes </a:t>
            </a:r>
            <a:r>
              <a:rPr lang="en-GB" sz="2000" b="1" strike="noStrike" cap="all" dirty="0">
                <a:solidFill>
                  <a:srgbClr val="2019BF"/>
                </a:solidFill>
                <a:effectLst/>
                <a:cs typeface="Calibri Light" panose="020F0302020204030204" pitchFamily="34" charset="0"/>
              </a:rPr>
              <a:t>skin rejuvenation </a:t>
            </a:r>
            <a:r>
              <a:rPr lang="en-GB" sz="2000" strike="noStrike" cap="al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&amp; </a:t>
            </a:r>
            <a:r>
              <a:rPr lang="en-GB" sz="2000" b="1" strike="noStrike" cap="all" dirty="0">
                <a:solidFill>
                  <a:srgbClr val="FF0000"/>
                </a:solidFill>
                <a:effectLst/>
                <a:cs typeface="Calibri Light" panose="020F0302020204030204" pitchFamily="34" charset="0"/>
              </a:rPr>
              <a:t>regeneration</a:t>
            </a:r>
            <a:r>
              <a:rPr lang="en-GB" sz="2000" strike="noStrike" cap="al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for healthy skin functions</a:t>
            </a:r>
            <a:endParaRPr lang="x-none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 descr="A close up of a laser&#10;&#10;Description automatically generated">
            <a:extLst>
              <a:ext uri="{FF2B5EF4-FFF2-40B4-BE49-F238E27FC236}">
                <a16:creationId xmlns:a16="http://schemas.microsoft.com/office/drawing/2014/main" xmlns="" id="{3069489C-09A2-106D-DB5B-E3B71A2596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470" y="2252035"/>
            <a:ext cx="5605381" cy="3149603"/>
          </a:xfrm>
          <a:prstGeom prst="rect">
            <a:avLst/>
          </a:prstGeom>
        </p:spPr>
      </p:pic>
      <p:pic>
        <p:nvPicPr>
          <p:cNvPr id="13" name="Picture 12" descr="A blue light on a blue object&#10;&#10;Description automatically generated with medium confidence">
            <a:extLst>
              <a:ext uri="{FF2B5EF4-FFF2-40B4-BE49-F238E27FC236}">
                <a16:creationId xmlns:a16="http://schemas.microsoft.com/office/drawing/2014/main" xmlns="" id="{0C7F32E7-E395-1C80-1869-F900D27422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469" y="2195910"/>
            <a:ext cx="5605381" cy="314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36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731E2E-2CD5-479B-A76D-D3710BDEA81B}" type="slidenum">
              <a:rPr lang="he-IL" smtClean="0"/>
              <a:pPr/>
              <a:t>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94A77B7-208B-48F3-A2C9-82C5E1D75D77}"/>
              </a:ext>
            </a:extLst>
          </p:cNvPr>
          <p:cNvSpPr/>
          <p:nvPr/>
        </p:nvSpPr>
        <p:spPr>
          <a:xfrm>
            <a:off x="3590925" y="2247900"/>
            <a:ext cx="39052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90A8466-97B6-40F4-84EF-B077951C900B}"/>
              </a:ext>
            </a:extLst>
          </p:cNvPr>
          <p:cNvSpPr/>
          <p:nvPr/>
        </p:nvSpPr>
        <p:spPr>
          <a:xfrm>
            <a:off x="7373923" y="1809750"/>
            <a:ext cx="953505" cy="144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D26508CD-5228-4445-923A-B93479B19C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3773"/>
            <a:ext cx="12191999" cy="59964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64C8232-36D6-4454-B13D-FF258B9F2632}"/>
              </a:ext>
            </a:extLst>
          </p:cNvPr>
          <p:cNvSpPr/>
          <p:nvPr/>
        </p:nvSpPr>
        <p:spPr>
          <a:xfrm>
            <a:off x="85277" y="250302"/>
            <a:ext cx="118971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02C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Jet pressure and the cavitation effect with LED boost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0C38311-EB0E-D13F-0E25-3B90501D3DA1}"/>
              </a:ext>
            </a:extLst>
          </p:cNvPr>
          <p:cNvGrpSpPr/>
          <p:nvPr/>
        </p:nvGrpSpPr>
        <p:grpSpPr>
          <a:xfrm>
            <a:off x="10071978" y="724840"/>
            <a:ext cx="2732996" cy="5229387"/>
            <a:chOff x="10071978" y="724840"/>
            <a:chExt cx="2732996" cy="522938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F3BA5B31-DD85-C41F-F63E-7D91443ABE58}"/>
                </a:ext>
              </a:extLst>
            </p:cNvPr>
            <p:cNvGrpSpPr/>
            <p:nvPr/>
          </p:nvGrpSpPr>
          <p:grpSpPr>
            <a:xfrm>
              <a:off x="10071978" y="1178076"/>
              <a:ext cx="2732996" cy="4776151"/>
              <a:chOff x="10071978" y="1178076"/>
              <a:chExt cx="2732996" cy="4776151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9E96336C-21F6-03D4-9B4A-084FAED9BF36}"/>
                  </a:ext>
                </a:extLst>
              </p:cNvPr>
              <p:cNvGrpSpPr/>
              <p:nvPr/>
            </p:nvGrpSpPr>
            <p:grpSpPr>
              <a:xfrm>
                <a:off x="10951099" y="1178076"/>
                <a:ext cx="1853875" cy="2925838"/>
                <a:chOff x="10951099" y="1178076"/>
                <a:chExt cx="1853875" cy="2925838"/>
              </a:xfrm>
            </p:grpSpPr>
            <p:cxnSp>
              <p:nvCxnSpPr>
                <p:cNvPr id="3" name="Straight Arrow Connector 2">
                  <a:extLst>
                    <a:ext uri="{FF2B5EF4-FFF2-40B4-BE49-F238E27FC236}">
                      <a16:creationId xmlns:a16="http://schemas.microsoft.com/office/drawing/2014/main" xmlns="" id="{54F1DC81-9850-6722-7E4F-7AFBBAAA7B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927654" y="1912620"/>
                  <a:ext cx="0" cy="2191294"/>
                </a:xfrm>
                <a:prstGeom prst="straightConnector1">
                  <a:avLst/>
                </a:prstGeom>
                <a:ln w="57150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xmlns="" id="{FE756A5E-1438-04C0-24D7-0E56ABB990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9016180">
                  <a:off x="10951099" y="1178076"/>
                  <a:ext cx="1853875" cy="2146645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D952A003-91BD-6D23-3CB0-36C988176910}"/>
                  </a:ext>
                </a:extLst>
              </p:cNvPr>
              <p:cNvGrpSpPr/>
              <p:nvPr/>
            </p:nvGrpSpPr>
            <p:grpSpPr>
              <a:xfrm>
                <a:off x="10071978" y="1323835"/>
                <a:ext cx="1904999" cy="4630392"/>
                <a:chOff x="10071978" y="1323835"/>
                <a:chExt cx="1904999" cy="4630392"/>
              </a:xfrm>
            </p:grpSpPr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xmlns="" id="{9929AA5A-20BF-B27A-A833-BC5BD0C1FA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027167" y="2076266"/>
                  <a:ext cx="0" cy="3877961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0" name="Picture 9" descr="A close up of a red pen&#10;&#10;Description automatically generated with low confidence">
                  <a:extLst>
                    <a:ext uri="{FF2B5EF4-FFF2-40B4-BE49-F238E27FC236}">
                      <a16:creationId xmlns:a16="http://schemas.microsoft.com/office/drawing/2014/main" xmlns="" id="{290820D1-7857-01D1-5735-A6477CCCFD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9035003">
                  <a:off x="10071978" y="1323835"/>
                  <a:ext cx="1904999" cy="2146644"/>
                </a:xfrm>
                <a:prstGeom prst="rect">
                  <a:avLst/>
                </a:prstGeom>
              </p:spPr>
            </p:pic>
          </p:grp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F6A4FBB7-D6E3-B90F-12A6-3CF0C016616F}"/>
                </a:ext>
              </a:extLst>
            </p:cNvPr>
            <p:cNvSpPr/>
            <p:nvPr/>
          </p:nvSpPr>
          <p:spPr>
            <a:xfrm>
              <a:off x="10668003" y="724840"/>
              <a:ext cx="1458684" cy="4693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>
                <a:highlight>
                  <a:srgbClr val="FFFFFF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1376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DA239D7-F895-491D-8795-FC18666E712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17814" y="129345"/>
            <a:ext cx="10714384" cy="61296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The positive light therapy 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9F9B058-0A3C-DEC5-61BA-473CBD481E96}"/>
              </a:ext>
            </a:extLst>
          </p:cNvPr>
          <p:cNvSpPr txBox="1"/>
          <p:nvPr/>
        </p:nvSpPr>
        <p:spPr>
          <a:xfrm>
            <a:off x="424542" y="1097039"/>
            <a:ext cx="493122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LED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GB" sz="6000" b="1" dirty="0">
                <a:solidFill>
                  <a:srgbClr val="2019BF"/>
                </a:solidFill>
                <a:latin typeface="Calibri"/>
              </a:rPr>
              <a:t>T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019B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herapy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2019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stimulates natural cell regeneration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armonia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armonia San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3005EBA-CC04-E95B-C047-1BC3351566D4}"/>
              </a:ext>
            </a:extLst>
          </p:cNvPr>
          <p:cNvSpPr txBox="1"/>
          <p:nvPr/>
        </p:nvSpPr>
        <p:spPr>
          <a:xfrm>
            <a:off x="619775" y="5845712"/>
            <a:ext cx="109524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LED stimulates cell functions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D6B0B0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for a healthier, radiant and younger looking skin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24B7BD-1865-3068-7E95-8C2524C1D7F9}"/>
              </a:ext>
            </a:extLst>
          </p:cNvPr>
          <p:cNvSpPr txBox="1"/>
          <p:nvPr/>
        </p:nvSpPr>
        <p:spPr>
          <a:xfrm>
            <a:off x="5168349" y="1609328"/>
            <a:ext cx="6591298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LED Light recharges your skin cells’ batteries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sng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LED light therapy is based on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the principle that living cells are able to absorb light and are influenced by it.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Photo-biomodulation: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Boosts collagen production 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Stimulates blood flow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Increases cell turnover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Calms skin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Reduces blemishes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569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xmlns="" id="{558090FA-748B-32E1-95B4-22632AAE4093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9185348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LED handpiece add-on’s on the </a:t>
            </a:r>
            <a:r>
              <a:rPr lang="en-US" b="1" dirty="0" err="1">
                <a:solidFill>
                  <a:srgbClr val="000000"/>
                </a:solidFill>
              </a:rPr>
              <a:t>JetPro</a:t>
            </a:r>
            <a:r>
              <a:rPr lang="en-US" b="1" dirty="0">
                <a:solidFill>
                  <a:srgbClr val="000000"/>
                </a:solidFill>
              </a:rPr>
              <a:t> Duo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8C4FEC2-4F67-7E87-D7C8-5952725D3DCF}"/>
              </a:ext>
            </a:extLst>
          </p:cNvPr>
          <p:cNvSpPr txBox="1"/>
          <p:nvPr/>
        </p:nvSpPr>
        <p:spPr>
          <a:xfrm>
            <a:off x="445739" y="3033186"/>
            <a:ext cx="6523333" cy="3300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6400" rtl="0" fontAlgn="base">
              <a:spcBef>
                <a:spcPts val="500"/>
              </a:spcBef>
              <a:spcAft>
                <a:spcPts val="0"/>
              </a:spcAft>
            </a:pP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Red light: 620-630 nm</a:t>
            </a:r>
            <a:endParaRPr lang="en-US" sz="2800" b="1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lvl="1" rtl="0" fontAlgn="base">
              <a:spcBef>
                <a:spcPts val="50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Recommended for: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Anti Aging, Loss of Tone &amp; Wrinkles, Post-Acne, Lightening &amp; Pigmentation.</a:t>
            </a:r>
            <a:endParaRPr lang="en-US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406400" rtl="0" fontAlgn="base">
              <a:spcBef>
                <a:spcPts val="500"/>
              </a:spcBef>
              <a:spcAft>
                <a:spcPts val="0"/>
              </a:spcAft>
            </a:pPr>
            <a:r>
              <a:rPr lang="en-US" sz="2000" b="0" dirty="0">
                <a:effectLst/>
              </a:rPr>
              <a:t/>
            </a:r>
            <a:br>
              <a:rPr lang="en-US" sz="2000" b="0" dirty="0">
                <a:effectLst/>
              </a:rPr>
            </a:br>
            <a:r>
              <a:rPr lang="en-US" sz="2800" b="1" i="0" u="none" strike="noStrike" dirty="0">
                <a:solidFill>
                  <a:srgbClr val="2019BF"/>
                </a:solidFill>
                <a:effectLst/>
                <a:latin typeface="Calibri" panose="020F0502020204030204" pitchFamily="34" charset="0"/>
              </a:rPr>
              <a:t>Blue light: 460-470 nm</a:t>
            </a:r>
            <a:endParaRPr lang="en-US" sz="2800" b="1" i="0" u="none" strike="noStrike" dirty="0">
              <a:solidFill>
                <a:srgbClr val="2019BF"/>
              </a:solidFill>
              <a:effectLst/>
              <a:latin typeface="Arial" panose="020B0604020202020204" pitchFamily="34" charset="0"/>
            </a:endParaRPr>
          </a:p>
          <a:p>
            <a:pPr lvl="1" rtl="0" fontAlgn="base">
              <a:spcBef>
                <a:spcPts val="50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Recommended for: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Mild-Moderate Acne,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Couperose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&amp; Sensitive Skin, Itchy &amp; Sensitive Scalp.</a:t>
            </a:r>
            <a:endParaRPr lang="en-US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42462A5-760C-967F-CB25-F53A553CD901}"/>
              </a:ext>
            </a:extLst>
          </p:cNvPr>
          <p:cNvSpPr/>
          <p:nvPr/>
        </p:nvSpPr>
        <p:spPr>
          <a:xfrm>
            <a:off x="831327" y="1001713"/>
            <a:ext cx="87774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latin typeface="Calibri" panose="020F0502020204030204" pitchFamily="34" charset="0"/>
                <a:cs typeface="Calibri" panose="020F0502020204030204" pitchFamily="34" charset="0"/>
              </a:rPr>
              <a:t>Jet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>
                <a:solidFill>
                  <a:srgbClr val="2019B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Duo </a:t>
            </a:r>
          </a:p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with LED add-ons</a:t>
            </a:r>
            <a:endParaRPr lang="en-US" sz="3600" b="1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53239DE-6827-2D89-1EF7-615B6CBC12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1932" y="199478"/>
            <a:ext cx="4633994" cy="665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73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etPeel">
      <a:dk1>
        <a:srgbClr val="202C47"/>
      </a:dk1>
      <a:lt1>
        <a:srgbClr val="FFFFFF"/>
      </a:lt1>
      <a:dk2>
        <a:srgbClr val="D6B0B0"/>
      </a:dk2>
      <a:lt2>
        <a:srgbClr val="AEBBBF"/>
      </a:lt2>
      <a:accent1>
        <a:srgbClr val="E3D5D3"/>
      </a:accent1>
      <a:accent2>
        <a:srgbClr val="41334F"/>
      </a:accent2>
      <a:accent3>
        <a:srgbClr val="41334F"/>
      </a:accent3>
      <a:accent4>
        <a:srgbClr val="F2F2F2"/>
      </a:accent4>
      <a:accent5>
        <a:srgbClr val="6B595C"/>
      </a:accent5>
      <a:accent6>
        <a:srgbClr val="666666"/>
      </a:accent6>
      <a:hlink>
        <a:srgbClr val="E3D5D3"/>
      </a:hlink>
      <a:folHlink>
        <a:srgbClr val="41334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JetPeel">
      <a:dk1>
        <a:srgbClr val="202C47"/>
      </a:dk1>
      <a:lt1>
        <a:srgbClr val="FFFFFF"/>
      </a:lt1>
      <a:dk2>
        <a:srgbClr val="D6B0B0"/>
      </a:dk2>
      <a:lt2>
        <a:srgbClr val="AEBBBF"/>
      </a:lt2>
      <a:accent1>
        <a:srgbClr val="E3D5D3"/>
      </a:accent1>
      <a:accent2>
        <a:srgbClr val="41334F"/>
      </a:accent2>
      <a:accent3>
        <a:srgbClr val="41334F"/>
      </a:accent3>
      <a:accent4>
        <a:srgbClr val="F2F2F2"/>
      </a:accent4>
      <a:accent5>
        <a:srgbClr val="6B595C"/>
      </a:accent5>
      <a:accent6>
        <a:srgbClr val="666666"/>
      </a:accent6>
      <a:hlink>
        <a:srgbClr val="E3D5D3"/>
      </a:hlink>
      <a:folHlink>
        <a:srgbClr val="41334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JetPeel">
      <a:dk1>
        <a:srgbClr val="202C47"/>
      </a:dk1>
      <a:lt1>
        <a:srgbClr val="FFFFFF"/>
      </a:lt1>
      <a:dk2>
        <a:srgbClr val="D6B0B0"/>
      </a:dk2>
      <a:lt2>
        <a:srgbClr val="AEBBBF"/>
      </a:lt2>
      <a:accent1>
        <a:srgbClr val="E3D5D3"/>
      </a:accent1>
      <a:accent2>
        <a:srgbClr val="41334F"/>
      </a:accent2>
      <a:accent3>
        <a:srgbClr val="41334F"/>
      </a:accent3>
      <a:accent4>
        <a:srgbClr val="F2F2F2"/>
      </a:accent4>
      <a:accent5>
        <a:srgbClr val="6B595C"/>
      </a:accent5>
      <a:accent6>
        <a:srgbClr val="666666"/>
      </a:accent6>
      <a:hlink>
        <a:srgbClr val="E3D5D3"/>
      </a:hlink>
      <a:folHlink>
        <a:srgbClr val="41334F"/>
      </a:folHlink>
    </a:clrScheme>
    <a:fontScheme name="Calibri TavTech">
      <a:majorFont>
        <a:latin typeface="Calibri 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27574</TotalTime>
  <Words>2078</Words>
  <Application>Microsoft Office PowerPoint</Application>
  <PresentationFormat>מותאם אישית</PresentationFormat>
  <Paragraphs>509</Paragraphs>
  <Slides>46</Slides>
  <Notes>12</Notes>
  <HiddenSlides>0</HiddenSlides>
  <MMClips>0</MMClips>
  <ScaleCrop>false</ScaleCrop>
  <HeadingPairs>
    <vt:vector size="4" baseType="variant">
      <vt:variant>
        <vt:lpstr>ערכת נושא</vt:lpstr>
      </vt:variant>
      <vt:variant>
        <vt:i4>5</vt:i4>
      </vt:variant>
      <vt:variant>
        <vt:lpstr>כותרות שקופיות</vt:lpstr>
      </vt:variant>
      <vt:variant>
        <vt:i4>46</vt:i4>
      </vt:variant>
    </vt:vector>
  </HeadingPairs>
  <TitlesOfParts>
    <vt:vector size="51" baseType="lpstr">
      <vt:lpstr>Office Theme</vt:lpstr>
      <vt:lpstr>1_Office Theme</vt:lpstr>
      <vt:lpstr>3_Office Theme</vt:lpstr>
      <vt:lpstr>4_Office Theme</vt:lpstr>
      <vt:lpstr>6_Office Theme</vt:lpstr>
      <vt:lpstr>מצגת של PowerPoint</vt:lpstr>
      <vt:lpstr>The JetPeel jet pressure energy system for:  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JetPeel Treatment Sequence</vt:lpstr>
      <vt:lpstr>Step 1 - Lymphatic Massage</vt:lpstr>
      <vt:lpstr>מצגת של PowerPoint</vt:lpstr>
      <vt:lpstr>מצגת של PowerPoint</vt:lpstr>
      <vt:lpstr>Step 2 -  Exfoliation </vt:lpstr>
      <vt:lpstr>מצגת של PowerPoint</vt:lpstr>
      <vt:lpstr>מצגת של PowerPoint</vt:lpstr>
      <vt:lpstr>Step 3 – Infusion </vt:lpstr>
      <vt:lpstr>מצגת של PowerPoint</vt:lpstr>
      <vt:lpstr>מצגת של PowerPoint</vt:lpstr>
      <vt:lpstr>מצגת של PowerPoint</vt:lpstr>
      <vt:lpstr>Step 4 – Booster Infusion</vt:lpstr>
      <vt:lpstr>מצגת של PowerPoint</vt:lpstr>
      <vt:lpstr>מצגת של PowerPoint</vt:lpstr>
      <vt:lpstr>JETPEEL 2 DAYS BEFORE  OTHER AESTHETIC PROCEDURES </vt:lpstr>
      <vt:lpstr>מצגת של PowerPoint</vt:lpstr>
      <vt:lpstr>מצגת של PowerPoint</vt:lpstr>
      <vt:lpstr>מצגת של PowerPoint</vt:lpstr>
      <vt:lpstr>Protocol A: Post-medical aesthetic procedures </vt:lpstr>
      <vt:lpstr>מצגת של PowerPoint</vt:lpstr>
      <vt:lpstr>Protocol B: Post medical aesthetic procedures 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PearlCom Marketing Matters</dc:creator>
  <cp:lastModifiedBy>PC</cp:lastModifiedBy>
  <cp:revision>2072</cp:revision>
  <cp:lastPrinted>2019-08-28T06:05:12Z</cp:lastPrinted>
  <dcterms:created xsi:type="dcterms:W3CDTF">2019-08-27T13:45:59Z</dcterms:created>
  <dcterms:modified xsi:type="dcterms:W3CDTF">2023-10-31T15:35:37Z</dcterms:modified>
</cp:coreProperties>
</file>