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446" r:id="rId2"/>
    <p:sldId id="256" r:id="rId3"/>
    <p:sldId id="274" r:id="rId4"/>
    <p:sldId id="258" r:id="rId5"/>
    <p:sldId id="3332" r:id="rId6"/>
    <p:sldId id="260" r:id="rId7"/>
    <p:sldId id="3333" r:id="rId8"/>
    <p:sldId id="261" r:id="rId9"/>
    <p:sldId id="3334" r:id="rId10"/>
    <p:sldId id="262" r:id="rId11"/>
    <p:sldId id="263" r:id="rId12"/>
    <p:sldId id="264" r:id="rId13"/>
    <p:sldId id="265" r:id="rId14"/>
    <p:sldId id="266" r:id="rId15"/>
    <p:sldId id="267" r:id="rId16"/>
    <p:sldId id="3453" r:id="rId17"/>
    <p:sldId id="3335" r:id="rId18"/>
    <p:sldId id="268" r:id="rId19"/>
    <p:sldId id="269" r:id="rId20"/>
    <p:sldId id="270" r:id="rId21"/>
    <p:sldId id="272" r:id="rId22"/>
    <p:sldId id="273" r:id="rId23"/>
    <p:sldId id="3329" r:id="rId24"/>
    <p:sldId id="3449" r:id="rId25"/>
    <p:sldId id="3448" r:id="rId26"/>
  </p:sldIdLst>
  <p:sldSz cx="20104100" cy="11309350"/>
  <p:notesSz cx="20104100" cy="11309350"/>
  <p:defaultTextStyle>
    <a:defPPr>
      <a:defRPr lang="en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804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29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1" i="0">
                <a:solidFill>
                  <a:srgbClr val="413951"/>
                </a:solidFill>
                <a:latin typeface="Raleway ExtraBold"/>
                <a:cs typeface="Raleway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0B213C"/>
                </a:solidFill>
                <a:latin typeface="Raleway SemiBold"/>
                <a:cs typeface="Raleway 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1" i="0">
                <a:solidFill>
                  <a:srgbClr val="413951"/>
                </a:solidFill>
                <a:latin typeface="Raleway ExtraBold"/>
                <a:cs typeface="Raleway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4770" y="2196582"/>
            <a:ext cx="7733030" cy="7117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0B213C"/>
                </a:solidFill>
                <a:latin typeface="Raleway SemiBold"/>
                <a:cs typeface="Raleway 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7729" y="2029174"/>
            <a:ext cx="7701280" cy="6751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0B213C"/>
                </a:solidFill>
                <a:latin typeface="Raleway SemiBold"/>
                <a:cs typeface="Raleway SemiBold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4139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489756" y="2995605"/>
            <a:ext cx="16167100" cy="6198235"/>
          </a:xfrm>
          <a:custGeom>
            <a:avLst/>
            <a:gdLst/>
            <a:ahLst/>
            <a:cxnLst/>
            <a:rect l="l" t="t" r="r" b="b"/>
            <a:pathLst>
              <a:path w="16167100" h="6198234">
                <a:moveTo>
                  <a:pt x="14448168" y="973518"/>
                </a:moveTo>
                <a:lnTo>
                  <a:pt x="13996772" y="973518"/>
                </a:lnTo>
                <a:lnTo>
                  <a:pt x="13996772" y="2044090"/>
                </a:lnTo>
                <a:lnTo>
                  <a:pt x="13996200" y="2092286"/>
                </a:lnTo>
                <a:lnTo>
                  <a:pt x="13994473" y="2140204"/>
                </a:lnTo>
                <a:lnTo>
                  <a:pt x="13991628" y="2187829"/>
                </a:lnTo>
                <a:lnTo>
                  <a:pt x="13987666" y="2235162"/>
                </a:lnTo>
                <a:lnTo>
                  <a:pt x="13982586" y="2282164"/>
                </a:lnTo>
                <a:lnTo>
                  <a:pt x="13976426" y="2328837"/>
                </a:lnTo>
                <a:lnTo>
                  <a:pt x="13969187" y="2375166"/>
                </a:lnTo>
                <a:lnTo>
                  <a:pt x="13960882" y="2421140"/>
                </a:lnTo>
                <a:lnTo>
                  <a:pt x="13951534" y="2466746"/>
                </a:lnTo>
                <a:lnTo>
                  <a:pt x="13941133" y="2511958"/>
                </a:lnTo>
                <a:lnTo>
                  <a:pt x="13929716" y="2556789"/>
                </a:lnTo>
                <a:lnTo>
                  <a:pt x="13917282" y="2601201"/>
                </a:lnTo>
                <a:lnTo>
                  <a:pt x="13903859" y="2645194"/>
                </a:lnTo>
                <a:lnTo>
                  <a:pt x="13889431" y="2688755"/>
                </a:lnTo>
                <a:lnTo>
                  <a:pt x="13874052" y="2731859"/>
                </a:lnTo>
                <a:lnTo>
                  <a:pt x="13857694" y="2774505"/>
                </a:lnTo>
                <a:lnTo>
                  <a:pt x="13840397" y="2816682"/>
                </a:lnTo>
                <a:lnTo>
                  <a:pt x="13822172" y="2858363"/>
                </a:lnTo>
                <a:lnTo>
                  <a:pt x="13803021" y="2899549"/>
                </a:lnTo>
                <a:lnTo>
                  <a:pt x="13782967" y="2940215"/>
                </a:lnTo>
                <a:lnTo>
                  <a:pt x="13762012" y="2980359"/>
                </a:lnTo>
                <a:lnTo>
                  <a:pt x="13740181" y="3019958"/>
                </a:lnTo>
                <a:lnTo>
                  <a:pt x="13717473" y="3059011"/>
                </a:lnTo>
                <a:lnTo>
                  <a:pt x="13693915" y="3097492"/>
                </a:lnTo>
                <a:lnTo>
                  <a:pt x="13669518" y="3135401"/>
                </a:lnTo>
                <a:lnTo>
                  <a:pt x="13644296" y="3172701"/>
                </a:lnTo>
                <a:lnTo>
                  <a:pt x="13618248" y="3209404"/>
                </a:lnTo>
                <a:lnTo>
                  <a:pt x="13591400" y="3245497"/>
                </a:lnTo>
                <a:lnTo>
                  <a:pt x="13563765" y="3280943"/>
                </a:lnTo>
                <a:lnTo>
                  <a:pt x="13535355" y="3315754"/>
                </a:lnTo>
                <a:lnTo>
                  <a:pt x="13506183" y="3349904"/>
                </a:lnTo>
                <a:lnTo>
                  <a:pt x="13476262" y="3383381"/>
                </a:lnTo>
                <a:lnTo>
                  <a:pt x="13445604" y="3416173"/>
                </a:lnTo>
                <a:lnTo>
                  <a:pt x="13414223" y="3448266"/>
                </a:lnTo>
                <a:lnTo>
                  <a:pt x="13382117" y="3479647"/>
                </a:lnTo>
                <a:lnTo>
                  <a:pt x="13349326" y="3510318"/>
                </a:lnTo>
                <a:lnTo>
                  <a:pt x="13315849" y="3540239"/>
                </a:lnTo>
                <a:lnTo>
                  <a:pt x="13281698" y="3569411"/>
                </a:lnTo>
                <a:lnTo>
                  <a:pt x="13246900" y="3597821"/>
                </a:lnTo>
                <a:lnTo>
                  <a:pt x="13211442" y="3625456"/>
                </a:lnTo>
                <a:lnTo>
                  <a:pt x="13175361" y="3652304"/>
                </a:lnTo>
                <a:lnTo>
                  <a:pt x="13138658" y="3678339"/>
                </a:lnTo>
                <a:lnTo>
                  <a:pt x="13101346" y="3703574"/>
                </a:lnTo>
                <a:lnTo>
                  <a:pt x="13063449" y="3727970"/>
                </a:lnTo>
                <a:lnTo>
                  <a:pt x="13024955" y="3751529"/>
                </a:lnTo>
                <a:lnTo>
                  <a:pt x="12985915" y="3774224"/>
                </a:lnTo>
                <a:lnTo>
                  <a:pt x="12946317" y="3796055"/>
                </a:lnTo>
                <a:lnTo>
                  <a:pt x="12906172" y="3817010"/>
                </a:lnTo>
                <a:lnTo>
                  <a:pt x="12865494" y="3837063"/>
                </a:lnTo>
                <a:lnTo>
                  <a:pt x="12824320" y="3856215"/>
                </a:lnTo>
                <a:lnTo>
                  <a:pt x="12782626" y="3874452"/>
                </a:lnTo>
                <a:lnTo>
                  <a:pt x="12740462" y="3891750"/>
                </a:lnTo>
                <a:lnTo>
                  <a:pt x="12697816" y="3908094"/>
                </a:lnTo>
                <a:lnTo>
                  <a:pt x="12654699" y="3923487"/>
                </a:lnTo>
                <a:lnTo>
                  <a:pt x="12611151" y="3937901"/>
                </a:lnTo>
                <a:lnTo>
                  <a:pt x="12567158" y="3951325"/>
                </a:lnTo>
                <a:lnTo>
                  <a:pt x="12522733" y="3963759"/>
                </a:lnTo>
                <a:lnTo>
                  <a:pt x="12477915" y="3975189"/>
                </a:lnTo>
                <a:lnTo>
                  <a:pt x="12432690" y="3985577"/>
                </a:lnTo>
                <a:lnTo>
                  <a:pt x="12387085" y="3994937"/>
                </a:lnTo>
                <a:lnTo>
                  <a:pt x="12341111" y="4003230"/>
                </a:lnTo>
                <a:lnTo>
                  <a:pt x="12294781" y="4010469"/>
                </a:lnTo>
                <a:lnTo>
                  <a:pt x="12248109" y="4016641"/>
                </a:lnTo>
                <a:lnTo>
                  <a:pt x="12201106" y="4021709"/>
                </a:lnTo>
                <a:lnTo>
                  <a:pt x="12153786" y="4025671"/>
                </a:lnTo>
                <a:lnTo>
                  <a:pt x="12106161" y="4028529"/>
                </a:lnTo>
                <a:lnTo>
                  <a:pt x="12058244" y="4030243"/>
                </a:lnTo>
                <a:lnTo>
                  <a:pt x="12010047" y="4030815"/>
                </a:lnTo>
                <a:lnTo>
                  <a:pt x="0" y="4030815"/>
                </a:lnTo>
                <a:lnTo>
                  <a:pt x="0" y="4482236"/>
                </a:lnTo>
                <a:lnTo>
                  <a:pt x="12010047" y="4482236"/>
                </a:lnTo>
                <a:lnTo>
                  <a:pt x="12058536" y="4481754"/>
                </a:lnTo>
                <a:lnTo>
                  <a:pt x="12106783" y="4480331"/>
                </a:lnTo>
                <a:lnTo>
                  <a:pt x="12154802" y="4477982"/>
                </a:lnTo>
                <a:lnTo>
                  <a:pt x="12202579" y="4474705"/>
                </a:lnTo>
                <a:lnTo>
                  <a:pt x="12250103" y="4470501"/>
                </a:lnTo>
                <a:lnTo>
                  <a:pt x="12297359" y="4465396"/>
                </a:lnTo>
                <a:lnTo>
                  <a:pt x="12344349" y="4459402"/>
                </a:lnTo>
                <a:lnTo>
                  <a:pt x="12391060" y="4452505"/>
                </a:lnTo>
                <a:lnTo>
                  <a:pt x="12437466" y="4444720"/>
                </a:lnTo>
                <a:lnTo>
                  <a:pt x="12483592" y="4436072"/>
                </a:lnTo>
                <a:lnTo>
                  <a:pt x="12529401" y="4426559"/>
                </a:lnTo>
                <a:lnTo>
                  <a:pt x="12574905" y="4416196"/>
                </a:lnTo>
                <a:lnTo>
                  <a:pt x="12620079" y="4404982"/>
                </a:lnTo>
                <a:lnTo>
                  <a:pt x="12664910" y="4392917"/>
                </a:lnTo>
                <a:lnTo>
                  <a:pt x="12709411" y="4380039"/>
                </a:lnTo>
                <a:lnTo>
                  <a:pt x="12753556" y="4366336"/>
                </a:lnTo>
                <a:lnTo>
                  <a:pt x="12797346" y="4351820"/>
                </a:lnTo>
                <a:lnTo>
                  <a:pt x="12840754" y="4336504"/>
                </a:lnTo>
                <a:lnTo>
                  <a:pt x="12883795" y="4320400"/>
                </a:lnTo>
                <a:lnTo>
                  <a:pt x="12926454" y="4303509"/>
                </a:lnTo>
                <a:lnTo>
                  <a:pt x="12968707" y="4285843"/>
                </a:lnTo>
                <a:lnTo>
                  <a:pt x="13010566" y="4267403"/>
                </a:lnTo>
                <a:lnTo>
                  <a:pt x="13052006" y="4248213"/>
                </a:lnTo>
                <a:lnTo>
                  <a:pt x="13093027" y="4228262"/>
                </a:lnTo>
                <a:lnTo>
                  <a:pt x="13133616" y="4207586"/>
                </a:lnTo>
                <a:lnTo>
                  <a:pt x="13173761" y="4186174"/>
                </a:lnTo>
                <a:lnTo>
                  <a:pt x="13213461" y="4164038"/>
                </a:lnTo>
                <a:lnTo>
                  <a:pt x="13252704" y="4141178"/>
                </a:lnTo>
                <a:lnTo>
                  <a:pt x="13291477" y="4117632"/>
                </a:lnTo>
                <a:lnTo>
                  <a:pt x="13329780" y="4093375"/>
                </a:lnTo>
                <a:lnTo>
                  <a:pt x="13367601" y="4068432"/>
                </a:lnTo>
                <a:lnTo>
                  <a:pt x="13404926" y="4042816"/>
                </a:lnTo>
                <a:lnTo>
                  <a:pt x="13441756" y="4016527"/>
                </a:lnTo>
                <a:lnTo>
                  <a:pt x="13478066" y="3989590"/>
                </a:lnTo>
                <a:lnTo>
                  <a:pt x="13513867" y="3961981"/>
                </a:lnTo>
                <a:lnTo>
                  <a:pt x="13549135" y="3933748"/>
                </a:lnTo>
                <a:lnTo>
                  <a:pt x="13583857" y="3904869"/>
                </a:lnTo>
                <a:lnTo>
                  <a:pt x="13618045" y="3875367"/>
                </a:lnTo>
                <a:lnTo>
                  <a:pt x="13651675" y="3845255"/>
                </a:lnTo>
                <a:lnTo>
                  <a:pt x="13684745" y="3814521"/>
                </a:lnTo>
                <a:lnTo>
                  <a:pt x="13717232" y="3783203"/>
                </a:lnTo>
                <a:lnTo>
                  <a:pt x="13749147" y="3751288"/>
                </a:lnTo>
                <a:lnTo>
                  <a:pt x="13780478" y="3718788"/>
                </a:lnTo>
                <a:lnTo>
                  <a:pt x="13811199" y="3685717"/>
                </a:lnTo>
                <a:lnTo>
                  <a:pt x="13841324" y="3652088"/>
                </a:lnTo>
                <a:lnTo>
                  <a:pt x="13870813" y="3617912"/>
                </a:lnTo>
                <a:lnTo>
                  <a:pt x="13899693" y="3583178"/>
                </a:lnTo>
                <a:lnTo>
                  <a:pt x="13927938" y="3547910"/>
                </a:lnTo>
                <a:lnTo>
                  <a:pt x="13955535" y="3512108"/>
                </a:lnTo>
                <a:lnTo>
                  <a:pt x="13982484" y="3475799"/>
                </a:lnTo>
                <a:lnTo>
                  <a:pt x="14008773" y="3438969"/>
                </a:lnTo>
                <a:lnTo>
                  <a:pt x="14034389" y="3401644"/>
                </a:lnTo>
                <a:lnTo>
                  <a:pt x="14059319" y="3363823"/>
                </a:lnTo>
                <a:lnTo>
                  <a:pt x="14083576" y="3325520"/>
                </a:lnTo>
                <a:lnTo>
                  <a:pt x="14107135" y="3286747"/>
                </a:lnTo>
                <a:lnTo>
                  <a:pt x="14129982" y="3247504"/>
                </a:lnTo>
                <a:lnTo>
                  <a:pt x="14152118" y="3207804"/>
                </a:lnTo>
                <a:lnTo>
                  <a:pt x="14173530" y="3167659"/>
                </a:lnTo>
                <a:lnTo>
                  <a:pt x="14194219" y="3127070"/>
                </a:lnTo>
                <a:lnTo>
                  <a:pt x="14214158" y="3086049"/>
                </a:lnTo>
                <a:lnTo>
                  <a:pt x="14233347" y="3044609"/>
                </a:lnTo>
                <a:lnTo>
                  <a:pt x="14251788" y="3002750"/>
                </a:lnTo>
                <a:lnTo>
                  <a:pt x="14269453" y="2960497"/>
                </a:lnTo>
                <a:lnTo>
                  <a:pt x="14286344" y="2917837"/>
                </a:lnTo>
                <a:lnTo>
                  <a:pt x="14302461" y="2874797"/>
                </a:lnTo>
                <a:lnTo>
                  <a:pt x="14317764" y="2831388"/>
                </a:lnTo>
                <a:lnTo>
                  <a:pt x="14332280" y="2787599"/>
                </a:lnTo>
                <a:lnTo>
                  <a:pt x="14345984" y="2743454"/>
                </a:lnTo>
                <a:lnTo>
                  <a:pt x="14358861" y="2698953"/>
                </a:lnTo>
                <a:lnTo>
                  <a:pt x="14370926" y="2654122"/>
                </a:lnTo>
                <a:lnTo>
                  <a:pt x="14382141" y="2608948"/>
                </a:lnTo>
                <a:lnTo>
                  <a:pt x="14392504" y="2563444"/>
                </a:lnTo>
                <a:lnTo>
                  <a:pt x="14402016" y="2517635"/>
                </a:lnTo>
                <a:lnTo>
                  <a:pt x="14410665" y="2471521"/>
                </a:lnTo>
                <a:lnTo>
                  <a:pt x="14418450" y="2425103"/>
                </a:lnTo>
                <a:lnTo>
                  <a:pt x="14425346" y="2378392"/>
                </a:lnTo>
                <a:lnTo>
                  <a:pt x="14431340" y="2331402"/>
                </a:lnTo>
                <a:lnTo>
                  <a:pt x="14436446" y="2284145"/>
                </a:lnTo>
                <a:lnTo>
                  <a:pt x="14440649" y="2236622"/>
                </a:lnTo>
                <a:lnTo>
                  <a:pt x="14443926" y="2188857"/>
                </a:lnTo>
                <a:lnTo>
                  <a:pt x="14446276" y="2140826"/>
                </a:lnTo>
                <a:lnTo>
                  <a:pt x="14447698" y="2092579"/>
                </a:lnTo>
                <a:lnTo>
                  <a:pt x="14448168" y="2044090"/>
                </a:lnTo>
                <a:lnTo>
                  <a:pt x="14448168" y="973518"/>
                </a:lnTo>
                <a:close/>
              </a:path>
              <a:path w="16167100" h="6198234">
                <a:moveTo>
                  <a:pt x="15301290" y="0"/>
                </a:moveTo>
                <a:lnTo>
                  <a:pt x="14849882" y="0"/>
                </a:lnTo>
                <a:lnTo>
                  <a:pt x="14849882" y="2109990"/>
                </a:lnTo>
                <a:lnTo>
                  <a:pt x="14849475" y="2158250"/>
                </a:lnTo>
                <a:lnTo>
                  <a:pt x="14848243" y="2206307"/>
                </a:lnTo>
                <a:lnTo>
                  <a:pt x="14846186" y="2254173"/>
                </a:lnTo>
                <a:lnTo>
                  <a:pt x="14843328" y="2301811"/>
                </a:lnTo>
                <a:lnTo>
                  <a:pt x="14839671" y="2349246"/>
                </a:lnTo>
                <a:lnTo>
                  <a:pt x="14835226" y="2396452"/>
                </a:lnTo>
                <a:lnTo>
                  <a:pt x="14829981" y="2443429"/>
                </a:lnTo>
                <a:lnTo>
                  <a:pt x="14823961" y="2490165"/>
                </a:lnTo>
                <a:lnTo>
                  <a:pt x="14817166" y="2536660"/>
                </a:lnTo>
                <a:lnTo>
                  <a:pt x="14809597" y="2582913"/>
                </a:lnTo>
                <a:lnTo>
                  <a:pt x="14801266" y="2628900"/>
                </a:lnTo>
                <a:lnTo>
                  <a:pt x="14792198" y="2674620"/>
                </a:lnTo>
                <a:lnTo>
                  <a:pt x="14782368" y="2720073"/>
                </a:lnTo>
                <a:lnTo>
                  <a:pt x="14771802" y="2765260"/>
                </a:lnTo>
                <a:lnTo>
                  <a:pt x="14760499" y="2810154"/>
                </a:lnTo>
                <a:lnTo>
                  <a:pt x="14748472" y="2854756"/>
                </a:lnTo>
                <a:lnTo>
                  <a:pt x="14735721" y="2899054"/>
                </a:lnTo>
                <a:lnTo>
                  <a:pt x="14722259" y="2943060"/>
                </a:lnTo>
                <a:lnTo>
                  <a:pt x="14708086" y="2986748"/>
                </a:lnTo>
                <a:lnTo>
                  <a:pt x="14693214" y="3030131"/>
                </a:lnTo>
                <a:lnTo>
                  <a:pt x="14677644" y="3073171"/>
                </a:lnTo>
                <a:lnTo>
                  <a:pt x="14661388" y="3115894"/>
                </a:lnTo>
                <a:lnTo>
                  <a:pt x="14644459" y="3158274"/>
                </a:lnTo>
                <a:lnTo>
                  <a:pt x="14626857" y="3200311"/>
                </a:lnTo>
                <a:lnTo>
                  <a:pt x="14608582" y="3241992"/>
                </a:lnTo>
                <a:lnTo>
                  <a:pt x="14589646" y="3283331"/>
                </a:lnTo>
                <a:lnTo>
                  <a:pt x="14570062" y="3324288"/>
                </a:lnTo>
                <a:lnTo>
                  <a:pt x="14549831" y="3364877"/>
                </a:lnTo>
                <a:lnTo>
                  <a:pt x="14528953" y="3405098"/>
                </a:lnTo>
                <a:lnTo>
                  <a:pt x="14507451" y="3444925"/>
                </a:lnTo>
                <a:lnTo>
                  <a:pt x="14485315" y="3484359"/>
                </a:lnTo>
                <a:lnTo>
                  <a:pt x="14462557" y="3523399"/>
                </a:lnTo>
                <a:lnTo>
                  <a:pt x="14439189" y="3562045"/>
                </a:lnTo>
                <a:lnTo>
                  <a:pt x="14415224" y="3600259"/>
                </a:lnTo>
                <a:lnTo>
                  <a:pt x="14390650" y="3638067"/>
                </a:lnTo>
                <a:lnTo>
                  <a:pt x="14365478" y="3675456"/>
                </a:lnTo>
                <a:lnTo>
                  <a:pt x="14339735" y="3712400"/>
                </a:lnTo>
                <a:lnTo>
                  <a:pt x="14313395" y="3748913"/>
                </a:lnTo>
                <a:lnTo>
                  <a:pt x="14286497" y="3784981"/>
                </a:lnTo>
                <a:lnTo>
                  <a:pt x="14259027" y="3820591"/>
                </a:lnTo>
                <a:lnTo>
                  <a:pt x="14230998" y="3855745"/>
                </a:lnTo>
                <a:lnTo>
                  <a:pt x="14202410" y="3890429"/>
                </a:lnTo>
                <a:lnTo>
                  <a:pt x="14173289" y="3924655"/>
                </a:lnTo>
                <a:lnTo>
                  <a:pt x="14143622" y="3958386"/>
                </a:lnTo>
                <a:lnTo>
                  <a:pt x="14113421" y="3991648"/>
                </a:lnTo>
                <a:lnTo>
                  <a:pt x="14082687" y="4024401"/>
                </a:lnTo>
                <a:lnTo>
                  <a:pt x="14051445" y="4056672"/>
                </a:lnTo>
                <a:lnTo>
                  <a:pt x="14019695" y="4088422"/>
                </a:lnTo>
                <a:lnTo>
                  <a:pt x="13987425" y="4119676"/>
                </a:lnTo>
                <a:lnTo>
                  <a:pt x="13954671" y="4150398"/>
                </a:lnTo>
                <a:lnTo>
                  <a:pt x="13921410" y="4180598"/>
                </a:lnTo>
                <a:lnTo>
                  <a:pt x="13887679" y="4210266"/>
                </a:lnTo>
                <a:lnTo>
                  <a:pt x="13853452" y="4239387"/>
                </a:lnTo>
                <a:lnTo>
                  <a:pt x="13818769" y="4267974"/>
                </a:lnTo>
                <a:lnTo>
                  <a:pt x="13783615" y="4296003"/>
                </a:lnTo>
                <a:lnTo>
                  <a:pt x="13747991" y="4323473"/>
                </a:lnTo>
                <a:lnTo>
                  <a:pt x="13711936" y="4350372"/>
                </a:lnTo>
                <a:lnTo>
                  <a:pt x="13675424" y="4376712"/>
                </a:lnTo>
                <a:lnTo>
                  <a:pt x="13638467" y="4402455"/>
                </a:lnTo>
                <a:lnTo>
                  <a:pt x="13601091" y="4427626"/>
                </a:lnTo>
                <a:lnTo>
                  <a:pt x="13563283" y="4452201"/>
                </a:lnTo>
                <a:lnTo>
                  <a:pt x="13525056" y="4476166"/>
                </a:lnTo>
                <a:lnTo>
                  <a:pt x="13486422" y="4499534"/>
                </a:lnTo>
                <a:lnTo>
                  <a:pt x="13447382" y="4522292"/>
                </a:lnTo>
                <a:lnTo>
                  <a:pt x="13407949" y="4544428"/>
                </a:lnTo>
                <a:lnTo>
                  <a:pt x="13368122" y="4565929"/>
                </a:lnTo>
                <a:lnTo>
                  <a:pt x="13327901" y="4586808"/>
                </a:lnTo>
                <a:lnTo>
                  <a:pt x="13287312" y="4607039"/>
                </a:lnTo>
                <a:lnTo>
                  <a:pt x="13246341" y="4626622"/>
                </a:lnTo>
                <a:lnTo>
                  <a:pt x="13205016" y="4645558"/>
                </a:lnTo>
                <a:lnTo>
                  <a:pt x="13163334" y="4663833"/>
                </a:lnTo>
                <a:lnTo>
                  <a:pt x="13121297" y="4681436"/>
                </a:lnTo>
                <a:lnTo>
                  <a:pt x="13078917" y="4698377"/>
                </a:lnTo>
                <a:lnTo>
                  <a:pt x="13036195" y="4714621"/>
                </a:lnTo>
                <a:lnTo>
                  <a:pt x="12993142" y="4730191"/>
                </a:lnTo>
                <a:lnTo>
                  <a:pt x="12949771" y="4745063"/>
                </a:lnTo>
                <a:lnTo>
                  <a:pt x="12906083" y="4759236"/>
                </a:lnTo>
                <a:lnTo>
                  <a:pt x="12862078" y="4772698"/>
                </a:lnTo>
                <a:lnTo>
                  <a:pt x="12817780" y="4785449"/>
                </a:lnTo>
                <a:lnTo>
                  <a:pt x="12773165" y="4797476"/>
                </a:lnTo>
                <a:lnTo>
                  <a:pt x="12728270" y="4808779"/>
                </a:lnTo>
                <a:lnTo>
                  <a:pt x="12683096" y="4819345"/>
                </a:lnTo>
                <a:lnTo>
                  <a:pt x="12637643" y="4829175"/>
                </a:lnTo>
                <a:lnTo>
                  <a:pt x="12591923" y="4838255"/>
                </a:lnTo>
                <a:lnTo>
                  <a:pt x="12545936" y="4846574"/>
                </a:lnTo>
                <a:lnTo>
                  <a:pt x="12499683" y="4854143"/>
                </a:lnTo>
                <a:lnTo>
                  <a:pt x="12453188" y="4860937"/>
                </a:lnTo>
                <a:lnTo>
                  <a:pt x="12406452" y="4866957"/>
                </a:lnTo>
                <a:lnTo>
                  <a:pt x="12359475" y="4872202"/>
                </a:lnTo>
                <a:lnTo>
                  <a:pt x="12312269" y="4876647"/>
                </a:lnTo>
                <a:lnTo>
                  <a:pt x="12264835" y="4880305"/>
                </a:lnTo>
                <a:lnTo>
                  <a:pt x="12217184" y="4883162"/>
                </a:lnTo>
                <a:lnTo>
                  <a:pt x="12169331" y="4885220"/>
                </a:lnTo>
                <a:lnTo>
                  <a:pt x="12121274" y="4886452"/>
                </a:lnTo>
                <a:lnTo>
                  <a:pt x="12073014" y="4886871"/>
                </a:lnTo>
                <a:lnTo>
                  <a:pt x="1180122" y="4886871"/>
                </a:lnTo>
                <a:lnTo>
                  <a:pt x="1180122" y="5338267"/>
                </a:lnTo>
                <a:lnTo>
                  <a:pt x="12073014" y="5338267"/>
                </a:lnTo>
                <a:lnTo>
                  <a:pt x="12121477" y="5337911"/>
                </a:lnTo>
                <a:lnTo>
                  <a:pt x="12169775" y="5336832"/>
                </a:lnTo>
                <a:lnTo>
                  <a:pt x="12217895" y="5335054"/>
                </a:lnTo>
                <a:lnTo>
                  <a:pt x="12265838" y="5332577"/>
                </a:lnTo>
                <a:lnTo>
                  <a:pt x="12313590" y="5329390"/>
                </a:lnTo>
                <a:lnTo>
                  <a:pt x="12361164" y="5325516"/>
                </a:lnTo>
                <a:lnTo>
                  <a:pt x="12408535" y="5320957"/>
                </a:lnTo>
                <a:lnTo>
                  <a:pt x="12455703" y="5315712"/>
                </a:lnTo>
                <a:lnTo>
                  <a:pt x="12502667" y="5309794"/>
                </a:lnTo>
                <a:lnTo>
                  <a:pt x="12549429" y="5303202"/>
                </a:lnTo>
                <a:lnTo>
                  <a:pt x="12595974" y="5295938"/>
                </a:lnTo>
                <a:lnTo>
                  <a:pt x="12642291" y="5288013"/>
                </a:lnTo>
                <a:lnTo>
                  <a:pt x="12688392" y="5279428"/>
                </a:lnTo>
                <a:lnTo>
                  <a:pt x="12734252" y="5270195"/>
                </a:lnTo>
                <a:lnTo>
                  <a:pt x="12779883" y="5260302"/>
                </a:lnTo>
                <a:lnTo>
                  <a:pt x="12825286" y="5249786"/>
                </a:lnTo>
                <a:lnTo>
                  <a:pt x="12870421" y="5238623"/>
                </a:lnTo>
                <a:lnTo>
                  <a:pt x="12915329" y="5226824"/>
                </a:lnTo>
                <a:lnTo>
                  <a:pt x="12959969" y="5214404"/>
                </a:lnTo>
                <a:lnTo>
                  <a:pt x="13004343" y="5201348"/>
                </a:lnTo>
                <a:lnTo>
                  <a:pt x="13048463" y="5187683"/>
                </a:lnTo>
                <a:lnTo>
                  <a:pt x="13092303" y="5173408"/>
                </a:lnTo>
                <a:lnTo>
                  <a:pt x="13135877" y="5158524"/>
                </a:lnTo>
                <a:lnTo>
                  <a:pt x="13179171" y="5143043"/>
                </a:lnTo>
                <a:lnTo>
                  <a:pt x="13222173" y="5126964"/>
                </a:lnTo>
                <a:lnTo>
                  <a:pt x="13264896" y="5110289"/>
                </a:lnTo>
                <a:lnTo>
                  <a:pt x="13307314" y="5093017"/>
                </a:lnTo>
                <a:lnTo>
                  <a:pt x="13349427" y="5075174"/>
                </a:lnTo>
                <a:lnTo>
                  <a:pt x="13391236" y="5056759"/>
                </a:lnTo>
                <a:lnTo>
                  <a:pt x="13432739" y="5037760"/>
                </a:lnTo>
                <a:lnTo>
                  <a:pt x="13473938" y="5018202"/>
                </a:lnTo>
                <a:lnTo>
                  <a:pt x="13514794" y="4998072"/>
                </a:lnTo>
                <a:lnTo>
                  <a:pt x="13555345" y="4977396"/>
                </a:lnTo>
                <a:lnTo>
                  <a:pt x="13595553" y="4956162"/>
                </a:lnTo>
                <a:lnTo>
                  <a:pt x="13635431" y="4934382"/>
                </a:lnTo>
                <a:lnTo>
                  <a:pt x="13674954" y="4912055"/>
                </a:lnTo>
                <a:lnTo>
                  <a:pt x="13714146" y="4889195"/>
                </a:lnTo>
                <a:lnTo>
                  <a:pt x="13752983" y="4865802"/>
                </a:lnTo>
                <a:lnTo>
                  <a:pt x="13791464" y="4841887"/>
                </a:lnTo>
                <a:lnTo>
                  <a:pt x="13829589" y="4817453"/>
                </a:lnTo>
                <a:lnTo>
                  <a:pt x="13867346" y="4792497"/>
                </a:lnTo>
                <a:lnTo>
                  <a:pt x="13904722" y="4767021"/>
                </a:lnTo>
                <a:lnTo>
                  <a:pt x="13941743" y="4741049"/>
                </a:lnTo>
                <a:lnTo>
                  <a:pt x="13978369" y="4714570"/>
                </a:lnTo>
                <a:lnTo>
                  <a:pt x="14014603" y="4687595"/>
                </a:lnTo>
                <a:lnTo>
                  <a:pt x="14050455" y="4660138"/>
                </a:lnTo>
                <a:lnTo>
                  <a:pt x="14085913" y="4632185"/>
                </a:lnTo>
                <a:lnTo>
                  <a:pt x="14120965" y="4603750"/>
                </a:lnTo>
                <a:lnTo>
                  <a:pt x="14155611" y="4574845"/>
                </a:lnTo>
                <a:lnTo>
                  <a:pt x="14189850" y="4545457"/>
                </a:lnTo>
                <a:lnTo>
                  <a:pt x="14223670" y="4515612"/>
                </a:lnTo>
                <a:lnTo>
                  <a:pt x="14257071" y="4485310"/>
                </a:lnTo>
                <a:lnTo>
                  <a:pt x="14290040" y="4454537"/>
                </a:lnTo>
                <a:lnTo>
                  <a:pt x="14322578" y="4423321"/>
                </a:lnTo>
                <a:lnTo>
                  <a:pt x="14354683" y="4391660"/>
                </a:lnTo>
                <a:lnTo>
                  <a:pt x="14386344" y="4359554"/>
                </a:lnTo>
                <a:lnTo>
                  <a:pt x="14417561" y="4327017"/>
                </a:lnTo>
                <a:lnTo>
                  <a:pt x="14448333" y="4294035"/>
                </a:lnTo>
                <a:lnTo>
                  <a:pt x="14478635" y="4260647"/>
                </a:lnTo>
                <a:lnTo>
                  <a:pt x="14508480" y="4226826"/>
                </a:lnTo>
                <a:lnTo>
                  <a:pt x="14537868" y="4192587"/>
                </a:lnTo>
                <a:lnTo>
                  <a:pt x="14566773" y="4157942"/>
                </a:lnTo>
                <a:lnTo>
                  <a:pt x="14595208" y="4122890"/>
                </a:lnTo>
                <a:lnTo>
                  <a:pt x="14623161" y="4087431"/>
                </a:lnTo>
                <a:lnTo>
                  <a:pt x="14650631" y="4051579"/>
                </a:lnTo>
                <a:lnTo>
                  <a:pt x="14677593" y="4015333"/>
                </a:lnTo>
                <a:lnTo>
                  <a:pt x="14704073" y="3978706"/>
                </a:lnTo>
                <a:lnTo>
                  <a:pt x="14730057" y="3941699"/>
                </a:lnTo>
                <a:lnTo>
                  <a:pt x="14755521" y="3904323"/>
                </a:lnTo>
                <a:lnTo>
                  <a:pt x="14780476" y="3866565"/>
                </a:lnTo>
                <a:lnTo>
                  <a:pt x="14804911" y="3828440"/>
                </a:lnTo>
                <a:lnTo>
                  <a:pt x="14828838" y="3789959"/>
                </a:lnTo>
                <a:lnTo>
                  <a:pt x="14852218" y="3751122"/>
                </a:lnTo>
                <a:lnTo>
                  <a:pt x="14875078" y="3711930"/>
                </a:lnTo>
                <a:lnTo>
                  <a:pt x="14897405" y="3672395"/>
                </a:lnTo>
                <a:lnTo>
                  <a:pt x="14919186" y="3632530"/>
                </a:lnTo>
                <a:lnTo>
                  <a:pt x="14940420" y="3592309"/>
                </a:lnTo>
                <a:lnTo>
                  <a:pt x="14961096" y="3551771"/>
                </a:lnTo>
                <a:lnTo>
                  <a:pt x="14981225" y="3510902"/>
                </a:lnTo>
                <a:lnTo>
                  <a:pt x="15000783" y="3469716"/>
                </a:lnTo>
                <a:lnTo>
                  <a:pt x="15019782" y="3428212"/>
                </a:lnTo>
                <a:lnTo>
                  <a:pt x="15038197" y="3386404"/>
                </a:lnTo>
                <a:lnTo>
                  <a:pt x="15056041" y="3344278"/>
                </a:lnTo>
                <a:lnTo>
                  <a:pt x="15073300" y="3301860"/>
                </a:lnTo>
                <a:lnTo>
                  <a:pt x="15089988" y="3259150"/>
                </a:lnTo>
                <a:lnTo>
                  <a:pt x="15106066" y="3216148"/>
                </a:lnTo>
                <a:lnTo>
                  <a:pt x="15121547" y="3172853"/>
                </a:lnTo>
                <a:lnTo>
                  <a:pt x="15136432" y="3129280"/>
                </a:lnTo>
                <a:lnTo>
                  <a:pt x="15150707" y="3085439"/>
                </a:lnTo>
                <a:lnTo>
                  <a:pt x="15164372" y="3041319"/>
                </a:lnTo>
                <a:lnTo>
                  <a:pt x="15177415" y="2996946"/>
                </a:lnTo>
                <a:lnTo>
                  <a:pt x="15189848" y="2952292"/>
                </a:lnTo>
                <a:lnTo>
                  <a:pt x="15201646" y="2907398"/>
                </a:lnTo>
                <a:lnTo>
                  <a:pt x="15212810" y="2862249"/>
                </a:lnTo>
                <a:lnTo>
                  <a:pt x="15223325" y="2816860"/>
                </a:lnTo>
                <a:lnTo>
                  <a:pt x="15233218" y="2771229"/>
                </a:lnTo>
                <a:lnTo>
                  <a:pt x="15242451" y="2725369"/>
                </a:lnTo>
                <a:lnTo>
                  <a:pt x="15251037" y="2679268"/>
                </a:lnTo>
                <a:lnTo>
                  <a:pt x="15258961" y="2632951"/>
                </a:lnTo>
                <a:lnTo>
                  <a:pt x="15266226" y="2586405"/>
                </a:lnTo>
                <a:lnTo>
                  <a:pt x="15272817" y="2539644"/>
                </a:lnTo>
                <a:lnTo>
                  <a:pt x="15278735" y="2492679"/>
                </a:lnTo>
                <a:lnTo>
                  <a:pt x="15283980" y="2445512"/>
                </a:lnTo>
                <a:lnTo>
                  <a:pt x="15288540" y="2398141"/>
                </a:lnTo>
                <a:lnTo>
                  <a:pt x="15292413" y="2350566"/>
                </a:lnTo>
                <a:lnTo>
                  <a:pt x="15295601" y="2302814"/>
                </a:lnTo>
                <a:lnTo>
                  <a:pt x="15298077" y="2254872"/>
                </a:lnTo>
                <a:lnTo>
                  <a:pt x="15299855" y="2206752"/>
                </a:lnTo>
                <a:lnTo>
                  <a:pt x="15300922" y="2158466"/>
                </a:lnTo>
                <a:lnTo>
                  <a:pt x="15301290" y="2109990"/>
                </a:lnTo>
                <a:lnTo>
                  <a:pt x="15301290" y="0"/>
                </a:lnTo>
                <a:close/>
              </a:path>
              <a:path w="16167100" h="6198234">
                <a:moveTo>
                  <a:pt x="16166592" y="973531"/>
                </a:moveTo>
                <a:lnTo>
                  <a:pt x="15715196" y="973531"/>
                </a:lnTo>
                <a:lnTo>
                  <a:pt x="15715196" y="2179294"/>
                </a:lnTo>
                <a:lnTo>
                  <a:pt x="15714879" y="2227580"/>
                </a:lnTo>
                <a:lnTo>
                  <a:pt x="15713913" y="2275725"/>
                </a:lnTo>
                <a:lnTo>
                  <a:pt x="15712313" y="2323706"/>
                </a:lnTo>
                <a:lnTo>
                  <a:pt x="15710078" y="2371534"/>
                </a:lnTo>
                <a:lnTo>
                  <a:pt x="15707221" y="2419185"/>
                </a:lnTo>
                <a:lnTo>
                  <a:pt x="15703728" y="2466683"/>
                </a:lnTo>
                <a:lnTo>
                  <a:pt x="15699626" y="2514003"/>
                </a:lnTo>
                <a:lnTo>
                  <a:pt x="15694902" y="2561145"/>
                </a:lnTo>
                <a:lnTo>
                  <a:pt x="15689568" y="2608097"/>
                </a:lnTo>
                <a:lnTo>
                  <a:pt x="15683624" y="2654884"/>
                </a:lnTo>
                <a:lnTo>
                  <a:pt x="15677071" y="2701467"/>
                </a:lnTo>
                <a:lnTo>
                  <a:pt x="15669921" y="2747861"/>
                </a:lnTo>
                <a:lnTo>
                  <a:pt x="15662186" y="2794063"/>
                </a:lnTo>
                <a:lnTo>
                  <a:pt x="15653842" y="2840063"/>
                </a:lnTo>
                <a:lnTo>
                  <a:pt x="15644914" y="2885859"/>
                </a:lnTo>
                <a:lnTo>
                  <a:pt x="15635415" y="2931439"/>
                </a:lnTo>
                <a:lnTo>
                  <a:pt x="15625318" y="2976816"/>
                </a:lnTo>
                <a:lnTo>
                  <a:pt x="15614663" y="3021965"/>
                </a:lnTo>
                <a:lnTo>
                  <a:pt x="15603423" y="3066897"/>
                </a:lnTo>
                <a:lnTo>
                  <a:pt x="15591625" y="3111614"/>
                </a:lnTo>
                <a:lnTo>
                  <a:pt x="15579255" y="3156089"/>
                </a:lnTo>
                <a:lnTo>
                  <a:pt x="15566327" y="3200336"/>
                </a:lnTo>
                <a:lnTo>
                  <a:pt x="15552852" y="3244342"/>
                </a:lnTo>
                <a:lnTo>
                  <a:pt x="15538819" y="3288106"/>
                </a:lnTo>
                <a:lnTo>
                  <a:pt x="15524239" y="3331629"/>
                </a:lnTo>
                <a:lnTo>
                  <a:pt x="15509113" y="3374898"/>
                </a:lnTo>
                <a:lnTo>
                  <a:pt x="15493441" y="3417913"/>
                </a:lnTo>
                <a:lnTo>
                  <a:pt x="15477249" y="3460673"/>
                </a:lnTo>
                <a:lnTo>
                  <a:pt x="15460523" y="3503168"/>
                </a:lnTo>
                <a:lnTo>
                  <a:pt x="15443264" y="3545395"/>
                </a:lnTo>
                <a:lnTo>
                  <a:pt x="15425484" y="3587356"/>
                </a:lnTo>
                <a:lnTo>
                  <a:pt x="15407196" y="3629050"/>
                </a:lnTo>
                <a:lnTo>
                  <a:pt x="15388374" y="3670452"/>
                </a:lnTo>
                <a:lnTo>
                  <a:pt x="15369058" y="3711587"/>
                </a:lnTo>
                <a:lnTo>
                  <a:pt x="15349233" y="3752418"/>
                </a:lnTo>
                <a:lnTo>
                  <a:pt x="15328900" y="3792969"/>
                </a:lnTo>
                <a:lnTo>
                  <a:pt x="15308072" y="3833228"/>
                </a:lnTo>
                <a:lnTo>
                  <a:pt x="15286749" y="3873182"/>
                </a:lnTo>
                <a:lnTo>
                  <a:pt x="15264930" y="3912832"/>
                </a:lnTo>
                <a:lnTo>
                  <a:pt x="15242629" y="3952189"/>
                </a:lnTo>
                <a:lnTo>
                  <a:pt x="15219858" y="3991216"/>
                </a:lnTo>
                <a:lnTo>
                  <a:pt x="15196592" y="4029938"/>
                </a:lnTo>
                <a:lnTo>
                  <a:pt x="15172855" y="4068343"/>
                </a:lnTo>
                <a:lnTo>
                  <a:pt x="15148649" y="4106418"/>
                </a:lnTo>
                <a:lnTo>
                  <a:pt x="15123986" y="4144175"/>
                </a:lnTo>
                <a:lnTo>
                  <a:pt x="15098852" y="4181589"/>
                </a:lnTo>
                <a:lnTo>
                  <a:pt x="15073262" y="4218673"/>
                </a:lnTo>
                <a:lnTo>
                  <a:pt x="15047227" y="4255427"/>
                </a:lnTo>
                <a:lnTo>
                  <a:pt x="15020735" y="4291825"/>
                </a:lnTo>
                <a:lnTo>
                  <a:pt x="14993798" y="4327880"/>
                </a:lnTo>
                <a:lnTo>
                  <a:pt x="14966417" y="4363580"/>
                </a:lnTo>
                <a:lnTo>
                  <a:pt x="14938604" y="4398937"/>
                </a:lnTo>
                <a:lnTo>
                  <a:pt x="14910359" y="4433913"/>
                </a:lnTo>
                <a:lnTo>
                  <a:pt x="14881682" y="4468546"/>
                </a:lnTo>
                <a:lnTo>
                  <a:pt x="14852574" y="4502797"/>
                </a:lnTo>
                <a:lnTo>
                  <a:pt x="14823059" y="4536681"/>
                </a:lnTo>
                <a:lnTo>
                  <a:pt x="14793113" y="4570184"/>
                </a:lnTo>
                <a:lnTo>
                  <a:pt x="14762760" y="4603318"/>
                </a:lnTo>
                <a:lnTo>
                  <a:pt x="14732000" y="4636059"/>
                </a:lnTo>
                <a:lnTo>
                  <a:pt x="14700834" y="4668418"/>
                </a:lnTo>
                <a:lnTo>
                  <a:pt x="14669275" y="4700384"/>
                </a:lnTo>
                <a:lnTo>
                  <a:pt x="14637309" y="4731944"/>
                </a:lnTo>
                <a:lnTo>
                  <a:pt x="14604949" y="4763109"/>
                </a:lnTo>
                <a:lnTo>
                  <a:pt x="14572209" y="4793869"/>
                </a:lnTo>
                <a:lnTo>
                  <a:pt x="14539074" y="4824222"/>
                </a:lnTo>
                <a:lnTo>
                  <a:pt x="14505572" y="4854168"/>
                </a:lnTo>
                <a:lnTo>
                  <a:pt x="14471688" y="4883683"/>
                </a:lnTo>
                <a:lnTo>
                  <a:pt x="14437436" y="4912792"/>
                </a:lnTo>
                <a:lnTo>
                  <a:pt x="14402803" y="4941468"/>
                </a:lnTo>
                <a:lnTo>
                  <a:pt x="14367815" y="4969713"/>
                </a:lnTo>
                <a:lnTo>
                  <a:pt x="14332471" y="4997526"/>
                </a:lnTo>
                <a:lnTo>
                  <a:pt x="14296771" y="5024907"/>
                </a:lnTo>
                <a:lnTo>
                  <a:pt x="14260716" y="5051844"/>
                </a:lnTo>
                <a:lnTo>
                  <a:pt x="14224318" y="5078336"/>
                </a:lnTo>
                <a:lnTo>
                  <a:pt x="14187564" y="5104371"/>
                </a:lnTo>
                <a:lnTo>
                  <a:pt x="14150480" y="5129962"/>
                </a:lnTo>
                <a:lnTo>
                  <a:pt x="14113066" y="5155095"/>
                </a:lnTo>
                <a:lnTo>
                  <a:pt x="14075309" y="5179758"/>
                </a:lnTo>
                <a:lnTo>
                  <a:pt x="14037234" y="5203964"/>
                </a:lnTo>
                <a:lnTo>
                  <a:pt x="13998829" y="5227701"/>
                </a:lnTo>
                <a:lnTo>
                  <a:pt x="13960107" y="5250954"/>
                </a:lnTo>
                <a:lnTo>
                  <a:pt x="13921067" y="5273738"/>
                </a:lnTo>
                <a:lnTo>
                  <a:pt x="13881722" y="5296039"/>
                </a:lnTo>
                <a:lnTo>
                  <a:pt x="13842073" y="5317858"/>
                </a:lnTo>
                <a:lnTo>
                  <a:pt x="13802119" y="5339181"/>
                </a:lnTo>
                <a:lnTo>
                  <a:pt x="13761860" y="5360009"/>
                </a:lnTo>
                <a:lnTo>
                  <a:pt x="13721309" y="5380342"/>
                </a:lnTo>
                <a:lnTo>
                  <a:pt x="13680466" y="5400167"/>
                </a:lnTo>
                <a:lnTo>
                  <a:pt x="13639343" y="5419483"/>
                </a:lnTo>
                <a:lnTo>
                  <a:pt x="13597941" y="5438305"/>
                </a:lnTo>
                <a:lnTo>
                  <a:pt x="13556247" y="5456593"/>
                </a:lnTo>
                <a:lnTo>
                  <a:pt x="13514286" y="5474373"/>
                </a:lnTo>
                <a:lnTo>
                  <a:pt x="13472059" y="5491632"/>
                </a:lnTo>
                <a:lnTo>
                  <a:pt x="13429564" y="5508358"/>
                </a:lnTo>
                <a:lnTo>
                  <a:pt x="13386803" y="5524551"/>
                </a:lnTo>
                <a:lnTo>
                  <a:pt x="13343789" y="5540222"/>
                </a:lnTo>
                <a:lnTo>
                  <a:pt x="13300507" y="5555335"/>
                </a:lnTo>
                <a:lnTo>
                  <a:pt x="13256997" y="5569928"/>
                </a:lnTo>
                <a:lnTo>
                  <a:pt x="13213220" y="5583948"/>
                </a:lnTo>
                <a:lnTo>
                  <a:pt x="13169214" y="5597436"/>
                </a:lnTo>
                <a:lnTo>
                  <a:pt x="13124968" y="5610364"/>
                </a:lnTo>
                <a:lnTo>
                  <a:pt x="13080492" y="5622734"/>
                </a:lnTo>
                <a:lnTo>
                  <a:pt x="13035788" y="5634533"/>
                </a:lnTo>
                <a:lnTo>
                  <a:pt x="12990856" y="5645772"/>
                </a:lnTo>
                <a:lnTo>
                  <a:pt x="12945694" y="5656427"/>
                </a:lnTo>
                <a:lnTo>
                  <a:pt x="12900330" y="5666524"/>
                </a:lnTo>
                <a:lnTo>
                  <a:pt x="12854737" y="5676023"/>
                </a:lnTo>
                <a:lnTo>
                  <a:pt x="12808941" y="5684952"/>
                </a:lnTo>
                <a:lnTo>
                  <a:pt x="12762954" y="5693295"/>
                </a:lnTo>
                <a:lnTo>
                  <a:pt x="12716751" y="5701030"/>
                </a:lnTo>
                <a:lnTo>
                  <a:pt x="12670358" y="5708180"/>
                </a:lnTo>
                <a:lnTo>
                  <a:pt x="12623762" y="5714733"/>
                </a:lnTo>
                <a:lnTo>
                  <a:pt x="12576988" y="5720677"/>
                </a:lnTo>
                <a:lnTo>
                  <a:pt x="12530023" y="5726011"/>
                </a:lnTo>
                <a:lnTo>
                  <a:pt x="12482881" y="5730735"/>
                </a:lnTo>
                <a:lnTo>
                  <a:pt x="12435561" y="5734837"/>
                </a:lnTo>
                <a:lnTo>
                  <a:pt x="12388075" y="5738330"/>
                </a:lnTo>
                <a:lnTo>
                  <a:pt x="12340412" y="5741187"/>
                </a:lnTo>
                <a:lnTo>
                  <a:pt x="12292584" y="5743422"/>
                </a:lnTo>
                <a:lnTo>
                  <a:pt x="12244603" y="5745023"/>
                </a:lnTo>
                <a:lnTo>
                  <a:pt x="12196470" y="5745988"/>
                </a:lnTo>
                <a:lnTo>
                  <a:pt x="12148172" y="5746305"/>
                </a:lnTo>
                <a:lnTo>
                  <a:pt x="760310" y="5746305"/>
                </a:lnTo>
                <a:lnTo>
                  <a:pt x="760310" y="6197714"/>
                </a:lnTo>
                <a:lnTo>
                  <a:pt x="12148172" y="6197714"/>
                </a:lnTo>
                <a:lnTo>
                  <a:pt x="12196623" y="6197422"/>
                </a:lnTo>
                <a:lnTo>
                  <a:pt x="12244946" y="6196571"/>
                </a:lnTo>
                <a:lnTo>
                  <a:pt x="12293117" y="6195136"/>
                </a:lnTo>
                <a:lnTo>
                  <a:pt x="12341162" y="6193142"/>
                </a:lnTo>
                <a:lnTo>
                  <a:pt x="12389053" y="6190577"/>
                </a:lnTo>
                <a:lnTo>
                  <a:pt x="12436793" y="6187452"/>
                </a:lnTo>
                <a:lnTo>
                  <a:pt x="12484392" y="6183782"/>
                </a:lnTo>
                <a:lnTo>
                  <a:pt x="12531827" y="6179553"/>
                </a:lnTo>
                <a:lnTo>
                  <a:pt x="12579109" y="6174765"/>
                </a:lnTo>
                <a:lnTo>
                  <a:pt x="12626226" y="6169444"/>
                </a:lnTo>
                <a:lnTo>
                  <a:pt x="12673178" y="6163564"/>
                </a:lnTo>
                <a:lnTo>
                  <a:pt x="12719965" y="6157150"/>
                </a:lnTo>
                <a:lnTo>
                  <a:pt x="12766586" y="6150203"/>
                </a:lnTo>
                <a:lnTo>
                  <a:pt x="12813030" y="6142723"/>
                </a:lnTo>
                <a:lnTo>
                  <a:pt x="12859296" y="6134709"/>
                </a:lnTo>
                <a:lnTo>
                  <a:pt x="12905372" y="6126162"/>
                </a:lnTo>
                <a:lnTo>
                  <a:pt x="12951270" y="6117094"/>
                </a:lnTo>
                <a:lnTo>
                  <a:pt x="12996990" y="6107506"/>
                </a:lnTo>
                <a:lnTo>
                  <a:pt x="13042506" y="6097397"/>
                </a:lnTo>
                <a:lnTo>
                  <a:pt x="13087833" y="6086780"/>
                </a:lnTo>
                <a:lnTo>
                  <a:pt x="13132969" y="6075654"/>
                </a:lnTo>
                <a:lnTo>
                  <a:pt x="13177901" y="6064008"/>
                </a:lnTo>
                <a:lnTo>
                  <a:pt x="13222631" y="6051867"/>
                </a:lnTo>
                <a:lnTo>
                  <a:pt x="13267157" y="6039218"/>
                </a:lnTo>
                <a:lnTo>
                  <a:pt x="13311467" y="6026074"/>
                </a:lnTo>
                <a:lnTo>
                  <a:pt x="13355561" y="6012434"/>
                </a:lnTo>
                <a:lnTo>
                  <a:pt x="13399440" y="5998299"/>
                </a:lnTo>
                <a:lnTo>
                  <a:pt x="13443103" y="5983681"/>
                </a:lnTo>
                <a:lnTo>
                  <a:pt x="13486549" y="5968568"/>
                </a:lnTo>
                <a:lnTo>
                  <a:pt x="13529755" y="5952985"/>
                </a:lnTo>
                <a:lnTo>
                  <a:pt x="13572744" y="5936907"/>
                </a:lnTo>
                <a:lnTo>
                  <a:pt x="13615492" y="5920371"/>
                </a:lnTo>
                <a:lnTo>
                  <a:pt x="13658012" y="5903353"/>
                </a:lnTo>
                <a:lnTo>
                  <a:pt x="13700290" y="5885866"/>
                </a:lnTo>
                <a:lnTo>
                  <a:pt x="13742327" y="5867920"/>
                </a:lnTo>
                <a:lnTo>
                  <a:pt x="13784110" y="5849505"/>
                </a:lnTo>
                <a:lnTo>
                  <a:pt x="13825652" y="5830633"/>
                </a:lnTo>
                <a:lnTo>
                  <a:pt x="13866940" y="5811291"/>
                </a:lnTo>
                <a:lnTo>
                  <a:pt x="13907973" y="5791517"/>
                </a:lnTo>
                <a:lnTo>
                  <a:pt x="13948740" y="5771286"/>
                </a:lnTo>
                <a:lnTo>
                  <a:pt x="13989253" y="5750598"/>
                </a:lnTo>
                <a:lnTo>
                  <a:pt x="14029500" y="5729478"/>
                </a:lnTo>
                <a:lnTo>
                  <a:pt x="14069479" y="5707913"/>
                </a:lnTo>
                <a:lnTo>
                  <a:pt x="14109192" y="5685917"/>
                </a:lnTo>
                <a:lnTo>
                  <a:pt x="14148626" y="5663476"/>
                </a:lnTo>
                <a:lnTo>
                  <a:pt x="14187780" y="5640616"/>
                </a:lnTo>
                <a:lnTo>
                  <a:pt x="14226654" y="5617324"/>
                </a:lnTo>
                <a:lnTo>
                  <a:pt x="14265250" y="5593613"/>
                </a:lnTo>
                <a:lnTo>
                  <a:pt x="14303553" y="5569470"/>
                </a:lnTo>
                <a:lnTo>
                  <a:pt x="14341564" y="5544921"/>
                </a:lnTo>
                <a:lnTo>
                  <a:pt x="14379270" y="5519953"/>
                </a:lnTo>
                <a:lnTo>
                  <a:pt x="14416697" y="5494579"/>
                </a:lnTo>
                <a:lnTo>
                  <a:pt x="14453819" y="5468798"/>
                </a:lnTo>
                <a:lnTo>
                  <a:pt x="14490624" y="5442597"/>
                </a:lnTo>
                <a:lnTo>
                  <a:pt x="14527136" y="5416016"/>
                </a:lnTo>
                <a:lnTo>
                  <a:pt x="14563331" y="5389016"/>
                </a:lnTo>
                <a:lnTo>
                  <a:pt x="14599222" y="5361635"/>
                </a:lnTo>
                <a:lnTo>
                  <a:pt x="14634782" y="5333860"/>
                </a:lnTo>
                <a:lnTo>
                  <a:pt x="14670024" y="5305704"/>
                </a:lnTo>
                <a:lnTo>
                  <a:pt x="14704949" y="5277155"/>
                </a:lnTo>
                <a:lnTo>
                  <a:pt x="14739544" y="5248224"/>
                </a:lnTo>
                <a:lnTo>
                  <a:pt x="14773821" y="5218912"/>
                </a:lnTo>
                <a:lnTo>
                  <a:pt x="14807756" y="5189232"/>
                </a:lnTo>
                <a:lnTo>
                  <a:pt x="14841347" y="5159172"/>
                </a:lnTo>
                <a:lnTo>
                  <a:pt x="14874609" y="5128742"/>
                </a:lnTo>
                <a:lnTo>
                  <a:pt x="14907527" y="5097958"/>
                </a:lnTo>
                <a:lnTo>
                  <a:pt x="14940090" y="5066804"/>
                </a:lnTo>
                <a:lnTo>
                  <a:pt x="14972310" y="5035296"/>
                </a:lnTo>
                <a:lnTo>
                  <a:pt x="15004174" y="5003419"/>
                </a:lnTo>
                <a:lnTo>
                  <a:pt x="15035683" y="4971199"/>
                </a:lnTo>
                <a:lnTo>
                  <a:pt x="15066836" y="4938636"/>
                </a:lnTo>
                <a:lnTo>
                  <a:pt x="15097633" y="4905718"/>
                </a:lnTo>
                <a:lnTo>
                  <a:pt x="15128050" y="4872469"/>
                </a:lnTo>
                <a:lnTo>
                  <a:pt x="15158111" y="4838865"/>
                </a:lnTo>
                <a:lnTo>
                  <a:pt x="15187791" y="4804930"/>
                </a:lnTo>
                <a:lnTo>
                  <a:pt x="15217102" y="4770666"/>
                </a:lnTo>
                <a:lnTo>
                  <a:pt x="15246033" y="4736071"/>
                </a:lnTo>
                <a:lnTo>
                  <a:pt x="15274582" y="4701146"/>
                </a:lnTo>
                <a:lnTo>
                  <a:pt x="15302751" y="4665904"/>
                </a:lnTo>
                <a:lnTo>
                  <a:pt x="15330526" y="4630331"/>
                </a:lnTo>
                <a:lnTo>
                  <a:pt x="15357907" y="4594453"/>
                </a:lnTo>
                <a:lnTo>
                  <a:pt x="15384895" y="4558246"/>
                </a:lnTo>
                <a:lnTo>
                  <a:pt x="15411488" y="4521746"/>
                </a:lnTo>
                <a:lnTo>
                  <a:pt x="15437676" y="4484929"/>
                </a:lnTo>
                <a:lnTo>
                  <a:pt x="15463457" y="4447806"/>
                </a:lnTo>
                <a:lnTo>
                  <a:pt x="15488844" y="4410392"/>
                </a:lnTo>
                <a:lnTo>
                  <a:pt x="15513812" y="4372673"/>
                </a:lnTo>
                <a:lnTo>
                  <a:pt x="15538361" y="4334662"/>
                </a:lnTo>
                <a:lnTo>
                  <a:pt x="15562491" y="4296359"/>
                </a:lnTo>
                <a:lnTo>
                  <a:pt x="15586215" y="4257764"/>
                </a:lnTo>
                <a:lnTo>
                  <a:pt x="15609507" y="4218902"/>
                </a:lnTo>
                <a:lnTo>
                  <a:pt x="15632367" y="4179735"/>
                </a:lnTo>
                <a:lnTo>
                  <a:pt x="15654795" y="4140301"/>
                </a:lnTo>
                <a:lnTo>
                  <a:pt x="15676804" y="4100601"/>
                </a:lnTo>
                <a:lnTo>
                  <a:pt x="15698356" y="4060621"/>
                </a:lnTo>
                <a:lnTo>
                  <a:pt x="15719489" y="4020375"/>
                </a:lnTo>
                <a:lnTo>
                  <a:pt x="15740164" y="3979862"/>
                </a:lnTo>
                <a:lnTo>
                  <a:pt x="15760395" y="3939082"/>
                </a:lnTo>
                <a:lnTo>
                  <a:pt x="15780182" y="3898049"/>
                </a:lnTo>
                <a:lnTo>
                  <a:pt x="15799511" y="3856761"/>
                </a:lnTo>
                <a:lnTo>
                  <a:pt x="15818384" y="3815219"/>
                </a:lnTo>
                <a:lnTo>
                  <a:pt x="15836799" y="3773436"/>
                </a:lnTo>
                <a:lnTo>
                  <a:pt x="15854744" y="3731399"/>
                </a:lnTo>
                <a:lnTo>
                  <a:pt x="15872232" y="3689121"/>
                </a:lnTo>
                <a:lnTo>
                  <a:pt x="15889250" y="3646614"/>
                </a:lnTo>
                <a:lnTo>
                  <a:pt x="15905798" y="3603853"/>
                </a:lnTo>
                <a:lnTo>
                  <a:pt x="15921863" y="3560876"/>
                </a:lnTo>
                <a:lnTo>
                  <a:pt x="15937459" y="3517658"/>
                </a:lnTo>
                <a:lnTo>
                  <a:pt x="15952559" y="3474224"/>
                </a:lnTo>
                <a:lnTo>
                  <a:pt x="15967177" y="3430562"/>
                </a:lnTo>
                <a:lnTo>
                  <a:pt x="15981312" y="3386671"/>
                </a:lnTo>
                <a:lnTo>
                  <a:pt x="15994952" y="3342576"/>
                </a:lnTo>
                <a:lnTo>
                  <a:pt x="16008096" y="3298266"/>
                </a:lnTo>
                <a:lnTo>
                  <a:pt x="16020745" y="3253740"/>
                </a:lnTo>
                <a:lnTo>
                  <a:pt x="16032887" y="3209023"/>
                </a:lnTo>
                <a:lnTo>
                  <a:pt x="16044533" y="3164090"/>
                </a:lnTo>
                <a:lnTo>
                  <a:pt x="16055658" y="3118955"/>
                </a:lnTo>
                <a:lnTo>
                  <a:pt x="16066288" y="3073628"/>
                </a:lnTo>
                <a:lnTo>
                  <a:pt x="16076397" y="3028099"/>
                </a:lnTo>
                <a:lnTo>
                  <a:pt x="16085973" y="2982391"/>
                </a:lnTo>
                <a:lnTo>
                  <a:pt x="16095040" y="2936494"/>
                </a:lnTo>
                <a:lnTo>
                  <a:pt x="16103588" y="2890405"/>
                </a:lnTo>
                <a:lnTo>
                  <a:pt x="16111601" y="2844139"/>
                </a:lnTo>
                <a:lnTo>
                  <a:pt x="16119082" y="2797708"/>
                </a:lnTo>
                <a:lnTo>
                  <a:pt x="16126041" y="2751086"/>
                </a:lnTo>
                <a:lnTo>
                  <a:pt x="16132455" y="2704300"/>
                </a:lnTo>
                <a:lnTo>
                  <a:pt x="16138322" y="2657348"/>
                </a:lnTo>
                <a:lnTo>
                  <a:pt x="16143656" y="2610231"/>
                </a:lnTo>
                <a:lnTo>
                  <a:pt x="16148431" y="2562949"/>
                </a:lnTo>
                <a:lnTo>
                  <a:pt x="16152660" y="2515514"/>
                </a:lnTo>
                <a:lnTo>
                  <a:pt x="16156343" y="2467914"/>
                </a:lnTo>
                <a:lnTo>
                  <a:pt x="16159455" y="2420175"/>
                </a:lnTo>
                <a:lnTo>
                  <a:pt x="16162020" y="2372283"/>
                </a:lnTo>
                <a:lnTo>
                  <a:pt x="16164014" y="2324239"/>
                </a:lnTo>
                <a:lnTo>
                  <a:pt x="16165449" y="2276068"/>
                </a:lnTo>
                <a:lnTo>
                  <a:pt x="16166313" y="2227745"/>
                </a:lnTo>
                <a:lnTo>
                  <a:pt x="16166592" y="2179294"/>
                </a:lnTo>
                <a:lnTo>
                  <a:pt x="16166592" y="973531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1442" y="2995601"/>
            <a:ext cx="9331977" cy="831295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14264" y="2034426"/>
            <a:ext cx="123765" cy="22105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366364" y="2103817"/>
            <a:ext cx="128624" cy="20618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590080" y="2050072"/>
            <a:ext cx="259596" cy="20540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882869" y="2050072"/>
            <a:ext cx="416146" cy="205401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338141" y="2102098"/>
            <a:ext cx="109525" cy="153377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491841" y="2034432"/>
            <a:ext cx="115012" cy="219323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16875374" y="1381414"/>
            <a:ext cx="174625" cy="525145"/>
          </a:xfrm>
          <a:custGeom>
            <a:avLst/>
            <a:gdLst/>
            <a:ahLst/>
            <a:cxnLst/>
            <a:rect l="l" t="t" r="r" b="b"/>
            <a:pathLst>
              <a:path w="174625" h="525144">
                <a:moveTo>
                  <a:pt x="174287" y="0"/>
                </a:moveTo>
                <a:lnTo>
                  <a:pt x="138079" y="0"/>
                </a:lnTo>
                <a:lnTo>
                  <a:pt x="138079" y="399129"/>
                </a:lnTo>
                <a:lnTo>
                  <a:pt x="132160" y="439851"/>
                </a:lnTo>
                <a:lnTo>
                  <a:pt x="115063" y="469115"/>
                </a:lnTo>
                <a:lnTo>
                  <a:pt x="87778" y="486777"/>
                </a:lnTo>
                <a:lnTo>
                  <a:pt x="51296" y="492697"/>
                </a:lnTo>
                <a:lnTo>
                  <a:pt x="38080" y="492153"/>
                </a:lnTo>
                <a:lnTo>
                  <a:pt x="24800" y="490618"/>
                </a:lnTo>
                <a:lnTo>
                  <a:pt x="11943" y="488235"/>
                </a:lnTo>
                <a:lnTo>
                  <a:pt x="0" y="485147"/>
                </a:lnTo>
                <a:lnTo>
                  <a:pt x="5266" y="519837"/>
                </a:lnTo>
                <a:lnTo>
                  <a:pt x="15108" y="521940"/>
                </a:lnTo>
                <a:lnTo>
                  <a:pt x="26213" y="523616"/>
                </a:lnTo>
                <a:lnTo>
                  <a:pt x="38167" y="524724"/>
                </a:lnTo>
                <a:lnTo>
                  <a:pt x="50553" y="525125"/>
                </a:lnTo>
                <a:lnTo>
                  <a:pt x="100442" y="517158"/>
                </a:lnTo>
                <a:lnTo>
                  <a:pt x="139580" y="493066"/>
                </a:lnTo>
                <a:lnTo>
                  <a:pt x="165139" y="452565"/>
                </a:lnTo>
                <a:lnTo>
                  <a:pt x="174287" y="395370"/>
                </a:lnTo>
                <a:lnTo>
                  <a:pt x="174287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7192933" y="1381412"/>
            <a:ext cx="271145" cy="520700"/>
          </a:xfrm>
          <a:custGeom>
            <a:avLst/>
            <a:gdLst/>
            <a:ahLst/>
            <a:cxnLst/>
            <a:rect l="l" t="t" r="r" b="b"/>
            <a:pathLst>
              <a:path w="271144" h="520700">
                <a:moveTo>
                  <a:pt x="263332" y="0"/>
                </a:moveTo>
                <a:lnTo>
                  <a:pt x="0" y="0"/>
                </a:lnTo>
                <a:lnTo>
                  <a:pt x="0" y="520601"/>
                </a:lnTo>
                <a:lnTo>
                  <a:pt x="270902" y="520601"/>
                </a:lnTo>
                <a:lnTo>
                  <a:pt x="270902" y="488152"/>
                </a:lnTo>
                <a:lnTo>
                  <a:pt x="36239" y="488152"/>
                </a:lnTo>
                <a:lnTo>
                  <a:pt x="36239" y="264075"/>
                </a:lnTo>
                <a:lnTo>
                  <a:pt x="223343" y="264075"/>
                </a:lnTo>
                <a:lnTo>
                  <a:pt x="218831" y="231647"/>
                </a:lnTo>
                <a:lnTo>
                  <a:pt x="36239" y="231647"/>
                </a:lnTo>
                <a:lnTo>
                  <a:pt x="36239" y="32438"/>
                </a:lnTo>
                <a:lnTo>
                  <a:pt x="263332" y="32438"/>
                </a:lnTo>
                <a:lnTo>
                  <a:pt x="263332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7521097" y="1371605"/>
            <a:ext cx="779145" cy="540385"/>
          </a:xfrm>
          <a:custGeom>
            <a:avLst/>
            <a:gdLst/>
            <a:ahLst/>
            <a:cxnLst/>
            <a:rect l="l" t="t" r="r" b="b"/>
            <a:pathLst>
              <a:path w="779144" h="540385">
                <a:moveTo>
                  <a:pt x="374192" y="9232"/>
                </a:moveTo>
                <a:lnTo>
                  <a:pt x="0" y="9232"/>
                </a:lnTo>
                <a:lnTo>
                  <a:pt x="0" y="42252"/>
                </a:lnTo>
                <a:lnTo>
                  <a:pt x="170497" y="42252"/>
                </a:lnTo>
                <a:lnTo>
                  <a:pt x="170497" y="529932"/>
                </a:lnTo>
                <a:lnTo>
                  <a:pt x="206730" y="529932"/>
                </a:lnTo>
                <a:lnTo>
                  <a:pt x="206730" y="42252"/>
                </a:lnTo>
                <a:lnTo>
                  <a:pt x="374192" y="42252"/>
                </a:lnTo>
                <a:lnTo>
                  <a:pt x="374192" y="9232"/>
                </a:lnTo>
                <a:close/>
              </a:path>
              <a:path w="779144" h="540385">
                <a:moveTo>
                  <a:pt x="778573" y="489673"/>
                </a:moveTo>
                <a:lnTo>
                  <a:pt x="768045" y="422541"/>
                </a:lnTo>
                <a:lnTo>
                  <a:pt x="735507" y="443395"/>
                </a:lnTo>
                <a:lnTo>
                  <a:pt x="700214" y="459867"/>
                </a:lnTo>
                <a:lnTo>
                  <a:pt x="662228" y="470687"/>
                </a:lnTo>
                <a:lnTo>
                  <a:pt x="621652" y="474573"/>
                </a:lnTo>
                <a:lnTo>
                  <a:pt x="579297" y="469823"/>
                </a:lnTo>
                <a:lnTo>
                  <a:pt x="542417" y="455955"/>
                </a:lnTo>
                <a:lnTo>
                  <a:pt x="511378" y="433539"/>
                </a:lnTo>
                <a:lnTo>
                  <a:pt x="486575" y="403174"/>
                </a:lnTo>
                <a:lnTo>
                  <a:pt x="468388" y="365429"/>
                </a:lnTo>
                <a:lnTo>
                  <a:pt x="457187" y="320878"/>
                </a:lnTo>
                <a:lnTo>
                  <a:pt x="453377" y="270116"/>
                </a:lnTo>
                <a:lnTo>
                  <a:pt x="457149" y="219316"/>
                </a:lnTo>
                <a:lnTo>
                  <a:pt x="468261" y="174663"/>
                </a:lnTo>
                <a:lnTo>
                  <a:pt x="486346" y="136766"/>
                </a:lnTo>
                <a:lnTo>
                  <a:pt x="511073" y="106222"/>
                </a:lnTo>
                <a:lnTo>
                  <a:pt x="542099" y="83667"/>
                </a:lnTo>
                <a:lnTo>
                  <a:pt x="579069" y="69684"/>
                </a:lnTo>
                <a:lnTo>
                  <a:pt x="621652" y="64884"/>
                </a:lnTo>
                <a:lnTo>
                  <a:pt x="661466" y="68757"/>
                </a:lnTo>
                <a:lnTo>
                  <a:pt x="697471" y="79413"/>
                </a:lnTo>
                <a:lnTo>
                  <a:pt x="730097" y="95453"/>
                </a:lnTo>
                <a:lnTo>
                  <a:pt x="759739" y="115443"/>
                </a:lnTo>
                <a:lnTo>
                  <a:pt x="770305" y="43002"/>
                </a:lnTo>
                <a:lnTo>
                  <a:pt x="739013" y="24828"/>
                </a:lnTo>
                <a:lnTo>
                  <a:pt x="704545" y="11315"/>
                </a:lnTo>
                <a:lnTo>
                  <a:pt x="665975" y="2895"/>
                </a:lnTo>
                <a:lnTo>
                  <a:pt x="622388" y="0"/>
                </a:lnTo>
                <a:lnTo>
                  <a:pt x="575538" y="3975"/>
                </a:lnTo>
                <a:lnTo>
                  <a:pt x="532803" y="15582"/>
                </a:lnTo>
                <a:lnTo>
                  <a:pt x="494550" y="34340"/>
                </a:lnTo>
                <a:lnTo>
                  <a:pt x="461162" y="59791"/>
                </a:lnTo>
                <a:lnTo>
                  <a:pt x="433019" y="91465"/>
                </a:lnTo>
                <a:lnTo>
                  <a:pt x="410464" y="128879"/>
                </a:lnTo>
                <a:lnTo>
                  <a:pt x="393903" y="171564"/>
                </a:lnTo>
                <a:lnTo>
                  <a:pt x="383692" y="219062"/>
                </a:lnTo>
                <a:lnTo>
                  <a:pt x="380199" y="270878"/>
                </a:lnTo>
                <a:lnTo>
                  <a:pt x="383641" y="322453"/>
                </a:lnTo>
                <a:lnTo>
                  <a:pt x="393712" y="369684"/>
                </a:lnTo>
                <a:lnTo>
                  <a:pt x="410070" y="412140"/>
                </a:lnTo>
                <a:lnTo>
                  <a:pt x="432384" y="449338"/>
                </a:lnTo>
                <a:lnTo>
                  <a:pt x="460286" y="480822"/>
                </a:lnTo>
                <a:lnTo>
                  <a:pt x="493433" y="506107"/>
                </a:lnTo>
                <a:lnTo>
                  <a:pt x="531495" y="524751"/>
                </a:lnTo>
                <a:lnTo>
                  <a:pt x="574090" y="536282"/>
                </a:lnTo>
                <a:lnTo>
                  <a:pt x="620903" y="540232"/>
                </a:lnTo>
                <a:lnTo>
                  <a:pt x="665060" y="536460"/>
                </a:lnTo>
                <a:lnTo>
                  <a:pt x="707097" y="525983"/>
                </a:lnTo>
                <a:lnTo>
                  <a:pt x="745451" y="509993"/>
                </a:lnTo>
                <a:lnTo>
                  <a:pt x="778573" y="489673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8356912" y="1379149"/>
            <a:ext cx="475615" cy="528320"/>
          </a:xfrm>
          <a:custGeom>
            <a:avLst/>
            <a:gdLst/>
            <a:ahLst/>
            <a:cxnLst/>
            <a:rect l="l" t="t" r="r" b="b"/>
            <a:pathLst>
              <a:path w="475615" h="528319">
                <a:moveTo>
                  <a:pt x="418109" y="366700"/>
                </a:moveTo>
                <a:lnTo>
                  <a:pt x="345560" y="366700"/>
                </a:lnTo>
                <a:lnTo>
                  <a:pt x="406678" y="528151"/>
                </a:lnTo>
                <a:lnTo>
                  <a:pt x="475367" y="513052"/>
                </a:lnTo>
                <a:lnTo>
                  <a:pt x="418109" y="366700"/>
                </a:lnTo>
                <a:close/>
              </a:path>
              <a:path w="475615" h="528319">
                <a:moveTo>
                  <a:pt x="274640" y="0"/>
                </a:moveTo>
                <a:lnTo>
                  <a:pt x="203721" y="0"/>
                </a:lnTo>
                <a:lnTo>
                  <a:pt x="0" y="522863"/>
                </a:lnTo>
                <a:lnTo>
                  <a:pt x="71694" y="522863"/>
                </a:lnTo>
                <a:lnTo>
                  <a:pt x="130509" y="366700"/>
                </a:lnTo>
                <a:lnTo>
                  <a:pt x="418109" y="366700"/>
                </a:lnTo>
                <a:lnTo>
                  <a:pt x="393607" y="304074"/>
                </a:lnTo>
                <a:lnTo>
                  <a:pt x="154654" y="304074"/>
                </a:lnTo>
                <a:lnTo>
                  <a:pt x="237668" y="84510"/>
                </a:lnTo>
                <a:lnTo>
                  <a:pt x="307704" y="84510"/>
                </a:lnTo>
                <a:lnTo>
                  <a:pt x="274640" y="0"/>
                </a:lnTo>
                <a:close/>
              </a:path>
              <a:path w="475615" h="528319">
                <a:moveTo>
                  <a:pt x="307704" y="84510"/>
                </a:moveTo>
                <a:lnTo>
                  <a:pt x="237668" y="84510"/>
                </a:lnTo>
                <a:lnTo>
                  <a:pt x="321414" y="304074"/>
                </a:lnTo>
                <a:lnTo>
                  <a:pt x="393607" y="304074"/>
                </a:lnTo>
                <a:lnTo>
                  <a:pt x="307704" y="8451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8911396" y="1381407"/>
            <a:ext cx="355600" cy="526415"/>
          </a:xfrm>
          <a:custGeom>
            <a:avLst/>
            <a:gdLst/>
            <a:ahLst/>
            <a:cxnLst/>
            <a:rect l="l" t="t" r="r" b="b"/>
            <a:pathLst>
              <a:path w="355600" h="526414">
                <a:moveTo>
                  <a:pt x="207102" y="301058"/>
                </a:moveTo>
                <a:lnTo>
                  <a:pt x="124467" y="301058"/>
                </a:lnTo>
                <a:lnTo>
                  <a:pt x="283687" y="525889"/>
                </a:lnTo>
                <a:lnTo>
                  <a:pt x="355350" y="510036"/>
                </a:lnTo>
                <a:lnTo>
                  <a:pt x="207102" y="301058"/>
                </a:lnTo>
                <a:close/>
              </a:path>
              <a:path w="355600" h="526414">
                <a:moveTo>
                  <a:pt x="141828" y="0"/>
                </a:moveTo>
                <a:lnTo>
                  <a:pt x="0" y="0"/>
                </a:lnTo>
                <a:lnTo>
                  <a:pt x="0" y="520612"/>
                </a:lnTo>
                <a:lnTo>
                  <a:pt x="70908" y="520612"/>
                </a:lnTo>
                <a:lnTo>
                  <a:pt x="70908" y="301058"/>
                </a:lnTo>
                <a:lnTo>
                  <a:pt x="207102" y="301058"/>
                </a:lnTo>
                <a:lnTo>
                  <a:pt x="200684" y="292012"/>
                </a:lnTo>
                <a:lnTo>
                  <a:pt x="247140" y="272563"/>
                </a:lnTo>
                <a:lnTo>
                  <a:pt x="283124" y="242296"/>
                </a:lnTo>
                <a:lnTo>
                  <a:pt x="283594" y="241458"/>
                </a:lnTo>
                <a:lnTo>
                  <a:pt x="70908" y="241458"/>
                </a:lnTo>
                <a:lnTo>
                  <a:pt x="70908" y="62636"/>
                </a:lnTo>
                <a:lnTo>
                  <a:pt x="289410" y="62636"/>
                </a:lnTo>
                <a:lnTo>
                  <a:pt x="268134" y="38290"/>
                </a:lnTo>
                <a:lnTo>
                  <a:pt x="233924" y="17213"/>
                </a:lnTo>
                <a:lnTo>
                  <a:pt x="191578" y="4352"/>
                </a:lnTo>
                <a:lnTo>
                  <a:pt x="141828" y="0"/>
                </a:lnTo>
                <a:close/>
              </a:path>
              <a:path w="355600" h="526414">
                <a:moveTo>
                  <a:pt x="289410" y="62636"/>
                </a:moveTo>
                <a:lnTo>
                  <a:pt x="138822" y="62636"/>
                </a:lnTo>
                <a:lnTo>
                  <a:pt x="184485" y="68588"/>
                </a:lnTo>
                <a:lnTo>
                  <a:pt x="217287" y="85925"/>
                </a:lnTo>
                <a:lnTo>
                  <a:pt x="237079" y="113874"/>
                </a:lnTo>
                <a:lnTo>
                  <a:pt x="243709" y="151660"/>
                </a:lnTo>
                <a:lnTo>
                  <a:pt x="235799" y="190517"/>
                </a:lnTo>
                <a:lnTo>
                  <a:pt x="213243" y="218626"/>
                </a:lnTo>
                <a:lnTo>
                  <a:pt x="177806" y="235702"/>
                </a:lnTo>
                <a:lnTo>
                  <a:pt x="131252" y="241458"/>
                </a:lnTo>
                <a:lnTo>
                  <a:pt x="283594" y="241458"/>
                </a:lnTo>
                <a:lnTo>
                  <a:pt x="306375" y="200854"/>
                </a:lnTo>
                <a:lnTo>
                  <a:pt x="314629" y="147880"/>
                </a:lnTo>
                <a:lnTo>
                  <a:pt x="309219" y="103917"/>
                </a:lnTo>
                <a:lnTo>
                  <a:pt x="293476" y="67289"/>
                </a:lnTo>
                <a:lnTo>
                  <a:pt x="289410" y="62636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9336103" y="1381412"/>
            <a:ext cx="288290" cy="520700"/>
          </a:xfrm>
          <a:custGeom>
            <a:avLst/>
            <a:gdLst/>
            <a:ahLst/>
            <a:cxnLst/>
            <a:rect l="l" t="t" r="r" b="b"/>
            <a:pathLst>
              <a:path w="288290" h="520700">
                <a:moveTo>
                  <a:pt x="280651" y="0"/>
                </a:moveTo>
                <a:lnTo>
                  <a:pt x="0" y="0"/>
                </a:lnTo>
                <a:lnTo>
                  <a:pt x="0" y="520601"/>
                </a:lnTo>
                <a:lnTo>
                  <a:pt x="288221" y="520601"/>
                </a:lnTo>
                <a:lnTo>
                  <a:pt x="288221" y="455713"/>
                </a:lnTo>
                <a:lnTo>
                  <a:pt x="70919" y="455713"/>
                </a:lnTo>
                <a:lnTo>
                  <a:pt x="70919" y="280672"/>
                </a:lnTo>
                <a:lnTo>
                  <a:pt x="244453" y="280672"/>
                </a:lnTo>
                <a:lnTo>
                  <a:pt x="233888" y="215784"/>
                </a:lnTo>
                <a:lnTo>
                  <a:pt x="70919" y="215784"/>
                </a:lnTo>
                <a:lnTo>
                  <a:pt x="70919" y="64888"/>
                </a:lnTo>
                <a:lnTo>
                  <a:pt x="280651" y="64888"/>
                </a:lnTo>
                <a:lnTo>
                  <a:pt x="280651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5814738" y="684205"/>
            <a:ext cx="867410" cy="1778000"/>
          </a:xfrm>
          <a:custGeom>
            <a:avLst/>
            <a:gdLst/>
            <a:ahLst/>
            <a:cxnLst/>
            <a:rect l="l" t="t" r="r" b="b"/>
            <a:pathLst>
              <a:path w="867409" h="1778000">
                <a:moveTo>
                  <a:pt x="627138" y="377583"/>
                </a:moveTo>
                <a:lnTo>
                  <a:pt x="563968" y="377583"/>
                </a:lnTo>
                <a:lnTo>
                  <a:pt x="563968" y="1196098"/>
                </a:lnTo>
                <a:lnTo>
                  <a:pt x="560324" y="1241132"/>
                </a:lnTo>
                <a:lnTo>
                  <a:pt x="549783" y="1283868"/>
                </a:lnTo>
                <a:lnTo>
                  <a:pt x="532904" y="1323746"/>
                </a:lnTo>
                <a:lnTo>
                  <a:pt x="510273" y="1360170"/>
                </a:lnTo>
                <a:lnTo>
                  <a:pt x="482460" y="1392567"/>
                </a:lnTo>
                <a:lnTo>
                  <a:pt x="450062" y="1420368"/>
                </a:lnTo>
                <a:lnTo>
                  <a:pt x="413639" y="1442999"/>
                </a:lnTo>
                <a:lnTo>
                  <a:pt x="373761" y="1459877"/>
                </a:lnTo>
                <a:lnTo>
                  <a:pt x="331025" y="1470431"/>
                </a:lnTo>
                <a:lnTo>
                  <a:pt x="286004" y="1474076"/>
                </a:lnTo>
                <a:lnTo>
                  <a:pt x="136207" y="1474076"/>
                </a:lnTo>
                <a:lnTo>
                  <a:pt x="136207" y="1537246"/>
                </a:lnTo>
                <a:lnTo>
                  <a:pt x="286004" y="1537246"/>
                </a:lnTo>
                <a:lnTo>
                  <a:pt x="332232" y="1534121"/>
                </a:lnTo>
                <a:lnTo>
                  <a:pt x="376593" y="1525041"/>
                </a:lnTo>
                <a:lnTo>
                  <a:pt x="418668" y="1510398"/>
                </a:lnTo>
                <a:lnTo>
                  <a:pt x="458050" y="1490599"/>
                </a:lnTo>
                <a:lnTo>
                  <a:pt x="494334" y="1466075"/>
                </a:lnTo>
                <a:lnTo>
                  <a:pt x="527113" y="1437208"/>
                </a:lnTo>
                <a:lnTo>
                  <a:pt x="555967" y="1404429"/>
                </a:lnTo>
                <a:lnTo>
                  <a:pt x="580504" y="1368145"/>
                </a:lnTo>
                <a:lnTo>
                  <a:pt x="600290" y="1328762"/>
                </a:lnTo>
                <a:lnTo>
                  <a:pt x="614934" y="1286687"/>
                </a:lnTo>
                <a:lnTo>
                  <a:pt x="624027" y="1242326"/>
                </a:lnTo>
                <a:lnTo>
                  <a:pt x="627138" y="1196098"/>
                </a:lnTo>
                <a:lnTo>
                  <a:pt x="627138" y="377583"/>
                </a:lnTo>
                <a:close/>
              </a:path>
              <a:path w="867409" h="1778000">
                <a:moveTo>
                  <a:pt x="746912" y="0"/>
                </a:moveTo>
                <a:lnTo>
                  <a:pt x="683742" y="0"/>
                </a:lnTo>
                <a:lnTo>
                  <a:pt x="683742" y="1204912"/>
                </a:lnTo>
                <a:lnTo>
                  <a:pt x="680720" y="1253578"/>
                </a:lnTo>
                <a:lnTo>
                  <a:pt x="671855" y="1300467"/>
                </a:lnTo>
                <a:lnTo>
                  <a:pt x="657555" y="1345209"/>
                </a:lnTo>
                <a:lnTo>
                  <a:pt x="638149" y="1387424"/>
                </a:lnTo>
                <a:lnTo>
                  <a:pt x="614045" y="1426743"/>
                </a:lnTo>
                <a:lnTo>
                  <a:pt x="585571" y="1462824"/>
                </a:lnTo>
                <a:lnTo>
                  <a:pt x="553110" y="1495285"/>
                </a:lnTo>
                <a:lnTo>
                  <a:pt x="517042" y="1523746"/>
                </a:lnTo>
                <a:lnTo>
                  <a:pt x="477710" y="1547863"/>
                </a:lnTo>
                <a:lnTo>
                  <a:pt x="435495" y="1567256"/>
                </a:lnTo>
                <a:lnTo>
                  <a:pt x="390766" y="1581569"/>
                </a:lnTo>
                <a:lnTo>
                  <a:pt x="343877" y="1590421"/>
                </a:lnTo>
                <a:lnTo>
                  <a:pt x="295211" y="1593456"/>
                </a:lnTo>
                <a:lnTo>
                  <a:pt x="0" y="1593456"/>
                </a:lnTo>
                <a:lnTo>
                  <a:pt x="0" y="1656613"/>
                </a:lnTo>
                <a:lnTo>
                  <a:pt x="295211" y="1656613"/>
                </a:lnTo>
                <a:lnTo>
                  <a:pt x="344360" y="1653959"/>
                </a:lnTo>
                <a:lnTo>
                  <a:pt x="391998" y="1646174"/>
                </a:lnTo>
                <a:lnTo>
                  <a:pt x="437832" y="1633550"/>
                </a:lnTo>
                <a:lnTo>
                  <a:pt x="481596" y="1616354"/>
                </a:lnTo>
                <a:lnTo>
                  <a:pt x="523011" y="1594853"/>
                </a:lnTo>
                <a:lnTo>
                  <a:pt x="561809" y="1569351"/>
                </a:lnTo>
                <a:lnTo>
                  <a:pt x="597700" y="1540103"/>
                </a:lnTo>
                <a:lnTo>
                  <a:pt x="630402" y="1507401"/>
                </a:lnTo>
                <a:lnTo>
                  <a:pt x="659638" y="1471510"/>
                </a:lnTo>
                <a:lnTo>
                  <a:pt x="685152" y="1432725"/>
                </a:lnTo>
                <a:lnTo>
                  <a:pt x="706640" y="1391297"/>
                </a:lnTo>
                <a:lnTo>
                  <a:pt x="723836" y="1347533"/>
                </a:lnTo>
                <a:lnTo>
                  <a:pt x="736473" y="1301699"/>
                </a:lnTo>
                <a:lnTo>
                  <a:pt x="744245" y="1254061"/>
                </a:lnTo>
                <a:lnTo>
                  <a:pt x="746912" y="1204912"/>
                </a:lnTo>
                <a:lnTo>
                  <a:pt x="746912" y="0"/>
                </a:lnTo>
                <a:close/>
              </a:path>
              <a:path w="867409" h="1778000">
                <a:moveTo>
                  <a:pt x="867156" y="249529"/>
                </a:moveTo>
                <a:lnTo>
                  <a:pt x="804011" y="249529"/>
                </a:lnTo>
                <a:lnTo>
                  <a:pt x="804011" y="1215440"/>
                </a:lnTo>
                <a:lnTo>
                  <a:pt x="801725" y="1263434"/>
                </a:lnTo>
                <a:lnTo>
                  <a:pt x="794994" y="1310144"/>
                </a:lnTo>
                <a:lnTo>
                  <a:pt x="784034" y="1355382"/>
                </a:lnTo>
                <a:lnTo>
                  <a:pt x="769073" y="1398917"/>
                </a:lnTo>
                <a:lnTo>
                  <a:pt x="750290" y="1440548"/>
                </a:lnTo>
                <a:lnTo>
                  <a:pt x="727925" y="1480045"/>
                </a:lnTo>
                <a:lnTo>
                  <a:pt x="702170" y="1517230"/>
                </a:lnTo>
                <a:lnTo>
                  <a:pt x="673252" y="1551863"/>
                </a:lnTo>
                <a:lnTo>
                  <a:pt x="641362" y="1583753"/>
                </a:lnTo>
                <a:lnTo>
                  <a:pt x="606717" y="1612684"/>
                </a:lnTo>
                <a:lnTo>
                  <a:pt x="569544" y="1638427"/>
                </a:lnTo>
                <a:lnTo>
                  <a:pt x="530034" y="1660804"/>
                </a:lnTo>
                <a:lnTo>
                  <a:pt x="488403" y="1679575"/>
                </a:lnTo>
                <a:lnTo>
                  <a:pt x="444868" y="1694548"/>
                </a:lnTo>
                <a:lnTo>
                  <a:pt x="399630" y="1705495"/>
                </a:lnTo>
                <a:lnTo>
                  <a:pt x="352907" y="1712226"/>
                </a:lnTo>
                <a:lnTo>
                  <a:pt x="304914" y="1714512"/>
                </a:lnTo>
                <a:lnTo>
                  <a:pt x="136207" y="1714512"/>
                </a:lnTo>
                <a:lnTo>
                  <a:pt x="136207" y="1777682"/>
                </a:lnTo>
                <a:lnTo>
                  <a:pt x="304914" y="1777682"/>
                </a:lnTo>
                <a:lnTo>
                  <a:pt x="353352" y="1775612"/>
                </a:lnTo>
                <a:lnTo>
                  <a:pt x="400672" y="1769529"/>
                </a:lnTo>
                <a:lnTo>
                  <a:pt x="446684" y="1759585"/>
                </a:lnTo>
                <a:lnTo>
                  <a:pt x="491223" y="1745957"/>
                </a:lnTo>
                <a:lnTo>
                  <a:pt x="534123" y="1728825"/>
                </a:lnTo>
                <a:lnTo>
                  <a:pt x="575208" y="1708340"/>
                </a:lnTo>
                <a:lnTo>
                  <a:pt x="614311" y="1684693"/>
                </a:lnTo>
                <a:lnTo>
                  <a:pt x="651268" y="1658048"/>
                </a:lnTo>
                <a:lnTo>
                  <a:pt x="685901" y="1628571"/>
                </a:lnTo>
                <a:lnTo>
                  <a:pt x="718045" y="1596428"/>
                </a:lnTo>
                <a:lnTo>
                  <a:pt x="747522" y="1561795"/>
                </a:lnTo>
                <a:lnTo>
                  <a:pt x="774179" y="1524838"/>
                </a:lnTo>
                <a:lnTo>
                  <a:pt x="797826" y="1485722"/>
                </a:lnTo>
                <a:lnTo>
                  <a:pt x="818299" y="1444637"/>
                </a:lnTo>
                <a:lnTo>
                  <a:pt x="835431" y="1401737"/>
                </a:lnTo>
                <a:lnTo>
                  <a:pt x="849058" y="1357198"/>
                </a:lnTo>
                <a:lnTo>
                  <a:pt x="859002" y="1311186"/>
                </a:lnTo>
                <a:lnTo>
                  <a:pt x="865085" y="1263878"/>
                </a:lnTo>
                <a:lnTo>
                  <a:pt x="867156" y="1215440"/>
                </a:lnTo>
                <a:lnTo>
                  <a:pt x="867156" y="249529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7901307" y="1371602"/>
            <a:ext cx="398780" cy="540385"/>
          </a:xfrm>
          <a:custGeom>
            <a:avLst/>
            <a:gdLst/>
            <a:ahLst/>
            <a:cxnLst/>
            <a:rect l="l" t="t" r="r" b="b"/>
            <a:pathLst>
              <a:path w="398780" h="540385">
                <a:moveTo>
                  <a:pt x="242191" y="0"/>
                </a:moveTo>
                <a:lnTo>
                  <a:pt x="195337" y="3972"/>
                </a:lnTo>
                <a:lnTo>
                  <a:pt x="152600" y="15577"/>
                </a:lnTo>
                <a:lnTo>
                  <a:pt x="114351" y="34341"/>
                </a:lnTo>
                <a:lnTo>
                  <a:pt x="80964" y="59794"/>
                </a:lnTo>
                <a:lnTo>
                  <a:pt x="52811" y="91463"/>
                </a:lnTo>
                <a:lnTo>
                  <a:pt x="30265" y="128878"/>
                </a:lnTo>
                <a:lnTo>
                  <a:pt x="13699" y="171567"/>
                </a:lnTo>
                <a:lnTo>
                  <a:pt x="3487" y="219059"/>
                </a:lnTo>
                <a:lnTo>
                  <a:pt x="0" y="270881"/>
                </a:lnTo>
                <a:lnTo>
                  <a:pt x="3435" y="322444"/>
                </a:lnTo>
                <a:lnTo>
                  <a:pt x="13508" y="369684"/>
                </a:lnTo>
                <a:lnTo>
                  <a:pt x="29873" y="412136"/>
                </a:lnTo>
                <a:lnTo>
                  <a:pt x="52180" y="449334"/>
                </a:lnTo>
                <a:lnTo>
                  <a:pt x="80084" y="480813"/>
                </a:lnTo>
                <a:lnTo>
                  <a:pt x="113236" y="506107"/>
                </a:lnTo>
                <a:lnTo>
                  <a:pt x="151288" y="524750"/>
                </a:lnTo>
                <a:lnTo>
                  <a:pt x="193893" y="536278"/>
                </a:lnTo>
                <a:lnTo>
                  <a:pt x="240704" y="540224"/>
                </a:lnTo>
                <a:lnTo>
                  <a:pt x="284861" y="536464"/>
                </a:lnTo>
                <a:lnTo>
                  <a:pt x="326894" y="525985"/>
                </a:lnTo>
                <a:lnTo>
                  <a:pt x="365250" y="509987"/>
                </a:lnTo>
                <a:lnTo>
                  <a:pt x="398375" y="489670"/>
                </a:lnTo>
                <a:lnTo>
                  <a:pt x="387841" y="422542"/>
                </a:lnTo>
                <a:lnTo>
                  <a:pt x="355305" y="443389"/>
                </a:lnTo>
                <a:lnTo>
                  <a:pt x="320008" y="459861"/>
                </a:lnTo>
                <a:lnTo>
                  <a:pt x="282030" y="470681"/>
                </a:lnTo>
                <a:lnTo>
                  <a:pt x="241448" y="474571"/>
                </a:lnTo>
                <a:lnTo>
                  <a:pt x="199097" y="469819"/>
                </a:lnTo>
                <a:lnTo>
                  <a:pt x="162213" y="455948"/>
                </a:lnTo>
                <a:lnTo>
                  <a:pt x="131177" y="433539"/>
                </a:lnTo>
                <a:lnTo>
                  <a:pt x="106373" y="403172"/>
                </a:lnTo>
                <a:lnTo>
                  <a:pt x="88182" y="365425"/>
                </a:lnTo>
                <a:lnTo>
                  <a:pt x="76987" y="320881"/>
                </a:lnTo>
                <a:lnTo>
                  <a:pt x="73170" y="270117"/>
                </a:lnTo>
                <a:lnTo>
                  <a:pt x="76948" y="219310"/>
                </a:lnTo>
                <a:lnTo>
                  <a:pt x="88054" y="174655"/>
                </a:lnTo>
                <a:lnTo>
                  <a:pt x="106142" y="136757"/>
                </a:lnTo>
                <a:lnTo>
                  <a:pt x="130870" y="106225"/>
                </a:lnTo>
                <a:lnTo>
                  <a:pt x="161892" y="83664"/>
                </a:lnTo>
                <a:lnTo>
                  <a:pt x="198866" y="69683"/>
                </a:lnTo>
                <a:lnTo>
                  <a:pt x="241448" y="64888"/>
                </a:lnTo>
                <a:lnTo>
                  <a:pt x="281264" y="68755"/>
                </a:lnTo>
                <a:lnTo>
                  <a:pt x="317274" y="79413"/>
                </a:lnTo>
                <a:lnTo>
                  <a:pt x="349893" y="95447"/>
                </a:lnTo>
                <a:lnTo>
                  <a:pt x="379538" y="115441"/>
                </a:lnTo>
                <a:lnTo>
                  <a:pt x="390103" y="43003"/>
                </a:lnTo>
                <a:lnTo>
                  <a:pt x="358808" y="24821"/>
                </a:lnTo>
                <a:lnTo>
                  <a:pt x="324338" y="11312"/>
                </a:lnTo>
                <a:lnTo>
                  <a:pt x="285773" y="2898"/>
                </a:lnTo>
                <a:lnTo>
                  <a:pt x="2421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8356912" y="1379149"/>
            <a:ext cx="475615" cy="528320"/>
          </a:xfrm>
          <a:custGeom>
            <a:avLst/>
            <a:gdLst/>
            <a:ahLst/>
            <a:cxnLst/>
            <a:rect l="l" t="t" r="r" b="b"/>
            <a:pathLst>
              <a:path w="475615" h="528319">
                <a:moveTo>
                  <a:pt x="418109" y="366700"/>
                </a:moveTo>
                <a:lnTo>
                  <a:pt x="345560" y="366700"/>
                </a:lnTo>
                <a:lnTo>
                  <a:pt x="406678" y="528151"/>
                </a:lnTo>
                <a:lnTo>
                  <a:pt x="475367" y="513052"/>
                </a:lnTo>
                <a:lnTo>
                  <a:pt x="418109" y="366700"/>
                </a:lnTo>
                <a:close/>
              </a:path>
              <a:path w="475615" h="528319">
                <a:moveTo>
                  <a:pt x="274640" y="0"/>
                </a:moveTo>
                <a:lnTo>
                  <a:pt x="203721" y="0"/>
                </a:lnTo>
                <a:lnTo>
                  <a:pt x="0" y="522863"/>
                </a:lnTo>
                <a:lnTo>
                  <a:pt x="71694" y="522863"/>
                </a:lnTo>
                <a:lnTo>
                  <a:pt x="130509" y="366700"/>
                </a:lnTo>
                <a:lnTo>
                  <a:pt x="418109" y="366700"/>
                </a:lnTo>
                <a:lnTo>
                  <a:pt x="393607" y="304074"/>
                </a:lnTo>
                <a:lnTo>
                  <a:pt x="154654" y="304074"/>
                </a:lnTo>
                <a:lnTo>
                  <a:pt x="237668" y="84510"/>
                </a:lnTo>
                <a:lnTo>
                  <a:pt x="307704" y="84510"/>
                </a:lnTo>
                <a:lnTo>
                  <a:pt x="274640" y="0"/>
                </a:lnTo>
                <a:close/>
              </a:path>
              <a:path w="475615" h="528319">
                <a:moveTo>
                  <a:pt x="307704" y="84510"/>
                </a:moveTo>
                <a:lnTo>
                  <a:pt x="237668" y="84510"/>
                </a:lnTo>
                <a:lnTo>
                  <a:pt x="321414" y="304074"/>
                </a:lnTo>
                <a:lnTo>
                  <a:pt x="393607" y="304074"/>
                </a:lnTo>
                <a:lnTo>
                  <a:pt x="307704" y="845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8911396" y="1381407"/>
            <a:ext cx="355600" cy="526415"/>
          </a:xfrm>
          <a:custGeom>
            <a:avLst/>
            <a:gdLst/>
            <a:ahLst/>
            <a:cxnLst/>
            <a:rect l="l" t="t" r="r" b="b"/>
            <a:pathLst>
              <a:path w="355600" h="526414">
                <a:moveTo>
                  <a:pt x="207102" y="301058"/>
                </a:moveTo>
                <a:lnTo>
                  <a:pt x="124467" y="301058"/>
                </a:lnTo>
                <a:lnTo>
                  <a:pt x="283687" y="525889"/>
                </a:lnTo>
                <a:lnTo>
                  <a:pt x="355350" y="510036"/>
                </a:lnTo>
                <a:lnTo>
                  <a:pt x="207102" y="301058"/>
                </a:lnTo>
                <a:close/>
              </a:path>
              <a:path w="355600" h="526414">
                <a:moveTo>
                  <a:pt x="141828" y="0"/>
                </a:moveTo>
                <a:lnTo>
                  <a:pt x="0" y="0"/>
                </a:lnTo>
                <a:lnTo>
                  <a:pt x="0" y="520612"/>
                </a:lnTo>
                <a:lnTo>
                  <a:pt x="70908" y="520612"/>
                </a:lnTo>
                <a:lnTo>
                  <a:pt x="70908" y="301058"/>
                </a:lnTo>
                <a:lnTo>
                  <a:pt x="207102" y="301058"/>
                </a:lnTo>
                <a:lnTo>
                  <a:pt x="200684" y="292012"/>
                </a:lnTo>
                <a:lnTo>
                  <a:pt x="247140" y="272563"/>
                </a:lnTo>
                <a:lnTo>
                  <a:pt x="283124" y="242296"/>
                </a:lnTo>
                <a:lnTo>
                  <a:pt x="283594" y="241458"/>
                </a:lnTo>
                <a:lnTo>
                  <a:pt x="70908" y="241458"/>
                </a:lnTo>
                <a:lnTo>
                  <a:pt x="70908" y="62636"/>
                </a:lnTo>
                <a:lnTo>
                  <a:pt x="289410" y="62636"/>
                </a:lnTo>
                <a:lnTo>
                  <a:pt x="268134" y="38290"/>
                </a:lnTo>
                <a:lnTo>
                  <a:pt x="233924" y="17213"/>
                </a:lnTo>
                <a:lnTo>
                  <a:pt x="191578" y="4352"/>
                </a:lnTo>
                <a:lnTo>
                  <a:pt x="141828" y="0"/>
                </a:lnTo>
                <a:close/>
              </a:path>
              <a:path w="355600" h="526414">
                <a:moveTo>
                  <a:pt x="289410" y="62636"/>
                </a:moveTo>
                <a:lnTo>
                  <a:pt x="138822" y="62636"/>
                </a:lnTo>
                <a:lnTo>
                  <a:pt x="184485" y="68588"/>
                </a:lnTo>
                <a:lnTo>
                  <a:pt x="217287" y="85925"/>
                </a:lnTo>
                <a:lnTo>
                  <a:pt x="237079" y="113874"/>
                </a:lnTo>
                <a:lnTo>
                  <a:pt x="243709" y="151660"/>
                </a:lnTo>
                <a:lnTo>
                  <a:pt x="235799" y="190517"/>
                </a:lnTo>
                <a:lnTo>
                  <a:pt x="213243" y="218626"/>
                </a:lnTo>
                <a:lnTo>
                  <a:pt x="177806" y="235702"/>
                </a:lnTo>
                <a:lnTo>
                  <a:pt x="131252" y="241458"/>
                </a:lnTo>
                <a:lnTo>
                  <a:pt x="283594" y="241458"/>
                </a:lnTo>
                <a:lnTo>
                  <a:pt x="306375" y="200854"/>
                </a:lnTo>
                <a:lnTo>
                  <a:pt x="314629" y="147880"/>
                </a:lnTo>
                <a:lnTo>
                  <a:pt x="309219" y="103917"/>
                </a:lnTo>
                <a:lnTo>
                  <a:pt x="293476" y="67289"/>
                </a:lnTo>
                <a:lnTo>
                  <a:pt x="289410" y="62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19336103" y="1381412"/>
            <a:ext cx="288290" cy="520700"/>
          </a:xfrm>
          <a:custGeom>
            <a:avLst/>
            <a:gdLst/>
            <a:ahLst/>
            <a:cxnLst/>
            <a:rect l="l" t="t" r="r" b="b"/>
            <a:pathLst>
              <a:path w="288290" h="520700">
                <a:moveTo>
                  <a:pt x="280651" y="0"/>
                </a:moveTo>
                <a:lnTo>
                  <a:pt x="0" y="0"/>
                </a:lnTo>
                <a:lnTo>
                  <a:pt x="0" y="520601"/>
                </a:lnTo>
                <a:lnTo>
                  <a:pt x="288221" y="520601"/>
                </a:lnTo>
                <a:lnTo>
                  <a:pt x="288221" y="455713"/>
                </a:lnTo>
                <a:lnTo>
                  <a:pt x="70919" y="455713"/>
                </a:lnTo>
                <a:lnTo>
                  <a:pt x="70919" y="280672"/>
                </a:lnTo>
                <a:lnTo>
                  <a:pt x="244453" y="280672"/>
                </a:lnTo>
                <a:lnTo>
                  <a:pt x="233888" y="215784"/>
                </a:lnTo>
                <a:lnTo>
                  <a:pt x="70919" y="215784"/>
                </a:lnTo>
                <a:lnTo>
                  <a:pt x="70919" y="64888"/>
                </a:lnTo>
                <a:lnTo>
                  <a:pt x="280651" y="64888"/>
                </a:lnTo>
                <a:lnTo>
                  <a:pt x="2806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1" i="0">
                <a:solidFill>
                  <a:srgbClr val="413951"/>
                </a:solidFill>
                <a:latin typeface="Raleway ExtraBold"/>
                <a:cs typeface="Raleway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311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40812" y="2389405"/>
            <a:ext cx="18222475" cy="1435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1" i="0">
                <a:solidFill>
                  <a:srgbClr val="413951"/>
                </a:solidFill>
                <a:latin typeface="Raleway ExtraBold"/>
                <a:cs typeface="Raleway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99167" y="2196582"/>
            <a:ext cx="16905764" cy="3905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0B213C"/>
                </a:solidFill>
                <a:latin typeface="Raleway SemiBold"/>
                <a:cs typeface="Raleway 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3.png"/><Relationship Id="rId7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0C055B4-CD72-40E6-BFEC-8BEF5D2E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63929"/>
          <a:stretch/>
        </p:blipFill>
        <p:spPr>
          <a:xfrm>
            <a:off x="-3" y="2316"/>
            <a:ext cx="20104102" cy="1130855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E48191B-EAEC-4FCF-8C8E-208A2E33C866}"/>
              </a:ext>
            </a:extLst>
          </p:cNvPr>
          <p:cNvSpPr txBox="1">
            <a:spLocks/>
          </p:cNvSpPr>
          <p:nvPr/>
        </p:nvSpPr>
        <p:spPr>
          <a:xfrm>
            <a:off x="1" y="2156853"/>
            <a:ext cx="20104098" cy="1096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542265" algn="ctr">
              <a:tabLst>
                <a:tab pos="161282" algn="l"/>
              </a:tabLst>
            </a:pPr>
            <a:r>
              <a:rPr lang="en-US" sz="7915" b="1" dirty="0">
                <a:latin typeface="Calibri" panose="020F0502020204030204" pitchFamily="34" charset="0"/>
                <a:cs typeface="Calibri" panose="020F0502020204030204" pitchFamily="34" charset="0"/>
              </a:rPr>
              <a:t>JetPeel by </a:t>
            </a:r>
            <a:r>
              <a:rPr lang="en-US" sz="7915" b="1" dirty="0" err="1">
                <a:latin typeface="Calibri" panose="020F0502020204030204" pitchFamily="34" charset="0"/>
                <a:cs typeface="Calibri" panose="020F0502020204030204" pitchFamily="34" charset="0"/>
              </a:rPr>
              <a:t>TavTech</a:t>
            </a:r>
            <a:r>
              <a:rPr lang="en-US" sz="7915" b="1" dirty="0">
                <a:latin typeface="Calibri" panose="020F0502020204030204" pitchFamily="34" charset="0"/>
                <a:cs typeface="Calibri" panose="020F0502020204030204" pitchFamily="34" charset="0"/>
              </a:rPr>
              <a:t> Academy</a:t>
            </a:r>
          </a:p>
        </p:txBody>
      </p:sp>
      <p:pic>
        <p:nvPicPr>
          <p:cNvPr id="31" name="object 20">
            <a:extLst>
              <a:ext uri="{FF2B5EF4-FFF2-40B4-BE49-F238E27FC236}">
                <a16:creationId xmlns:a16="http://schemas.microsoft.com/office/drawing/2014/main" id="{B943CF68-FAFB-47B5-8758-D43F67C1245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7098" y="6220752"/>
            <a:ext cx="3842723" cy="4970823"/>
          </a:xfrm>
          <a:prstGeom prst="rect">
            <a:avLst/>
          </a:prstGeom>
        </p:spPr>
      </p:pic>
      <p:pic>
        <p:nvPicPr>
          <p:cNvPr id="30" name="object 4">
            <a:extLst>
              <a:ext uri="{FF2B5EF4-FFF2-40B4-BE49-F238E27FC236}">
                <a16:creationId xmlns:a16="http://schemas.microsoft.com/office/drawing/2014/main" id="{9C2BBAD2-3ED8-48E5-AD6A-D8AB88029BDC}"/>
              </a:ext>
            </a:extLst>
          </p:cNvPr>
          <p:cNvPicPr/>
          <p:nvPr/>
        </p:nvPicPr>
        <p:blipFill>
          <a:blip r:embed="rId5"/>
          <a:srcRect t="38" b="38"/>
          <a:stretch/>
        </p:blipFill>
        <p:spPr>
          <a:xfrm>
            <a:off x="10842577" y="5644222"/>
            <a:ext cx="9052283" cy="56487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B25309B-9795-76F2-8230-59230B8EF986}"/>
              </a:ext>
            </a:extLst>
          </p:cNvPr>
          <p:cNvGrpSpPr/>
          <p:nvPr/>
        </p:nvGrpSpPr>
        <p:grpSpPr>
          <a:xfrm>
            <a:off x="6344211" y="6317665"/>
            <a:ext cx="4462248" cy="4114616"/>
            <a:chOff x="3847405" y="1899528"/>
            <a:chExt cx="2706101" cy="2495282"/>
          </a:xfrm>
        </p:grpSpPr>
        <p:pic>
          <p:nvPicPr>
            <p:cNvPr id="18" name="Рисунок 17" descr="Изображение выглядит как игла,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E2CF97C-B79E-4EEB-96D1-B52EF6EF2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7405" y="3203693"/>
              <a:ext cx="1191117" cy="1191117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9E28B0D6-2D87-49ED-B6B3-C9EAA97E7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26112" y="1899528"/>
              <a:ext cx="1191116" cy="1191116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618373-2D00-4A62-9043-895B188F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62391" y="3203695"/>
              <a:ext cx="1191115" cy="1191115"/>
            </a:xfrm>
            <a:prstGeom prst="rect">
              <a:avLst/>
            </a:prstGeom>
          </p:spPr>
        </p:pic>
      </p:grp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899598FC-524D-4C19-93B6-C986A1C1A8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122" b="21000"/>
          <a:stretch/>
        </p:blipFill>
        <p:spPr>
          <a:xfrm>
            <a:off x="149100" y="143226"/>
            <a:ext cx="3236965" cy="19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3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02762" y="5"/>
            <a:ext cx="8701457" cy="10736725"/>
            <a:chOff x="12147729" y="5"/>
            <a:chExt cx="7956524" cy="9759950"/>
          </a:xfrm>
        </p:grpSpPr>
        <p:sp>
          <p:nvSpPr>
            <p:cNvPr id="3" name="object 3"/>
            <p:cNvSpPr/>
            <p:nvPr/>
          </p:nvSpPr>
          <p:spPr>
            <a:xfrm>
              <a:off x="12946533" y="5"/>
              <a:ext cx="7157720" cy="9759950"/>
            </a:xfrm>
            <a:custGeom>
              <a:avLst/>
              <a:gdLst/>
              <a:ahLst/>
              <a:cxnLst/>
              <a:rect l="l" t="t" r="r" b="b"/>
              <a:pathLst>
                <a:path w="7157719" h="9759950">
                  <a:moveTo>
                    <a:pt x="6970230" y="653135"/>
                  </a:moveTo>
                  <a:lnTo>
                    <a:pt x="6969747" y="607949"/>
                  </a:lnTo>
                  <a:lnTo>
                    <a:pt x="6968503" y="562775"/>
                  </a:lnTo>
                  <a:lnTo>
                    <a:pt x="6966509" y="517613"/>
                  </a:lnTo>
                  <a:lnTo>
                    <a:pt x="6963753" y="472503"/>
                  </a:lnTo>
                  <a:lnTo>
                    <a:pt x="6960222" y="427418"/>
                  </a:lnTo>
                  <a:lnTo>
                    <a:pt x="6955942" y="382409"/>
                  </a:lnTo>
                  <a:lnTo>
                    <a:pt x="6950900" y="337451"/>
                  </a:lnTo>
                  <a:lnTo>
                    <a:pt x="6945109" y="292569"/>
                  </a:lnTo>
                  <a:lnTo>
                    <a:pt x="6938543" y="247777"/>
                  </a:lnTo>
                  <a:lnTo>
                    <a:pt x="6931215" y="203085"/>
                  </a:lnTo>
                  <a:lnTo>
                    <a:pt x="6923138" y="158496"/>
                  </a:lnTo>
                  <a:lnTo>
                    <a:pt x="6914299" y="114033"/>
                  </a:lnTo>
                  <a:lnTo>
                    <a:pt x="6904698" y="69697"/>
                  </a:lnTo>
                  <a:lnTo>
                    <a:pt x="6894335" y="25501"/>
                  </a:lnTo>
                  <a:lnTo>
                    <a:pt x="6887896" y="0"/>
                  </a:lnTo>
                  <a:lnTo>
                    <a:pt x="6381026" y="0"/>
                  </a:lnTo>
                  <a:lnTo>
                    <a:pt x="6391745" y="34531"/>
                  </a:lnTo>
                  <a:lnTo>
                    <a:pt x="6404216" y="77863"/>
                  </a:lnTo>
                  <a:lnTo>
                    <a:pt x="6415773" y="121412"/>
                  </a:lnTo>
                  <a:lnTo>
                    <a:pt x="6426403" y="165138"/>
                  </a:lnTo>
                  <a:lnTo>
                    <a:pt x="6436131" y="209042"/>
                  </a:lnTo>
                  <a:lnTo>
                    <a:pt x="6444932" y="253111"/>
                  </a:lnTo>
                  <a:lnTo>
                    <a:pt x="6452819" y="297307"/>
                  </a:lnTo>
                  <a:lnTo>
                    <a:pt x="6459791" y="341642"/>
                  </a:lnTo>
                  <a:lnTo>
                    <a:pt x="6465849" y="386080"/>
                  </a:lnTo>
                  <a:lnTo>
                    <a:pt x="6470980" y="430618"/>
                  </a:lnTo>
                  <a:lnTo>
                    <a:pt x="6475209" y="475246"/>
                  </a:lnTo>
                  <a:lnTo>
                    <a:pt x="6478511" y="519925"/>
                  </a:lnTo>
                  <a:lnTo>
                    <a:pt x="6480899" y="564654"/>
                  </a:lnTo>
                  <a:lnTo>
                    <a:pt x="6482372" y="609422"/>
                  </a:lnTo>
                  <a:lnTo>
                    <a:pt x="6482931" y="654202"/>
                  </a:lnTo>
                  <a:lnTo>
                    <a:pt x="6482562" y="698995"/>
                  </a:lnTo>
                  <a:lnTo>
                    <a:pt x="6481292" y="743762"/>
                  </a:lnTo>
                  <a:lnTo>
                    <a:pt x="6479083" y="788670"/>
                  </a:lnTo>
                  <a:lnTo>
                    <a:pt x="6475933" y="833805"/>
                  </a:lnTo>
                  <a:lnTo>
                    <a:pt x="6471958" y="877836"/>
                  </a:lnTo>
                  <a:lnTo>
                    <a:pt x="6467018" y="922401"/>
                  </a:lnTo>
                  <a:lnTo>
                    <a:pt x="6461150" y="966876"/>
                  </a:lnTo>
                  <a:lnTo>
                    <a:pt x="6454368" y="1011237"/>
                  </a:lnTo>
                  <a:lnTo>
                    <a:pt x="6446672" y="1055471"/>
                  </a:lnTo>
                  <a:lnTo>
                    <a:pt x="6438062" y="1099566"/>
                  </a:lnTo>
                  <a:lnTo>
                    <a:pt x="6428537" y="1143520"/>
                  </a:lnTo>
                  <a:lnTo>
                    <a:pt x="6418097" y="1187297"/>
                  </a:lnTo>
                  <a:lnTo>
                    <a:pt x="6406731" y="1230884"/>
                  </a:lnTo>
                  <a:lnTo>
                    <a:pt x="6394450" y="1274279"/>
                  </a:lnTo>
                  <a:lnTo>
                    <a:pt x="6381255" y="1317447"/>
                  </a:lnTo>
                  <a:lnTo>
                    <a:pt x="6367132" y="1360385"/>
                  </a:lnTo>
                  <a:lnTo>
                    <a:pt x="6352108" y="1403083"/>
                  </a:lnTo>
                  <a:lnTo>
                    <a:pt x="6336157" y="1445514"/>
                  </a:lnTo>
                  <a:lnTo>
                    <a:pt x="6319291" y="1487665"/>
                  </a:lnTo>
                  <a:lnTo>
                    <a:pt x="6301511" y="1529524"/>
                  </a:lnTo>
                  <a:lnTo>
                    <a:pt x="6282804" y="1571066"/>
                  </a:lnTo>
                  <a:lnTo>
                    <a:pt x="6263183" y="1612290"/>
                  </a:lnTo>
                  <a:lnTo>
                    <a:pt x="6242647" y="1653159"/>
                  </a:lnTo>
                  <a:lnTo>
                    <a:pt x="6221196" y="1693684"/>
                  </a:lnTo>
                  <a:lnTo>
                    <a:pt x="6198832" y="1733829"/>
                  </a:lnTo>
                  <a:lnTo>
                    <a:pt x="6175540" y="1773593"/>
                  </a:lnTo>
                  <a:lnTo>
                    <a:pt x="6151334" y="1812950"/>
                  </a:lnTo>
                  <a:lnTo>
                    <a:pt x="6126213" y="1851888"/>
                  </a:lnTo>
                  <a:lnTo>
                    <a:pt x="6100178" y="1890382"/>
                  </a:lnTo>
                  <a:lnTo>
                    <a:pt x="6073216" y="1928431"/>
                  </a:lnTo>
                  <a:lnTo>
                    <a:pt x="6045339" y="1966010"/>
                  </a:lnTo>
                  <a:lnTo>
                    <a:pt x="6016549" y="2003120"/>
                  </a:lnTo>
                  <a:lnTo>
                    <a:pt x="5986831" y="2039721"/>
                  </a:lnTo>
                  <a:lnTo>
                    <a:pt x="5956211" y="2075815"/>
                  </a:lnTo>
                  <a:lnTo>
                    <a:pt x="5924664" y="2111375"/>
                  </a:lnTo>
                  <a:lnTo>
                    <a:pt x="5892190" y="2146389"/>
                  </a:lnTo>
                  <a:lnTo>
                    <a:pt x="5858815" y="2180844"/>
                  </a:lnTo>
                  <a:lnTo>
                    <a:pt x="1401114" y="6681914"/>
                  </a:lnTo>
                  <a:lnTo>
                    <a:pt x="1746592" y="7027710"/>
                  </a:lnTo>
                  <a:lnTo>
                    <a:pt x="6204293" y="2526639"/>
                  </a:lnTo>
                  <a:lnTo>
                    <a:pt x="6238062" y="2491930"/>
                  </a:lnTo>
                  <a:lnTo>
                    <a:pt x="6271057" y="2456738"/>
                  </a:lnTo>
                  <a:lnTo>
                    <a:pt x="6303302" y="2421102"/>
                  </a:lnTo>
                  <a:lnTo>
                    <a:pt x="6334785" y="2385009"/>
                  </a:lnTo>
                  <a:lnTo>
                    <a:pt x="6365507" y="2348496"/>
                  </a:lnTo>
                  <a:lnTo>
                    <a:pt x="6395466" y="2311552"/>
                  </a:lnTo>
                  <a:lnTo>
                    <a:pt x="6424663" y="2274189"/>
                  </a:lnTo>
                  <a:lnTo>
                    <a:pt x="6453098" y="2236419"/>
                  </a:lnTo>
                  <a:lnTo>
                    <a:pt x="6480784" y="2198268"/>
                  </a:lnTo>
                  <a:lnTo>
                    <a:pt x="6507696" y="2159736"/>
                  </a:lnTo>
                  <a:lnTo>
                    <a:pt x="6533845" y="2120823"/>
                  </a:lnTo>
                  <a:lnTo>
                    <a:pt x="6559245" y="2081555"/>
                  </a:lnTo>
                  <a:lnTo>
                    <a:pt x="6583870" y="2041931"/>
                  </a:lnTo>
                  <a:lnTo>
                    <a:pt x="6607734" y="2001977"/>
                  </a:lnTo>
                  <a:lnTo>
                    <a:pt x="6630848" y="1961692"/>
                  </a:lnTo>
                  <a:lnTo>
                    <a:pt x="6653187" y="1921090"/>
                  </a:lnTo>
                  <a:lnTo>
                    <a:pt x="6674777" y="1880171"/>
                  </a:lnTo>
                  <a:lnTo>
                    <a:pt x="6695605" y="1838972"/>
                  </a:lnTo>
                  <a:lnTo>
                    <a:pt x="6715671" y="1797469"/>
                  </a:lnTo>
                  <a:lnTo>
                    <a:pt x="6734962" y="1755698"/>
                  </a:lnTo>
                  <a:lnTo>
                    <a:pt x="6753504" y="1713661"/>
                  </a:lnTo>
                  <a:lnTo>
                    <a:pt x="6771284" y="1671383"/>
                  </a:lnTo>
                  <a:lnTo>
                    <a:pt x="6788302" y="1628851"/>
                  </a:lnTo>
                  <a:lnTo>
                    <a:pt x="6804571" y="1586077"/>
                  </a:lnTo>
                  <a:lnTo>
                    <a:pt x="6820065" y="1543100"/>
                  </a:lnTo>
                  <a:lnTo>
                    <a:pt x="6834797" y="1499895"/>
                  </a:lnTo>
                  <a:lnTo>
                    <a:pt x="6848767" y="1456499"/>
                  </a:lnTo>
                  <a:lnTo>
                    <a:pt x="6861988" y="1412913"/>
                  </a:lnTo>
                  <a:lnTo>
                    <a:pt x="6874446" y="1369136"/>
                  </a:lnTo>
                  <a:lnTo>
                    <a:pt x="6886130" y="1325206"/>
                  </a:lnTo>
                  <a:lnTo>
                    <a:pt x="6897065" y="1281112"/>
                  </a:lnTo>
                  <a:lnTo>
                    <a:pt x="6907238" y="1236865"/>
                  </a:lnTo>
                  <a:lnTo>
                    <a:pt x="6916648" y="1192491"/>
                  </a:lnTo>
                  <a:lnTo>
                    <a:pt x="6925297" y="1147978"/>
                  </a:lnTo>
                  <a:lnTo>
                    <a:pt x="6933184" y="1103363"/>
                  </a:lnTo>
                  <a:lnTo>
                    <a:pt x="6940309" y="1058633"/>
                  </a:lnTo>
                  <a:lnTo>
                    <a:pt x="6946671" y="1013815"/>
                  </a:lnTo>
                  <a:lnTo>
                    <a:pt x="6952285" y="968908"/>
                  </a:lnTo>
                  <a:lnTo>
                    <a:pt x="6957123" y="923937"/>
                  </a:lnTo>
                  <a:lnTo>
                    <a:pt x="6961213" y="878890"/>
                  </a:lnTo>
                  <a:lnTo>
                    <a:pt x="6964566" y="833208"/>
                  </a:lnTo>
                  <a:lnTo>
                    <a:pt x="6967106" y="788504"/>
                  </a:lnTo>
                  <a:lnTo>
                    <a:pt x="6968896" y="743508"/>
                  </a:lnTo>
                  <a:lnTo>
                    <a:pt x="6969950" y="698334"/>
                  </a:lnTo>
                  <a:lnTo>
                    <a:pt x="6970230" y="653135"/>
                  </a:lnTo>
                  <a:close/>
                </a:path>
                <a:path w="7157719" h="9759950">
                  <a:moveTo>
                    <a:pt x="7157555" y="1929193"/>
                  </a:moveTo>
                  <a:lnTo>
                    <a:pt x="7129589" y="1988489"/>
                  </a:lnTo>
                  <a:lnTo>
                    <a:pt x="7109180" y="2029612"/>
                  </a:lnTo>
                  <a:lnTo>
                    <a:pt x="7088111" y="2070493"/>
                  </a:lnTo>
                  <a:lnTo>
                    <a:pt x="7066381" y="2111108"/>
                  </a:lnTo>
                  <a:lnTo>
                    <a:pt x="7043979" y="2151443"/>
                  </a:lnTo>
                  <a:lnTo>
                    <a:pt x="7020915" y="2191512"/>
                  </a:lnTo>
                  <a:lnTo>
                    <a:pt x="6997205" y="2231301"/>
                  </a:lnTo>
                  <a:lnTo>
                    <a:pt x="6972821" y="2270785"/>
                  </a:lnTo>
                  <a:lnTo>
                    <a:pt x="6947776" y="2309965"/>
                  </a:lnTo>
                  <a:lnTo>
                    <a:pt x="6922071" y="2348839"/>
                  </a:lnTo>
                  <a:lnTo>
                    <a:pt x="6895706" y="2387396"/>
                  </a:lnTo>
                  <a:lnTo>
                    <a:pt x="6868668" y="2425623"/>
                  </a:lnTo>
                  <a:lnTo>
                    <a:pt x="6840982" y="2463520"/>
                  </a:lnTo>
                  <a:lnTo>
                    <a:pt x="6812623" y="2501074"/>
                  </a:lnTo>
                  <a:lnTo>
                    <a:pt x="6783603" y="2538272"/>
                  </a:lnTo>
                  <a:lnTo>
                    <a:pt x="6753936" y="2575115"/>
                  </a:lnTo>
                  <a:lnTo>
                    <a:pt x="6723596" y="2611590"/>
                  </a:lnTo>
                  <a:lnTo>
                    <a:pt x="6692582" y="2647696"/>
                  </a:lnTo>
                  <a:lnTo>
                    <a:pt x="6660921" y="2683408"/>
                  </a:lnTo>
                  <a:lnTo>
                    <a:pt x="6628600" y="2718739"/>
                  </a:lnTo>
                  <a:lnTo>
                    <a:pt x="6595605" y="2753664"/>
                  </a:lnTo>
                  <a:lnTo>
                    <a:pt x="6561963" y="2788183"/>
                  </a:lnTo>
                  <a:lnTo>
                    <a:pt x="0" y="9413964"/>
                  </a:lnTo>
                  <a:lnTo>
                    <a:pt x="345478" y="9759772"/>
                  </a:lnTo>
                  <a:lnTo>
                    <a:pt x="6907428" y="3133966"/>
                  </a:lnTo>
                  <a:lnTo>
                    <a:pt x="6941058" y="3099549"/>
                  </a:lnTo>
                  <a:lnTo>
                    <a:pt x="6974116" y="3064789"/>
                  </a:lnTo>
                  <a:lnTo>
                    <a:pt x="7006615" y="3029674"/>
                  </a:lnTo>
                  <a:lnTo>
                    <a:pt x="7038543" y="2994228"/>
                  </a:lnTo>
                  <a:lnTo>
                    <a:pt x="7069899" y="2958452"/>
                  </a:lnTo>
                  <a:lnTo>
                    <a:pt x="7100684" y="2922333"/>
                  </a:lnTo>
                  <a:lnTo>
                    <a:pt x="7130910" y="2885910"/>
                  </a:lnTo>
                  <a:lnTo>
                    <a:pt x="7157555" y="2852890"/>
                  </a:lnTo>
                  <a:lnTo>
                    <a:pt x="7157555" y="1929193"/>
                  </a:lnTo>
                  <a:close/>
                </a:path>
                <a:path w="7157719" h="9759950">
                  <a:moveTo>
                    <a:pt x="7157567" y="3509302"/>
                  </a:moveTo>
                  <a:lnTo>
                    <a:pt x="2016696" y="8700186"/>
                  </a:lnTo>
                  <a:lnTo>
                    <a:pt x="2362174" y="9045981"/>
                  </a:lnTo>
                  <a:lnTo>
                    <a:pt x="7157567" y="4203928"/>
                  </a:lnTo>
                  <a:lnTo>
                    <a:pt x="7157567" y="3509302"/>
                  </a:lnTo>
                  <a:close/>
                </a:path>
              </a:pathLst>
            </a:custGeom>
            <a:solidFill>
              <a:srgbClr val="E3D6D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47729" y="2754312"/>
              <a:ext cx="7550032" cy="572667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44864" y="2864534"/>
            <a:ext cx="10607386" cy="63562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57300" algn="l" rtl="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Wide</a:t>
            </a:r>
            <a:r>
              <a:rPr sz="32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Range Hyaluronic Acid</a:t>
            </a:r>
            <a:endParaRPr sz="3200" dirty="0">
              <a:latin typeface="Raleway SemiBold"/>
              <a:cs typeface="Raleway SemiBold"/>
            </a:endParaRPr>
          </a:p>
          <a:p>
            <a:pPr marL="1294765" algn="l" rtl="0">
              <a:lnSpc>
                <a:spcPct val="100000"/>
              </a:lnSpc>
              <a:spcBef>
                <a:spcPts val="1780"/>
              </a:spcBef>
            </a:pPr>
            <a:r>
              <a:rPr b="1" i="1" spc="5" dirty="0">
                <a:solidFill>
                  <a:srgbClr val="CFA3A3"/>
                </a:solidFill>
                <a:latin typeface="Raleway ExtraBold"/>
                <a:cs typeface="Raleway ExtraBold"/>
              </a:rPr>
              <a:t>(Replaces</a:t>
            </a:r>
            <a:r>
              <a:rPr b="1" i="1" spc="-5" dirty="0">
                <a:solidFill>
                  <a:srgbClr val="CFA3A3"/>
                </a:solidFill>
                <a:latin typeface="Raleway ExtraBold"/>
                <a:cs typeface="Raleway ExtraBold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 ExtraBold"/>
                <a:cs typeface="Raleway ExtraBold"/>
              </a:rPr>
              <a:t>Anti-Aging</a:t>
            </a:r>
            <a:r>
              <a:rPr b="1" i="1" dirty="0">
                <a:solidFill>
                  <a:srgbClr val="CFA3A3"/>
                </a:solidFill>
                <a:latin typeface="Raleway ExtraBold"/>
                <a:cs typeface="Raleway ExtraBold"/>
              </a:rPr>
              <a:t> </a:t>
            </a:r>
            <a:r>
              <a:rPr b="1" i="1" spc="10" dirty="0">
                <a:solidFill>
                  <a:srgbClr val="CFA3A3"/>
                </a:solidFill>
                <a:latin typeface="Raleway ExtraBold"/>
                <a:cs typeface="Raleway ExtraBold"/>
              </a:rPr>
              <a:t>Complex</a:t>
            </a:r>
            <a:r>
              <a:rPr b="1" i="1" dirty="0">
                <a:solidFill>
                  <a:srgbClr val="CFA3A3"/>
                </a:solidFill>
                <a:latin typeface="Raleway ExtraBold"/>
                <a:cs typeface="Raleway ExtraBold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 ExtraBold"/>
                <a:cs typeface="Raleway ExtraBold"/>
              </a:rPr>
              <a:t>1)</a:t>
            </a:r>
            <a:endParaRPr dirty="0">
              <a:latin typeface="Raleway ExtraBold"/>
              <a:cs typeface="Raleway ExtraBold"/>
            </a:endParaRPr>
          </a:p>
          <a:p>
            <a:pPr algn="l" rtl="0">
              <a:lnSpc>
                <a:spcPct val="100000"/>
              </a:lnSpc>
            </a:pPr>
            <a:endParaRPr sz="1600" dirty="0">
              <a:latin typeface="Raleway ExtraBold"/>
              <a:cs typeface="Raleway ExtraBold"/>
            </a:endParaRPr>
          </a:p>
          <a:p>
            <a:pPr algn="l" rtl="0">
              <a:lnSpc>
                <a:spcPct val="100000"/>
              </a:lnSpc>
            </a:pPr>
            <a:endParaRPr sz="1600" dirty="0">
              <a:latin typeface="Raleway ExtraBold"/>
              <a:cs typeface="Raleway ExtraBold"/>
            </a:endParaRPr>
          </a:p>
          <a:p>
            <a:pPr algn="l" rtl="0">
              <a:lnSpc>
                <a:spcPct val="100000"/>
              </a:lnSpc>
              <a:spcBef>
                <a:spcPts val="25"/>
              </a:spcBef>
            </a:pPr>
            <a:endParaRPr sz="1900" dirty="0">
              <a:latin typeface="Raleway ExtraBold"/>
              <a:cs typeface="Raleway ExtraBold"/>
            </a:endParaRPr>
          </a:p>
          <a:p>
            <a:pPr marL="127635" marR="340995" indent="-115570" algn="l" rtl="0">
              <a:lnSpc>
                <a:spcPct val="100400"/>
              </a:lnSpc>
              <a:buSzPct val="95652"/>
              <a:buChar char="•"/>
              <a:tabLst>
                <a:tab pos="128270" algn="l"/>
              </a:tabLst>
            </a:pPr>
            <a:r>
              <a:rPr lang="he-IL"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Unique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wide-range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complex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containing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five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molecular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weights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of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HA </a:t>
            </a:r>
            <a:r>
              <a:rPr sz="2400" b="1" spc="-55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that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enable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simultaneous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infusion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into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different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layers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of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the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skin</a:t>
            </a:r>
            <a:endParaRPr lang="en-US" sz="2400" b="1" dirty="0">
              <a:solidFill>
                <a:srgbClr val="413951"/>
              </a:solidFill>
              <a:latin typeface="Raleway SemiBold"/>
              <a:cs typeface="Raleway SemiBold"/>
            </a:endParaRPr>
          </a:p>
          <a:p>
            <a:pPr marL="127635" marR="340995" indent="-115570" algn="l" rtl="0">
              <a:lnSpc>
                <a:spcPct val="100400"/>
              </a:lnSpc>
              <a:buSzPct val="95652"/>
              <a:buChar char="•"/>
              <a:tabLst>
                <a:tab pos="12827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27635" marR="382270" indent="-115570" algn="l" rtl="0">
              <a:lnSpc>
                <a:spcPct val="100400"/>
              </a:lnSpc>
              <a:spcBef>
                <a:spcPts val="1320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Low-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and medium-weight HA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 molecules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can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go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deeper into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the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skin, </a:t>
            </a:r>
            <a:r>
              <a:rPr sz="2400" b="1" spc="-55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increasing hydration over time</a:t>
            </a:r>
            <a:endParaRPr lang="en-US" sz="2400" b="1" dirty="0">
              <a:solidFill>
                <a:srgbClr val="413951"/>
              </a:solidFill>
              <a:latin typeface="Raleway SemiBold"/>
              <a:cs typeface="Raleway SemiBold"/>
            </a:endParaRPr>
          </a:p>
          <a:p>
            <a:pPr marL="127635" marR="382270" indent="-115570" algn="l" rtl="0">
              <a:lnSpc>
                <a:spcPct val="100400"/>
              </a:lnSpc>
              <a:spcBef>
                <a:spcPts val="1320"/>
              </a:spcBef>
              <a:buSzPct val="95652"/>
              <a:buChar char="•"/>
              <a:tabLst>
                <a:tab pos="12827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30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High-weight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HA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molecules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lie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on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the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surface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level,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for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instant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hydration</a:t>
            </a:r>
            <a:endParaRPr lang="he-IL" sz="2400" b="1" dirty="0">
              <a:solidFill>
                <a:srgbClr val="413951"/>
              </a:solidFill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30"/>
              </a:spcBef>
              <a:buSzPct val="95652"/>
              <a:buChar char="•"/>
              <a:tabLst>
                <a:tab pos="12827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27635" marR="368935" indent="-115570" algn="l" rtl="0">
              <a:lnSpc>
                <a:spcPct val="100400"/>
              </a:lnSpc>
              <a:spcBef>
                <a:spcPts val="1315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Combined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with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R</a:t>
            </a:r>
            <a:r>
              <a:rPr lang="en-GB"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e</a:t>
            </a:r>
            <a:r>
              <a:rPr sz="2400" b="1" dirty="0" err="1">
                <a:solidFill>
                  <a:srgbClr val="413951"/>
                </a:solidFill>
                <a:latin typeface="Raleway SemiBold"/>
                <a:cs typeface="Raleway SemiBold"/>
              </a:rPr>
              <a:t>gu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-age®,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a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synergistic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blend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of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patented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peptides </a:t>
            </a:r>
            <a:r>
              <a:rPr sz="2400" b="1" spc="-55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and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proteins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that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demonstrates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fast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action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anti-aging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benefits</a:t>
            </a:r>
            <a:endParaRPr sz="2400" dirty="0">
              <a:latin typeface="Raleway SemiBold"/>
              <a:cs typeface="Raleway SemiBol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4257" y="171336"/>
            <a:ext cx="939228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sz="7000" b="1" dirty="0">
                <a:solidFill>
                  <a:srgbClr val="0B213C"/>
                </a:solidFill>
                <a:latin typeface="Raleway SemiBold"/>
                <a:cs typeface="Raleway SemiBold"/>
              </a:rPr>
              <a:t>Anti</a:t>
            </a:r>
            <a:r>
              <a:rPr sz="70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dirty="0">
                <a:solidFill>
                  <a:srgbClr val="0B213C"/>
                </a:solidFill>
                <a:latin typeface="Raleway SemiBold"/>
                <a:cs typeface="Raleway SemiBold"/>
              </a:rPr>
              <a:t>Aging</a:t>
            </a:r>
            <a:r>
              <a:rPr sz="70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dirty="0">
                <a:solidFill>
                  <a:srgbClr val="0B213C"/>
                </a:solidFill>
                <a:latin typeface="Raleway SemiBold"/>
                <a:cs typeface="Raleway SemiBold"/>
              </a:rPr>
              <a:t>Care</a:t>
            </a:r>
            <a:r>
              <a:rPr sz="70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dirty="0">
                <a:solidFill>
                  <a:srgbClr val="0B213C"/>
                </a:solidFill>
                <a:latin typeface="Raleway SemiBold"/>
                <a:cs typeface="Raleway SemiBold"/>
              </a:rPr>
              <a:t>Series</a:t>
            </a:r>
            <a:endParaRPr sz="7000" dirty="0">
              <a:latin typeface="Raleway SemiBold"/>
              <a:cs typeface="Raleway Semi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5213" y="2778333"/>
            <a:ext cx="1108710" cy="1108710"/>
          </a:xfrm>
          <a:custGeom>
            <a:avLst/>
            <a:gdLst/>
            <a:ahLst/>
            <a:cxnLst/>
            <a:rect l="l" t="t" r="r" b="b"/>
            <a:pathLst>
              <a:path w="1108710" h="1108710">
                <a:moveTo>
                  <a:pt x="554056" y="0"/>
                </a:moveTo>
                <a:lnTo>
                  <a:pt x="506252" y="2033"/>
                </a:lnTo>
                <a:lnTo>
                  <a:pt x="459577" y="8023"/>
                </a:lnTo>
                <a:lnTo>
                  <a:pt x="414197" y="17802"/>
                </a:lnTo>
                <a:lnTo>
                  <a:pt x="370279" y="31206"/>
                </a:lnTo>
                <a:lnTo>
                  <a:pt x="327988" y="48067"/>
                </a:lnTo>
                <a:lnTo>
                  <a:pt x="287492" y="68219"/>
                </a:lnTo>
                <a:lnTo>
                  <a:pt x="248956" y="91496"/>
                </a:lnTo>
                <a:lnTo>
                  <a:pt x="212547" y="117732"/>
                </a:lnTo>
                <a:lnTo>
                  <a:pt x="178431" y="146760"/>
                </a:lnTo>
                <a:lnTo>
                  <a:pt x="146775" y="178415"/>
                </a:lnTo>
                <a:lnTo>
                  <a:pt x="117745" y="212529"/>
                </a:lnTo>
                <a:lnTo>
                  <a:pt x="91507" y="248937"/>
                </a:lnTo>
                <a:lnTo>
                  <a:pt x="68227" y="287473"/>
                </a:lnTo>
                <a:lnTo>
                  <a:pt x="48073" y="327970"/>
                </a:lnTo>
                <a:lnTo>
                  <a:pt x="31210" y="370262"/>
                </a:lnTo>
                <a:lnTo>
                  <a:pt x="17805" y="414183"/>
                </a:lnTo>
                <a:lnTo>
                  <a:pt x="8024" y="459567"/>
                </a:lnTo>
                <a:lnTo>
                  <a:pt x="2033" y="506246"/>
                </a:lnTo>
                <a:lnTo>
                  <a:pt x="0" y="554056"/>
                </a:lnTo>
                <a:lnTo>
                  <a:pt x="2606" y="607895"/>
                </a:lnTo>
                <a:lnTo>
                  <a:pt x="10247" y="660258"/>
                </a:lnTo>
                <a:lnTo>
                  <a:pt x="22656" y="710919"/>
                </a:lnTo>
                <a:lnTo>
                  <a:pt x="39569" y="759652"/>
                </a:lnTo>
                <a:lnTo>
                  <a:pt x="71688" y="726438"/>
                </a:lnTo>
                <a:lnTo>
                  <a:pt x="106186" y="695685"/>
                </a:lnTo>
                <a:lnTo>
                  <a:pt x="142913" y="667541"/>
                </a:lnTo>
                <a:lnTo>
                  <a:pt x="181724" y="642152"/>
                </a:lnTo>
                <a:lnTo>
                  <a:pt x="222471" y="619668"/>
                </a:lnTo>
                <a:lnTo>
                  <a:pt x="265007" y="600237"/>
                </a:lnTo>
                <a:lnTo>
                  <a:pt x="309185" y="584007"/>
                </a:lnTo>
                <a:lnTo>
                  <a:pt x="354857" y="571126"/>
                </a:lnTo>
                <a:lnTo>
                  <a:pt x="401876" y="561741"/>
                </a:lnTo>
                <a:lnTo>
                  <a:pt x="450095" y="556002"/>
                </a:lnTo>
                <a:lnTo>
                  <a:pt x="499366" y="554056"/>
                </a:lnTo>
                <a:lnTo>
                  <a:pt x="684837" y="554056"/>
                </a:lnTo>
                <a:lnTo>
                  <a:pt x="684837" y="623478"/>
                </a:lnTo>
                <a:lnTo>
                  <a:pt x="499366" y="623478"/>
                </a:lnTo>
                <a:lnTo>
                  <a:pt x="448269" y="625840"/>
                </a:lnTo>
                <a:lnTo>
                  <a:pt x="398483" y="632784"/>
                </a:lnTo>
                <a:lnTo>
                  <a:pt x="350218" y="644099"/>
                </a:lnTo>
                <a:lnTo>
                  <a:pt x="303682" y="659575"/>
                </a:lnTo>
                <a:lnTo>
                  <a:pt x="259086" y="679000"/>
                </a:lnTo>
                <a:lnTo>
                  <a:pt x="216638" y="702163"/>
                </a:lnTo>
                <a:lnTo>
                  <a:pt x="176549" y="728853"/>
                </a:lnTo>
                <a:lnTo>
                  <a:pt x="139026" y="758859"/>
                </a:lnTo>
                <a:lnTo>
                  <a:pt x="104281" y="791970"/>
                </a:lnTo>
                <a:lnTo>
                  <a:pt x="72521" y="827974"/>
                </a:lnTo>
                <a:lnTo>
                  <a:pt x="81616" y="843379"/>
                </a:lnTo>
                <a:lnTo>
                  <a:pt x="91172" y="858467"/>
                </a:lnTo>
                <a:lnTo>
                  <a:pt x="101196" y="873219"/>
                </a:lnTo>
                <a:lnTo>
                  <a:pt x="111692" y="887616"/>
                </a:lnTo>
                <a:lnTo>
                  <a:pt x="143849" y="848721"/>
                </a:lnTo>
                <a:lnTo>
                  <a:pt x="179726" y="813286"/>
                </a:lnTo>
                <a:lnTo>
                  <a:pt x="219024" y="781610"/>
                </a:lnTo>
                <a:lnTo>
                  <a:pt x="261447" y="753989"/>
                </a:lnTo>
                <a:lnTo>
                  <a:pt x="306697" y="730722"/>
                </a:lnTo>
                <a:lnTo>
                  <a:pt x="354476" y="712107"/>
                </a:lnTo>
                <a:lnTo>
                  <a:pt x="404487" y="698441"/>
                </a:lnTo>
                <a:lnTo>
                  <a:pt x="456433" y="690023"/>
                </a:lnTo>
                <a:lnTo>
                  <a:pt x="510015" y="687151"/>
                </a:lnTo>
                <a:lnTo>
                  <a:pt x="834602" y="687151"/>
                </a:lnTo>
                <a:lnTo>
                  <a:pt x="834560" y="756605"/>
                </a:lnTo>
                <a:lnTo>
                  <a:pt x="510015" y="756605"/>
                </a:lnTo>
                <a:lnTo>
                  <a:pt x="456235" y="759977"/>
                </a:lnTo>
                <a:lnTo>
                  <a:pt x="404444" y="769819"/>
                </a:lnTo>
                <a:lnTo>
                  <a:pt x="355052" y="785720"/>
                </a:lnTo>
                <a:lnTo>
                  <a:pt x="308465" y="807269"/>
                </a:lnTo>
                <a:lnTo>
                  <a:pt x="265094" y="834055"/>
                </a:lnTo>
                <a:lnTo>
                  <a:pt x="225348" y="865666"/>
                </a:lnTo>
                <a:lnTo>
                  <a:pt x="189634" y="901691"/>
                </a:lnTo>
                <a:lnTo>
                  <a:pt x="158361" y="941720"/>
                </a:lnTo>
                <a:lnTo>
                  <a:pt x="170183" y="953424"/>
                </a:lnTo>
                <a:lnTo>
                  <a:pt x="182350" y="964769"/>
                </a:lnTo>
                <a:lnTo>
                  <a:pt x="194855" y="975748"/>
                </a:lnTo>
                <a:lnTo>
                  <a:pt x="207690" y="986357"/>
                </a:lnTo>
                <a:lnTo>
                  <a:pt x="235076" y="950098"/>
                </a:lnTo>
                <a:lnTo>
                  <a:pt x="266556" y="917437"/>
                </a:lnTo>
                <a:lnTo>
                  <a:pt x="301751" y="888755"/>
                </a:lnTo>
                <a:lnTo>
                  <a:pt x="340281" y="864434"/>
                </a:lnTo>
                <a:lnTo>
                  <a:pt x="381768" y="844854"/>
                </a:lnTo>
                <a:lnTo>
                  <a:pt x="425831" y="830396"/>
                </a:lnTo>
                <a:lnTo>
                  <a:pt x="472093" y="821442"/>
                </a:lnTo>
                <a:lnTo>
                  <a:pt x="520172" y="818372"/>
                </a:lnTo>
                <a:lnTo>
                  <a:pt x="684858" y="818372"/>
                </a:lnTo>
                <a:lnTo>
                  <a:pt x="684858" y="887826"/>
                </a:lnTo>
                <a:lnTo>
                  <a:pt x="520172" y="887826"/>
                </a:lnTo>
                <a:lnTo>
                  <a:pt x="467902" y="892302"/>
                </a:lnTo>
                <a:lnTo>
                  <a:pt x="418496" y="905231"/>
                </a:lnTo>
                <a:lnTo>
                  <a:pt x="372702" y="925859"/>
                </a:lnTo>
                <a:lnTo>
                  <a:pt x="331263" y="953434"/>
                </a:lnTo>
                <a:lnTo>
                  <a:pt x="294928" y="987205"/>
                </a:lnTo>
                <a:lnTo>
                  <a:pt x="264442" y="1026419"/>
                </a:lnTo>
                <a:lnTo>
                  <a:pt x="307786" y="1050453"/>
                </a:lnTo>
                <a:lnTo>
                  <a:pt x="353393" y="1070618"/>
                </a:lnTo>
                <a:lnTo>
                  <a:pt x="401042" y="1086692"/>
                </a:lnTo>
                <a:lnTo>
                  <a:pt x="450516" y="1098449"/>
                </a:lnTo>
                <a:lnTo>
                  <a:pt x="501593" y="1105667"/>
                </a:lnTo>
                <a:lnTo>
                  <a:pt x="554056" y="1108123"/>
                </a:lnTo>
                <a:lnTo>
                  <a:pt x="601860" y="1106089"/>
                </a:lnTo>
                <a:lnTo>
                  <a:pt x="648535" y="1100098"/>
                </a:lnTo>
                <a:lnTo>
                  <a:pt x="693915" y="1090317"/>
                </a:lnTo>
                <a:lnTo>
                  <a:pt x="737833" y="1076912"/>
                </a:lnTo>
                <a:lnTo>
                  <a:pt x="780124" y="1060049"/>
                </a:lnTo>
                <a:lnTo>
                  <a:pt x="820620" y="1039895"/>
                </a:lnTo>
                <a:lnTo>
                  <a:pt x="859156" y="1016615"/>
                </a:lnTo>
                <a:lnTo>
                  <a:pt x="895565" y="990377"/>
                </a:lnTo>
                <a:lnTo>
                  <a:pt x="929681" y="961346"/>
                </a:lnTo>
                <a:lnTo>
                  <a:pt x="961337" y="929690"/>
                </a:lnTo>
                <a:lnTo>
                  <a:pt x="990367" y="895573"/>
                </a:lnTo>
                <a:lnTo>
                  <a:pt x="1016605" y="859164"/>
                </a:lnTo>
                <a:lnTo>
                  <a:pt x="1039884" y="820627"/>
                </a:lnTo>
                <a:lnTo>
                  <a:pt x="1060039" y="780130"/>
                </a:lnTo>
                <a:lnTo>
                  <a:pt x="1076902" y="737838"/>
                </a:lnTo>
                <a:lnTo>
                  <a:pt x="1090307" y="693919"/>
                </a:lnTo>
                <a:lnTo>
                  <a:pt x="1100088" y="648538"/>
                </a:lnTo>
                <a:lnTo>
                  <a:pt x="1106079" y="601861"/>
                </a:lnTo>
                <a:lnTo>
                  <a:pt x="1108112" y="554056"/>
                </a:lnTo>
                <a:lnTo>
                  <a:pt x="1106079" y="506246"/>
                </a:lnTo>
                <a:lnTo>
                  <a:pt x="1100088" y="459567"/>
                </a:lnTo>
                <a:lnTo>
                  <a:pt x="1090307" y="414183"/>
                </a:lnTo>
                <a:lnTo>
                  <a:pt x="1076902" y="370262"/>
                </a:lnTo>
                <a:lnTo>
                  <a:pt x="1060039" y="327970"/>
                </a:lnTo>
                <a:lnTo>
                  <a:pt x="1039884" y="287473"/>
                </a:lnTo>
                <a:lnTo>
                  <a:pt x="1016605" y="248937"/>
                </a:lnTo>
                <a:lnTo>
                  <a:pt x="990367" y="212529"/>
                </a:lnTo>
                <a:lnTo>
                  <a:pt x="961337" y="178415"/>
                </a:lnTo>
                <a:lnTo>
                  <a:pt x="929681" y="146760"/>
                </a:lnTo>
                <a:lnTo>
                  <a:pt x="895565" y="117732"/>
                </a:lnTo>
                <a:lnTo>
                  <a:pt x="859156" y="91496"/>
                </a:lnTo>
                <a:lnTo>
                  <a:pt x="820620" y="68219"/>
                </a:lnTo>
                <a:lnTo>
                  <a:pt x="780124" y="48067"/>
                </a:lnTo>
                <a:lnTo>
                  <a:pt x="737833" y="31206"/>
                </a:lnTo>
                <a:lnTo>
                  <a:pt x="693915" y="17802"/>
                </a:lnTo>
                <a:lnTo>
                  <a:pt x="648535" y="8023"/>
                </a:lnTo>
                <a:lnTo>
                  <a:pt x="601860" y="2033"/>
                </a:lnTo>
                <a:lnTo>
                  <a:pt x="554056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pic>
        <p:nvPicPr>
          <p:cNvPr id="18" name="object 13">
            <a:extLst>
              <a:ext uri="{FF2B5EF4-FFF2-40B4-BE49-F238E27FC236}">
                <a16:creationId xmlns:a16="http://schemas.microsoft.com/office/drawing/2014/main" id="{129638F7-A2DB-4B90-8EFA-7FD69CCA979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37C50356-5AA4-4237-8C3C-158FEF8A0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46533" y="5"/>
            <a:ext cx="7157720" cy="9759950"/>
          </a:xfrm>
          <a:custGeom>
            <a:avLst/>
            <a:gdLst/>
            <a:ahLst/>
            <a:cxnLst/>
            <a:rect l="l" t="t" r="r" b="b"/>
            <a:pathLst>
              <a:path w="7157719" h="9759950">
                <a:moveTo>
                  <a:pt x="6970230" y="653135"/>
                </a:moveTo>
                <a:lnTo>
                  <a:pt x="6969747" y="607949"/>
                </a:lnTo>
                <a:lnTo>
                  <a:pt x="6968503" y="562775"/>
                </a:lnTo>
                <a:lnTo>
                  <a:pt x="6966509" y="517613"/>
                </a:lnTo>
                <a:lnTo>
                  <a:pt x="6963753" y="472503"/>
                </a:lnTo>
                <a:lnTo>
                  <a:pt x="6960222" y="427418"/>
                </a:lnTo>
                <a:lnTo>
                  <a:pt x="6955942" y="382409"/>
                </a:lnTo>
                <a:lnTo>
                  <a:pt x="6950900" y="337451"/>
                </a:lnTo>
                <a:lnTo>
                  <a:pt x="6945109" y="292569"/>
                </a:lnTo>
                <a:lnTo>
                  <a:pt x="6938543" y="247777"/>
                </a:lnTo>
                <a:lnTo>
                  <a:pt x="6931215" y="203085"/>
                </a:lnTo>
                <a:lnTo>
                  <a:pt x="6923138" y="158496"/>
                </a:lnTo>
                <a:lnTo>
                  <a:pt x="6914299" y="114033"/>
                </a:lnTo>
                <a:lnTo>
                  <a:pt x="6904698" y="69697"/>
                </a:lnTo>
                <a:lnTo>
                  <a:pt x="6894335" y="25501"/>
                </a:lnTo>
                <a:lnTo>
                  <a:pt x="6887896" y="0"/>
                </a:lnTo>
                <a:lnTo>
                  <a:pt x="6381026" y="0"/>
                </a:lnTo>
                <a:lnTo>
                  <a:pt x="6391745" y="34531"/>
                </a:lnTo>
                <a:lnTo>
                  <a:pt x="6404216" y="77863"/>
                </a:lnTo>
                <a:lnTo>
                  <a:pt x="6415773" y="121412"/>
                </a:lnTo>
                <a:lnTo>
                  <a:pt x="6426403" y="165138"/>
                </a:lnTo>
                <a:lnTo>
                  <a:pt x="6436131" y="209042"/>
                </a:lnTo>
                <a:lnTo>
                  <a:pt x="6444932" y="253111"/>
                </a:lnTo>
                <a:lnTo>
                  <a:pt x="6452819" y="297307"/>
                </a:lnTo>
                <a:lnTo>
                  <a:pt x="6459791" y="341642"/>
                </a:lnTo>
                <a:lnTo>
                  <a:pt x="6465849" y="386080"/>
                </a:lnTo>
                <a:lnTo>
                  <a:pt x="6470980" y="430618"/>
                </a:lnTo>
                <a:lnTo>
                  <a:pt x="6475209" y="475246"/>
                </a:lnTo>
                <a:lnTo>
                  <a:pt x="6478511" y="519925"/>
                </a:lnTo>
                <a:lnTo>
                  <a:pt x="6480899" y="564654"/>
                </a:lnTo>
                <a:lnTo>
                  <a:pt x="6482372" y="609422"/>
                </a:lnTo>
                <a:lnTo>
                  <a:pt x="6482931" y="654202"/>
                </a:lnTo>
                <a:lnTo>
                  <a:pt x="6482562" y="698995"/>
                </a:lnTo>
                <a:lnTo>
                  <a:pt x="6481292" y="743762"/>
                </a:lnTo>
                <a:lnTo>
                  <a:pt x="6479083" y="788670"/>
                </a:lnTo>
                <a:lnTo>
                  <a:pt x="6475933" y="833805"/>
                </a:lnTo>
                <a:lnTo>
                  <a:pt x="6471958" y="877836"/>
                </a:lnTo>
                <a:lnTo>
                  <a:pt x="6467018" y="922401"/>
                </a:lnTo>
                <a:lnTo>
                  <a:pt x="6461150" y="966876"/>
                </a:lnTo>
                <a:lnTo>
                  <a:pt x="6454368" y="1011237"/>
                </a:lnTo>
                <a:lnTo>
                  <a:pt x="6446672" y="1055471"/>
                </a:lnTo>
                <a:lnTo>
                  <a:pt x="6438062" y="1099566"/>
                </a:lnTo>
                <a:lnTo>
                  <a:pt x="6428537" y="1143520"/>
                </a:lnTo>
                <a:lnTo>
                  <a:pt x="6418097" y="1187297"/>
                </a:lnTo>
                <a:lnTo>
                  <a:pt x="6406731" y="1230884"/>
                </a:lnTo>
                <a:lnTo>
                  <a:pt x="6394450" y="1274279"/>
                </a:lnTo>
                <a:lnTo>
                  <a:pt x="6381255" y="1317447"/>
                </a:lnTo>
                <a:lnTo>
                  <a:pt x="6367132" y="1360385"/>
                </a:lnTo>
                <a:lnTo>
                  <a:pt x="6352108" y="1403083"/>
                </a:lnTo>
                <a:lnTo>
                  <a:pt x="6336157" y="1445514"/>
                </a:lnTo>
                <a:lnTo>
                  <a:pt x="6319291" y="1487665"/>
                </a:lnTo>
                <a:lnTo>
                  <a:pt x="6301511" y="1529524"/>
                </a:lnTo>
                <a:lnTo>
                  <a:pt x="6282804" y="1571066"/>
                </a:lnTo>
                <a:lnTo>
                  <a:pt x="6263183" y="1612290"/>
                </a:lnTo>
                <a:lnTo>
                  <a:pt x="6242647" y="1653159"/>
                </a:lnTo>
                <a:lnTo>
                  <a:pt x="6221196" y="1693684"/>
                </a:lnTo>
                <a:lnTo>
                  <a:pt x="6198832" y="1733829"/>
                </a:lnTo>
                <a:lnTo>
                  <a:pt x="6175540" y="1773593"/>
                </a:lnTo>
                <a:lnTo>
                  <a:pt x="6151334" y="1812950"/>
                </a:lnTo>
                <a:lnTo>
                  <a:pt x="6126213" y="1851888"/>
                </a:lnTo>
                <a:lnTo>
                  <a:pt x="6100178" y="1890382"/>
                </a:lnTo>
                <a:lnTo>
                  <a:pt x="6073216" y="1928431"/>
                </a:lnTo>
                <a:lnTo>
                  <a:pt x="6045339" y="1966010"/>
                </a:lnTo>
                <a:lnTo>
                  <a:pt x="6016549" y="2003120"/>
                </a:lnTo>
                <a:lnTo>
                  <a:pt x="5986831" y="2039721"/>
                </a:lnTo>
                <a:lnTo>
                  <a:pt x="5956211" y="2075815"/>
                </a:lnTo>
                <a:lnTo>
                  <a:pt x="5924664" y="2111375"/>
                </a:lnTo>
                <a:lnTo>
                  <a:pt x="5892190" y="2146389"/>
                </a:lnTo>
                <a:lnTo>
                  <a:pt x="5858815" y="2180844"/>
                </a:lnTo>
                <a:lnTo>
                  <a:pt x="1401114" y="6681914"/>
                </a:lnTo>
                <a:lnTo>
                  <a:pt x="1746592" y="7027710"/>
                </a:lnTo>
                <a:lnTo>
                  <a:pt x="6204293" y="2526639"/>
                </a:lnTo>
                <a:lnTo>
                  <a:pt x="6238062" y="2491930"/>
                </a:lnTo>
                <a:lnTo>
                  <a:pt x="6271057" y="2456738"/>
                </a:lnTo>
                <a:lnTo>
                  <a:pt x="6303302" y="2421102"/>
                </a:lnTo>
                <a:lnTo>
                  <a:pt x="6334785" y="2385009"/>
                </a:lnTo>
                <a:lnTo>
                  <a:pt x="6365507" y="2348496"/>
                </a:lnTo>
                <a:lnTo>
                  <a:pt x="6395466" y="2311552"/>
                </a:lnTo>
                <a:lnTo>
                  <a:pt x="6424663" y="2274189"/>
                </a:lnTo>
                <a:lnTo>
                  <a:pt x="6453098" y="2236419"/>
                </a:lnTo>
                <a:lnTo>
                  <a:pt x="6480784" y="2198268"/>
                </a:lnTo>
                <a:lnTo>
                  <a:pt x="6507696" y="2159736"/>
                </a:lnTo>
                <a:lnTo>
                  <a:pt x="6533845" y="2120823"/>
                </a:lnTo>
                <a:lnTo>
                  <a:pt x="6559245" y="2081555"/>
                </a:lnTo>
                <a:lnTo>
                  <a:pt x="6583870" y="2041931"/>
                </a:lnTo>
                <a:lnTo>
                  <a:pt x="6607734" y="2001977"/>
                </a:lnTo>
                <a:lnTo>
                  <a:pt x="6630848" y="1961692"/>
                </a:lnTo>
                <a:lnTo>
                  <a:pt x="6653187" y="1921090"/>
                </a:lnTo>
                <a:lnTo>
                  <a:pt x="6674777" y="1880171"/>
                </a:lnTo>
                <a:lnTo>
                  <a:pt x="6695605" y="1838972"/>
                </a:lnTo>
                <a:lnTo>
                  <a:pt x="6715671" y="1797469"/>
                </a:lnTo>
                <a:lnTo>
                  <a:pt x="6734962" y="1755698"/>
                </a:lnTo>
                <a:lnTo>
                  <a:pt x="6753504" y="1713661"/>
                </a:lnTo>
                <a:lnTo>
                  <a:pt x="6771284" y="1671383"/>
                </a:lnTo>
                <a:lnTo>
                  <a:pt x="6788302" y="1628851"/>
                </a:lnTo>
                <a:lnTo>
                  <a:pt x="6804571" y="1586077"/>
                </a:lnTo>
                <a:lnTo>
                  <a:pt x="6820065" y="1543100"/>
                </a:lnTo>
                <a:lnTo>
                  <a:pt x="6834797" y="1499895"/>
                </a:lnTo>
                <a:lnTo>
                  <a:pt x="6848767" y="1456499"/>
                </a:lnTo>
                <a:lnTo>
                  <a:pt x="6861988" y="1412913"/>
                </a:lnTo>
                <a:lnTo>
                  <a:pt x="6874446" y="1369136"/>
                </a:lnTo>
                <a:lnTo>
                  <a:pt x="6886130" y="1325206"/>
                </a:lnTo>
                <a:lnTo>
                  <a:pt x="6897065" y="1281112"/>
                </a:lnTo>
                <a:lnTo>
                  <a:pt x="6907238" y="1236865"/>
                </a:lnTo>
                <a:lnTo>
                  <a:pt x="6916648" y="1192491"/>
                </a:lnTo>
                <a:lnTo>
                  <a:pt x="6925297" y="1147978"/>
                </a:lnTo>
                <a:lnTo>
                  <a:pt x="6933184" y="1103363"/>
                </a:lnTo>
                <a:lnTo>
                  <a:pt x="6940309" y="1058633"/>
                </a:lnTo>
                <a:lnTo>
                  <a:pt x="6946671" y="1013815"/>
                </a:lnTo>
                <a:lnTo>
                  <a:pt x="6952285" y="968908"/>
                </a:lnTo>
                <a:lnTo>
                  <a:pt x="6957123" y="923937"/>
                </a:lnTo>
                <a:lnTo>
                  <a:pt x="6961213" y="878890"/>
                </a:lnTo>
                <a:lnTo>
                  <a:pt x="6964566" y="833208"/>
                </a:lnTo>
                <a:lnTo>
                  <a:pt x="6967106" y="788504"/>
                </a:lnTo>
                <a:lnTo>
                  <a:pt x="6968896" y="743508"/>
                </a:lnTo>
                <a:lnTo>
                  <a:pt x="6969950" y="698334"/>
                </a:lnTo>
                <a:lnTo>
                  <a:pt x="6970230" y="653135"/>
                </a:lnTo>
                <a:close/>
              </a:path>
              <a:path w="7157719" h="9759950">
                <a:moveTo>
                  <a:pt x="7157555" y="1929193"/>
                </a:moveTo>
                <a:lnTo>
                  <a:pt x="7129589" y="1988489"/>
                </a:lnTo>
                <a:lnTo>
                  <a:pt x="7109180" y="2029612"/>
                </a:lnTo>
                <a:lnTo>
                  <a:pt x="7088111" y="2070493"/>
                </a:lnTo>
                <a:lnTo>
                  <a:pt x="7066381" y="2111108"/>
                </a:lnTo>
                <a:lnTo>
                  <a:pt x="7043979" y="2151443"/>
                </a:lnTo>
                <a:lnTo>
                  <a:pt x="7020915" y="2191512"/>
                </a:lnTo>
                <a:lnTo>
                  <a:pt x="6997205" y="2231301"/>
                </a:lnTo>
                <a:lnTo>
                  <a:pt x="6972821" y="2270785"/>
                </a:lnTo>
                <a:lnTo>
                  <a:pt x="6947776" y="2309965"/>
                </a:lnTo>
                <a:lnTo>
                  <a:pt x="6922071" y="2348839"/>
                </a:lnTo>
                <a:lnTo>
                  <a:pt x="6895706" y="2387396"/>
                </a:lnTo>
                <a:lnTo>
                  <a:pt x="6868668" y="2425623"/>
                </a:lnTo>
                <a:lnTo>
                  <a:pt x="6840982" y="2463520"/>
                </a:lnTo>
                <a:lnTo>
                  <a:pt x="6812623" y="2501074"/>
                </a:lnTo>
                <a:lnTo>
                  <a:pt x="6783603" y="2538272"/>
                </a:lnTo>
                <a:lnTo>
                  <a:pt x="6753936" y="2575115"/>
                </a:lnTo>
                <a:lnTo>
                  <a:pt x="6723596" y="2611590"/>
                </a:lnTo>
                <a:lnTo>
                  <a:pt x="6692582" y="2647696"/>
                </a:lnTo>
                <a:lnTo>
                  <a:pt x="6660921" y="2683408"/>
                </a:lnTo>
                <a:lnTo>
                  <a:pt x="6628600" y="2718739"/>
                </a:lnTo>
                <a:lnTo>
                  <a:pt x="6595605" y="2753664"/>
                </a:lnTo>
                <a:lnTo>
                  <a:pt x="6561963" y="2788183"/>
                </a:lnTo>
                <a:lnTo>
                  <a:pt x="0" y="9413964"/>
                </a:lnTo>
                <a:lnTo>
                  <a:pt x="345478" y="9759772"/>
                </a:lnTo>
                <a:lnTo>
                  <a:pt x="6907428" y="3133966"/>
                </a:lnTo>
                <a:lnTo>
                  <a:pt x="6941058" y="3099549"/>
                </a:lnTo>
                <a:lnTo>
                  <a:pt x="6974116" y="3064789"/>
                </a:lnTo>
                <a:lnTo>
                  <a:pt x="7006615" y="3029674"/>
                </a:lnTo>
                <a:lnTo>
                  <a:pt x="7038543" y="2994228"/>
                </a:lnTo>
                <a:lnTo>
                  <a:pt x="7069899" y="2958452"/>
                </a:lnTo>
                <a:lnTo>
                  <a:pt x="7100684" y="2922333"/>
                </a:lnTo>
                <a:lnTo>
                  <a:pt x="7130910" y="2885910"/>
                </a:lnTo>
                <a:lnTo>
                  <a:pt x="7157555" y="2852890"/>
                </a:lnTo>
                <a:lnTo>
                  <a:pt x="7157555" y="1929193"/>
                </a:lnTo>
                <a:close/>
              </a:path>
              <a:path w="7157719" h="9759950">
                <a:moveTo>
                  <a:pt x="7157567" y="3509302"/>
                </a:moveTo>
                <a:lnTo>
                  <a:pt x="2016696" y="8700186"/>
                </a:lnTo>
                <a:lnTo>
                  <a:pt x="2362174" y="9045981"/>
                </a:lnTo>
                <a:lnTo>
                  <a:pt x="7157567" y="4203928"/>
                </a:lnTo>
                <a:lnTo>
                  <a:pt x="7157567" y="3509302"/>
                </a:lnTo>
                <a:close/>
              </a:path>
            </a:pathLst>
          </a:custGeom>
          <a:solidFill>
            <a:srgbClr val="E3D6D4">
              <a:alpha val="50000"/>
            </a:srgbClr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xfrm>
            <a:off x="604770" y="2196582"/>
            <a:ext cx="8456680" cy="7473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9705" marR="5080" indent="-115570" rtl="0">
              <a:lnSpc>
                <a:spcPct val="100400"/>
              </a:lnSpc>
              <a:spcBef>
                <a:spcPts val="95"/>
              </a:spcBef>
              <a:buSzPct val="95652"/>
              <a:buChar char="•"/>
              <a:tabLst>
                <a:tab pos="180340" algn="l"/>
              </a:tabLst>
            </a:pPr>
            <a:r>
              <a:rPr lang="he-IL" sz="2600" dirty="0"/>
              <a:t> </a:t>
            </a:r>
            <a:r>
              <a:rPr sz="2400" dirty="0"/>
              <a:t>Formulated</a:t>
            </a:r>
            <a:r>
              <a:rPr sz="2400" spc="5" dirty="0"/>
              <a:t> </a:t>
            </a:r>
            <a:r>
              <a:rPr sz="2400" dirty="0"/>
              <a:t>for</a:t>
            </a:r>
            <a:r>
              <a:rPr sz="2400" spc="10" dirty="0"/>
              <a:t> </a:t>
            </a:r>
            <a:r>
              <a:rPr sz="2400" dirty="0"/>
              <a:t>skin</a:t>
            </a:r>
            <a:r>
              <a:rPr sz="2400" spc="10" dirty="0"/>
              <a:t> </a:t>
            </a:r>
            <a:r>
              <a:rPr sz="2400" dirty="0"/>
              <a:t>showing</a:t>
            </a:r>
            <a:r>
              <a:rPr sz="2400" spc="10" dirty="0"/>
              <a:t> </a:t>
            </a:r>
            <a:r>
              <a:rPr sz="2400" dirty="0"/>
              <a:t>signs</a:t>
            </a:r>
            <a:r>
              <a:rPr sz="2400" spc="10" dirty="0"/>
              <a:t> </a:t>
            </a:r>
            <a:r>
              <a:rPr sz="2400" dirty="0"/>
              <a:t>of</a:t>
            </a:r>
            <a:r>
              <a:rPr sz="2400" spc="10" dirty="0"/>
              <a:t> </a:t>
            </a:r>
            <a:r>
              <a:rPr sz="2400" dirty="0"/>
              <a:t>aging</a:t>
            </a:r>
            <a:r>
              <a:rPr sz="2400" spc="10" dirty="0"/>
              <a:t> </a:t>
            </a:r>
            <a:r>
              <a:rPr sz="2400" spc="5" dirty="0"/>
              <a:t>and</a:t>
            </a:r>
            <a:r>
              <a:rPr sz="2400" spc="10" dirty="0"/>
              <a:t> </a:t>
            </a:r>
            <a:r>
              <a:rPr sz="2400" dirty="0"/>
              <a:t>loss</a:t>
            </a:r>
            <a:r>
              <a:rPr sz="2400" spc="5" dirty="0"/>
              <a:t> </a:t>
            </a:r>
            <a:r>
              <a:rPr sz="2400" dirty="0"/>
              <a:t>of </a:t>
            </a:r>
            <a:r>
              <a:rPr sz="2400" spc="-550" dirty="0"/>
              <a:t> </a:t>
            </a:r>
            <a:r>
              <a:rPr sz="2400" dirty="0"/>
              <a:t>elasticity</a:t>
            </a:r>
          </a:p>
          <a:p>
            <a:pPr marL="179705" marR="106680" indent="-115570" rtl="0">
              <a:lnSpc>
                <a:spcPct val="100400"/>
              </a:lnSpc>
              <a:spcBef>
                <a:spcPts val="1320"/>
              </a:spcBef>
              <a:buSzPct val="95652"/>
              <a:buChar char="•"/>
              <a:tabLst>
                <a:tab pos="180340" algn="l"/>
              </a:tabLst>
            </a:pPr>
            <a:r>
              <a:rPr lang="he-IL" sz="2400" dirty="0"/>
              <a:t> </a:t>
            </a:r>
            <a:r>
              <a:rPr sz="2400" dirty="0"/>
              <a:t>Concentrated</a:t>
            </a:r>
            <a:r>
              <a:rPr sz="2400" spc="20" dirty="0"/>
              <a:t> </a:t>
            </a:r>
            <a:r>
              <a:rPr sz="2400" dirty="0"/>
              <a:t>amino-rich</a:t>
            </a:r>
            <a:r>
              <a:rPr sz="2400" spc="20" dirty="0"/>
              <a:t> </a:t>
            </a:r>
            <a:r>
              <a:rPr sz="2400" dirty="0"/>
              <a:t>peptide</a:t>
            </a:r>
            <a:r>
              <a:rPr sz="2400" spc="20" dirty="0"/>
              <a:t> </a:t>
            </a:r>
            <a:r>
              <a:rPr sz="2400" dirty="0"/>
              <a:t>blend</a:t>
            </a:r>
            <a:r>
              <a:rPr sz="2400" spc="20" dirty="0"/>
              <a:t> </a:t>
            </a:r>
            <a:r>
              <a:rPr sz="2400" dirty="0"/>
              <a:t>helps</a:t>
            </a:r>
            <a:r>
              <a:rPr sz="2400" spc="20" dirty="0"/>
              <a:t> </a:t>
            </a:r>
            <a:r>
              <a:rPr sz="2400" dirty="0"/>
              <a:t>restore </a:t>
            </a:r>
            <a:r>
              <a:rPr sz="2400" spc="-550" dirty="0"/>
              <a:t> </a:t>
            </a:r>
            <a:r>
              <a:rPr sz="2400" dirty="0"/>
              <a:t>firmness </a:t>
            </a:r>
            <a:r>
              <a:rPr sz="2400" spc="5" dirty="0"/>
              <a:t>and</a:t>
            </a:r>
            <a:r>
              <a:rPr sz="2400" dirty="0"/>
              <a:t> a youthful appearance</a:t>
            </a:r>
          </a:p>
          <a:p>
            <a:pPr rtl="0">
              <a:lnSpc>
                <a:spcPct val="100000"/>
              </a:lnSpc>
            </a:pPr>
            <a:endParaRPr sz="2400" dirty="0"/>
          </a:p>
          <a:p>
            <a:pPr rtl="0">
              <a:lnSpc>
                <a:spcPct val="100000"/>
              </a:lnSpc>
              <a:spcBef>
                <a:spcPts val="55"/>
              </a:spcBef>
            </a:pPr>
            <a:endParaRPr sz="2400" dirty="0"/>
          </a:p>
          <a:p>
            <a:pPr marL="12700" rtl="0">
              <a:lnSpc>
                <a:spcPct val="100000"/>
              </a:lnSpc>
            </a:pPr>
            <a:r>
              <a:rPr sz="2400" b="1" spc="20" dirty="0">
                <a:latin typeface="Raleway"/>
                <a:cs typeface="Raleway"/>
              </a:rPr>
              <a:t>Reinforced</a:t>
            </a:r>
            <a:r>
              <a:rPr sz="2400" b="1" spc="-25" dirty="0">
                <a:latin typeface="Raleway"/>
                <a:cs typeface="Raleway"/>
              </a:rPr>
              <a:t> </a:t>
            </a:r>
            <a:r>
              <a:rPr sz="2400" b="1" spc="15" dirty="0">
                <a:latin typeface="Raleway"/>
                <a:cs typeface="Raleway"/>
              </a:rPr>
              <a:t>with:</a:t>
            </a:r>
            <a:endParaRPr sz="2400" dirty="0">
              <a:latin typeface="Raleway"/>
              <a:cs typeface="Raleway"/>
            </a:endParaRPr>
          </a:p>
          <a:p>
            <a:pPr marL="12700" marR="3787140" rtl="0">
              <a:lnSpc>
                <a:spcPct val="100400"/>
              </a:lnSpc>
              <a:spcBef>
                <a:spcPts val="1130"/>
              </a:spcBef>
            </a:pPr>
            <a:r>
              <a:rPr sz="2400" spc="5" dirty="0"/>
              <a:t>Replexium™</a:t>
            </a:r>
            <a:r>
              <a:rPr sz="2400" spc="-15" dirty="0"/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-</a:t>
            </a:r>
            <a:r>
              <a:rPr sz="2400" b="0" spc="-1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a</a:t>
            </a:r>
            <a:r>
              <a:rPr sz="2400" b="0" spc="-1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fusion</a:t>
            </a:r>
            <a:r>
              <a:rPr sz="2400" b="0" spc="-1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of</a:t>
            </a:r>
            <a:r>
              <a:rPr sz="2400" b="0" spc="-1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two </a:t>
            </a:r>
            <a:r>
              <a:rPr sz="2400" b="0" spc="-55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patented skin bioavailable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peptides</a:t>
            </a:r>
            <a:r>
              <a:rPr sz="2400" b="0" spc="-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and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 proteins</a:t>
            </a:r>
            <a:endParaRPr sz="2400" dirty="0">
              <a:latin typeface="Raleway Medium"/>
              <a:cs typeface="Raleway Medium"/>
            </a:endParaRPr>
          </a:p>
          <a:p>
            <a:pPr marL="12700" marR="3702685" rtl="0">
              <a:lnSpc>
                <a:spcPct val="100400"/>
              </a:lnSpc>
              <a:spcBef>
                <a:spcPts val="1165"/>
              </a:spcBef>
              <a:tabLst>
                <a:tab pos="2204720" algn="l"/>
              </a:tabLst>
            </a:pPr>
            <a:r>
              <a:rPr sz="2400" spc="5" dirty="0"/>
              <a:t>Juveleven™</a:t>
            </a:r>
            <a:r>
              <a:rPr sz="2400" dirty="0"/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-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a</a:t>
            </a:r>
            <a:r>
              <a:rPr lang="he-IL"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powerful</a:t>
            </a:r>
            <a:r>
              <a:rPr sz="2400" b="0" spc="-4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skin </a:t>
            </a:r>
            <a:r>
              <a:rPr sz="2400" b="0" spc="-55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protecting</a:t>
            </a:r>
            <a:r>
              <a:rPr sz="2400" b="0" spc="-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hexapeptide</a:t>
            </a:r>
            <a:endParaRPr sz="2400" dirty="0">
              <a:latin typeface="Raleway Medium"/>
              <a:cs typeface="Raleway Medium"/>
            </a:endParaRPr>
          </a:p>
          <a:p>
            <a:pPr marL="12700" marR="3679190" rtl="0">
              <a:lnSpc>
                <a:spcPct val="100400"/>
              </a:lnSpc>
              <a:spcBef>
                <a:spcPts val="1170"/>
              </a:spcBef>
              <a:tabLst>
                <a:tab pos="986790" algn="l"/>
              </a:tabLst>
            </a:pPr>
            <a:r>
              <a:rPr sz="2400" dirty="0"/>
              <a:t>Pentavitin®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- natural,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plant-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 based</a:t>
            </a:r>
            <a:r>
              <a:rPr lang="en-US"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carbohydrate</a:t>
            </a:r>
            <a:r>
              <a:rPr sz="2400" b="0" spc="-4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complex</a:t>
            </a:r>
            <a:endParaRPr sz="2400" dirty="0">
              <a:latin typeface="Raleway Medium"/>
              <a:cs typeface="Raleway Medium"/>
            </a:endParaRPr>
          </a:p>
          <a:p>
            <a:pPr marL="12700" marR="3637279" rtl="0">
              <a:lnSpc>
                <a:spcPct val="100400"/>
              </a:lnSpc>
              <a:spcBef>
                <a:spcPts val="1170"/>
              </a:spcBef>
            </a:pPr>
            <a:r>
              <a:rPr sz="2400" spc="5" dirty="0" err="1"/>
              <a:t>R</a:t>
            </a:r>
            <a:r>
              <a:rPr lang="en-US" sz="2400" spc="5" dirty="0" err="1"/>
              <a:t>e</a:t>
            </a:r>
            <a:r>
              <a:rPr sz="2400" spc="5" dirty="0" err="1"/>
              <a:t>gu</a:t>
            </a:r>
            <a:r>
              <a:rPr sz="2400" spc="5" dirty="0"/>
              <a:t>-age®</a:t>
            </a:r>
            <a:r>
              <a:rPr sz="2400" spc="15" dirty="0"/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-</a:t>
            </a:r>
            <a:r>
              <a:rPr sz="2400" b="0" spc="2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synergistic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blend of patented purified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soy </a:t>
            </a:r>
            <a:r>
              <a:rPr sz="2400" b="0" spc="-55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and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rice peptides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and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biotech </a:t>
            </a:r>
            <a:r>
              <a:rPr sz="2400" b="0" spc="-55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produced</a:t>
            </a:r>
            <a:r>
              <a:rPr sz="2400" b="0" spc="-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yeast</a:t>
            </a:r>
            <a:r>
              <a:rPr sz="2400" b="0" spc="-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protein</a:t>
            </a:r>
            <a:endParaRPr sz="2400" dirty="0">
              <a:latin typeface="Raleway Medium"/>
              <a:cs typeface="Raleway Medium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xfrm>
            <a:off x="10357729" y="2029174"/>
            <a:ext cx="7701280" cy="7848944"/>
          </a:xfrm>
          <a:prstGeom prst="rect">
            <a:avLst/>
          </a:prstGeom>
        </p:spPr>
        <p:txBody>
          <a:bodyPr vert="horz" wrap="square" lIns="0" tIns="180975" rIns="0" bIns="0" rtlCol="0">
            <a:spAutoFit/>
          </a:bodyPr>
          <a:lstStyle/>
          <a:p>
            <a:pPr marL="127635" indent="-115570" rtl="0">
              <a:lnSpc>
                <a:spcPct val="100000"/>
              </a:lnSpc>
              <a:spcBef>
                <a:spcPts val="1425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600" dirty="0"/>
              <a:t> </a:t>
            </a:r>
            <a:r>
              <a:rPr sz="2400" dirty="0"/>
              <a:t>Purifying</a:t>
            </a:r>
            <a:r>
              <a:rPr sz="2400" spc="10" dirty="0"/>
              <a:t> </a:t>
            </a:r>
            <a:r>
              <a:rPr sz="2400" dirty="0"/>
              <a:t>solution</a:t>
            </a:r>
            <a:r>
              <a:rPr sz="2400" spc="10" dirty="0"/>
              <a:t> </a:t>
            </a:r>
            <a:r>
              <a:rPr sz="2400" dirty="0"/>
              <a:t>for</a:t>
            </a:r>
            <a:r>
              <a:rPr sz="2400" spc="10" dirty="0"/>
              <a:t> </a:t>
            </a:r>
            <a:r>
              <a:rPr sz="2400" dirty="0"/>
              <a:t>radiant</a:t>
            </a:r>
            <a:r>
              <a:rPr sz="2400" spc="10" dirty="0"/>
              <a:t> </a:t>
            </a:r>
            <a:r>
              <a:rPr sz="2400" dirty="0"/>
              <a:t>complexion</a:t>
            </a:r>
          </a:p>
          <a:p>
            <a:pPr marL="127635" marR="669290" indent="-115570" rtl="0">
              <a:lnSpc>
                <a:spcPct val="100400"/>
              </a:lnSpc>
              <a:spcBef>
                <a:spcPts val="1320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dirty="0"/>
              <a:t> </a:t>
            </a:r>
            <a:r>
              <a:rPr sz="2400" dirty="0"/>
              <a:t>Selected</a:t>
            </a:r>
            <a:r>
              <a:rPr sz="2400" spc="10" dirty="0"/>
              <a:t> </a:t>
            </a:r>
            <a:r>
              <a:rPr sz="2400" dirty="0"/>
              <a:t>peptides</a:t>
            </a:r>
            <a:r>
              <a:rPr sz="2400" spc="10" dirty="0"/>
              <a:t> </a:t>
            </a:r>
            <a:r>
              <a:rPr sz="2400" dirty="0"/>
              <a:t>blend</a:t>
            </a:r>
            <a:r>
              <a:rPr sz="2400" spc="15" dirty="0"/>
              <a:t> </a:t>
            </a:r>
            <a:r>
              <a:rPr sz="2400" dirty="0"/>
              <a:t>helps</a:t>
            </a:r>
            <a:r>
              <a:rPr sz="2400" spc="10" dirty="0"/>
              <a:t> </a:t>
            </a:r>
            <a:r>
              <a:rPr sz="2400" dirty="0"/>
              <a:t>to</a:t>
            </a:r>
            <a:r>
              <a:rPr sz="2400" spc="15" dirty="0"/>
              <a:t> </a:t>
            </a:r>
            <a:r>
              <a:rPr sz="2400" dirty="0"/>
              <a:t>fortify</a:t>
            </a:r>
            <a:r>
              <a:rPr sz="2400" spc="10" dirty="0"/>
              <a:t> </a:t>
            </a:r>
            <a:r>
              <a:rPr sz="2400" dirty="0"/>
              <a:t>the</a:t>
            </a:r>
            <a:r>
              <a:rPr sz="2400" spc="15" dirty="0"/>
              <a:t> </a:t>
            </a:r>
            <a:r>
              <a:rPr sz="2400" dirty="0"/>
              <a:t>skin’s </a:t>
            </a:r>
            <a:r>
              <a:rPr sz="2400" spc="-555" dirty="0"/>
              <a:t> </a:t>
            </a:r>
            <a:r>
              <a:rPr sz="2400" dirty="0"/>
              <a:t>firmness</a:t>
            </a:r>
            <a:r>
              <a:rPr sz="2400" spc="-5" dirty="0"/>
              <a:t> </a:t>
            </a:r>
            <a:r>
              <a:rPr sz="2400" spc="5" dirty="0"/>
              <a:t>and</a:t>
            </a:r>
            <a:r>
              <a:rPr sz="2400" dirty="0"/>
              <a:t> elasticity</a:t>
            </a:r>
          </a:p>
          <a:p>
            <a:pPr marL="127635" marR="5080" indent="-115570" rtl="0">
              <a:lnSpc>
                <a:spcPct val="100400"/>
              </a:lnSpc>
              <a:spcBef>
                <a:spcPts val="1315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dirty="0"/>
              <a:t> </a:t>
            </a:r>
            <a:r>
              <a:rPr sz="2400" dirty="0"/>
              <a:t>Richly</a:t>
            </a:r>
            <a:r>
              <a:rPr sz="2400" spc="5" dirty="0"/>
              <a:t> </a:t>
            </a:r>
            <a:r>
              <a:rPr sz="2400" dirty="0"/>
              <a:t>concentrated</a:t>
            </a:r>
            <a:r>
              <a:rPr sz="2400" spc="10" dirty="0"/>
              <a:t> </a:t>
            </a:r>
            <a:r>
              <a:rPr sz="2400" dirty="0"/>
              <a:t>with</a:t>
            </a:r>
            <a:r>
              <a:rPr sz="2400" spc="10" dirty="0"/>
              <a:t> </a:t>
            </a:r>
            <a:r>
              <a:rPr sz="2400" dirty="0"/>
              <a:t>Witch</a:t>
            </a:r>
            <a:r>
              <a:rPr sz="2400" spc="10" dirty="0"/>
              <a:t> </a:t>
            </a:r>
            <a:r>
              <a:rPr sz="2400" dirty="0"/>
              <a:t>Hazel</a:t>
            </a:r>
            <a:r>
              <a:rPr sz="2400" spc="10" dirty="0"/>
              <a:t> </a:t>
            </a:r>
            <a:r>
              <a:rPr sz="2400" dirty="0"/>
              <a:t>extract,</a:t>
            </a:r>
            <a:r>
              <a:rPr sz="2400" spc="10" dirty="0"/>
              <a:t> </a:t>
            </a:r>
            <a:r>
              <a:rPr sz="2400" dirty="0"/>
              <a:t>a</a:t>
            </a:r>
            <a:r>
              <a:rPr sz="2400" spc="10" dirty="0"/>
              <a:t> </a:t>
            </a:r>
            <a:r>
              <a:rPr sz="2400" dirty="0"/>
              <a:t>strong </a:t>
            </a:r>
            <a:r>
              <a:rPr sz="2400" spc="-550" dirty="0"/>
              <a:t> </a:t>
            </a:r>
            <a:r>
              <a:rPr sz="2400" dirty="0"/>
              <a:t>astringent for</a:t>
            </a:r>
            <a:r>
              <a:rPr sz="2400" spc="5" dirty="0"/>
              <a:t> </a:t>
            </a:r>
            <a:r>
              <a:rPr sz="2400" dirty="0"/>
              <a:t>all</a:t>
            </a:r>
            <a:r>
              <a:rPr sz="2400" spc="5" dirty="0"/>
              <a:t> </a:t>
            </a:r>
            <a:r>
              <a:rPr sz="2400" dirty="0"/>
              <a:t>skin types</a:t>
            </a:r>
            <a:r>
              <a:rPr sz="2400" spc="5" dirty="0"/>
              <a:t> and </a:t>
            </a:r>
            <a:r>
              <a:rPr sz="2400" dirty="0"/>
              <a:t>powerful</a:t>
            </a:r>
            <a:r>
              <a:rPr sz="2400" spc="5" dirty="0"/>
              <a:t> </a:t>
            </a:r>
            <a:r>
              <a:rPr sz="2400" dirty="0"/>
              <a:t>natural </a:t>
            </a:r>
            <a:r>
              <a:rPr sz="2400" spc="5" dirty="0"/>
              <a:t> </a:t>
            </a:r>
            <a:r>
              <a:rPr sz="2400" dirty="0"/>
              <a:t>calming</a:t>
            </a:r>
            <a:r>
              <a:rPr sz="2400" spc="-5" dirty="0"/>
              <a:t> </a:t>
            </a:r>
            <a:r>
              <a:rPr sz="2400" dirty="0"/>
              <a:t>agent</a:t>
            </a:r>
          </a:p>
          <a:p>
            <a:pPr marL="71120" rtl="0">
              <a:lnSpc>
                <a:spcPct val="100000"/>
              </a:lnSpc>
              <a:spcBef>
                <a:spcPts val="1575"/>
              </a:spcBef>
            </a:pPr>
            <a:r>
              <a:rPr sz="2400" b="1" spc="20" dirty="0">
                <a:latin typeface="Raleway"/>
                <a:cs typeface="Raleway"/>
              </a:rPr>
              <a:t>Reinforced</a:t>
            </a:r>
            <a:r>
              <a:rPr sz="2400" b="1" spc="-25" dirty="0">
                <a:latin typeface="Raleway"/>
                <a:cs typeface="Raleway"/>
              </a:rPr>
              <a:t> </a:t>
            </a:r>
            <a:r>
              <a:rPr sz="2400" b="1" spc="15" dirty="0">
                <a:latin typeface="Raleway"/>
                <a:cs typeface="Raleway"/>
              </a:rPr>
              <a:t>with:</a:t>
            </a:r>
            <a:endParaRPr sz="2400" dirty="0">
              <a:latin typeface="Raleway"/>
              <a:cs typeface="Raleway"/>
            </a:endParaRPr>
          </a:p>
          <a:p>
            <a:pPr marL="71120" marR="3247390" rtl="0">
              <a:lnSpc>
                <a:spcPct val="100400"/>
              </a:lnSpc>
              <a:spcBef>
                <a:spcPts val="1130"/>
              </a:spcBef>
            </a:pPr>
            <a:r>
              <a:rPr sz="2400" spc="5" dirty="0"/>
              <a:t>R</a:t>
            </a:r>
            <a:r>
              <a:rPr lang="en-GB" sz="2400" spc="5" dirty="0"/>
              <a:t>e</a:t>
            </a:r>
            <a:r>
              <a:rPr sz="2400" spc="5" dirty="0" err="1"/>
              <a:t>gu</a:t>
            </a:r>
            <a:r>
              <a:rPr sz="2400" spc="5" dirty="0"/>
              <a:t>-age®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- synergistic blend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of patented purified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soy and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rice </a:t>
            </a:r>
            <a:r>
              <a:rPr sz="2400" b="0" spc="-56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peptides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and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biotech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produced </a:t>
            </a:r>
            <a:r>
              <a:rPr sz="2400" b="0" spc="1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yeast</a:t>
            </a:r>
            <a:endParaRPr sz="2400" dirty="0">
              <a:latin typeface="Raleway Medium"/>
              <a:cs typeface="Raleway Medium"/>
            </a:endParaRPr>
          </a:p>
          <a:p>
            <a:pPr marL="71120" marR="3696970" rtl="0">
              <a:lnSpc>
                <a:spcPct val="100400"/>
              </a:lnSpc>
              <a:spcBef>
                <a:spcPts val="1170"/>
              </a:spcBef>
            </a:pPr>
            <a:r>
              <a:rPr sz="2400" spc="5" dirty="0"/>
              <a:t>Replexium™</a:t>
            </a:r>
            <a:r>
              <a:rPr sz="2400" spc="-15" dirty="0"/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-</a:t>
            </a:r>
            <a:r>
              <a:rPr sz="2400" b="0" spc="-1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a</a:t>
            </a:r>
            <a:r>
              <a:rPr sz="2400" b="0" spc="-1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fusion</a:t>
            </a:r>
            <a:r>
              <a:rPr sz="2400" b="0" spc="-1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of</a:t>
            </a:r>
            <a:r>
              <a:rPr sz="2400" b="0" spc="-1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two </a:t>
            </a:r>
            <a:r>
              <a:rPr sz="2400" b="0" spc="-55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patented skin bioavailable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peptides</a:t>
            </a:r>
            <a:r>
              <a:rPr sz="2400" b="0" spc="-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and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 proteins</a:t>
            </a:r>
            <a:endParaRPr sz="2400" dirty="0">
              <a:latin typeface="Raleway Medium"/>
              <a:cs typeface="Raleway Medium"/>
            </a:endParaRPr>
          </a:p>
          <a:p>
            <a:pPr marL="71120" marR="3491865" rtl="0">
              <a:lnSpc>
                <a:spcPct val="100400"/>
              </a:lnSpc>
              <a:spcBef>
                <a:spcPts val="1165"/>
              </a:spcBef>
            </a:pPr>
            <a:r>
              <a:rPr sz="2400" dirty="0"/>
              <a:t>Betaine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– a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 natural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humectant, </a:t>
            </a:r>
            <a:r>
              <a:rPr sz="2400" b="0" spc="-55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helps</a:t>
            </a:r>
            <a:r>
              <a:rPr sz="2400" b="0" spc="-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retain hydration</a:t>
            </a:r>
            <a:endParaRPr sz="2400" dirty="0">
              <a:latin typeface="Raleway Medium"/>
              <a:cs typeface="Raleway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89920" y="1189461"/>
            <a:ext cx="4328330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14"/>
              </a:spcBef>
            </a:pP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(Replaces</a:t>
            </a:r>
            <a:r>
              <a:rPr b="1" i="1" spc="-5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Anti-Aging</a:t>
            </a:r>
            <a:r>
              <a:rPr b="1" i="1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10" dirty="0">
                <a:solidFill>
                  <a:srgbClr val="CFA3A3"/>
                </a:solidFill>
                <a:latin typeface="Raleway"/>
                <a:cs typeface="Raleway"/>
              </a:rPr>
              <a:t>Complex</a:t>
            </a:r>
            <a:r>
              <a:rPr b="1" i="1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2)</a:t>
            </a:r>
            <a:endParaRPr dirty="0">
              <a:latin typeface="Raleway"/>
              <a:cs typeface="Raleway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89920" y="496595"/>
            <a:ext cx="33629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Peptide</a:t>
            </a:r>
            <a:r>
              <a:rPr sz="3200" b="1" spc="-4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Complex</a:t>
            </a:r>
            <a:endParaRPr sz="3200" dirty="0">
              <a:latin typeface="Raleway SemiBold"/>
              <a:cs typeface="Raleway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01453" y="496595"/>
            <a:ext cx="4559935" cy="9880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Witch</a:t>
            </a:r>
            <a:r>
              <a:rPr sz="32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Hazel</a:t>
            </a:r>
            <a:r>
              <a:rPr sz="32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&amp;</a:t>
            </a:r>
            <a:r>
              <a:rPr sz="32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Peptides</a:t>
            </a:r>
            <a:endParaRPr sz="3200" dirty="0">
              <a:latin typeface="Raleway SemiBold"/>
              <a:cs typeface="Raleway SemiBold"/>
            </a:endParaRPr>
          </a:p>
          <a:p>
            <a:pPr marL="12700" algn="l" rtl="0">
              <a:lnSpc>
                <a:spcPct val="100000"/>
              </a:lnSpc>
              <a:spcBef>
                <a:spcPts val="1630"/>
              </a:spcBef>
            </a:pP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(Replaces</a:t>
            </a:r>
            <a:r>
              <a:rPr b="1" i="1" spc="-5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Anti-Aging</a:t>
            </a:r>
            <a:r>
              <a:rPr b="1" i="1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10" dirty="0">
                <a:solidFill>
                  <a:srgbClr val="CFA3A3"/>
                </a:solidFill>
                <a:latin typeface="Raleway"/>
                <a:cs typeface="Raleway"/>
              </a:rPr>
              <a:t>Complex</a:t>
            </a:r>
            <a:r>
              <a:rPr b="1" i="1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3)</a:t>
            </a:r>
            <a:endParaRPr dirty="0">
              <a:latin typeface="Raleway"/>
              <a:cs typeface="Raleway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40105" y="6246490"/>
            <a:ext cx="5835811" cy="437606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9711" y="6300436"/>
            <a:ext cx="4531191" cy="4160595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579696" y="432903"/>
            <a:ext cx="1108710" cy="1108710"/>
          </a:xfrm>
          <a:custGeom>
            <a:avLst/>
            <a:gdLst/>
            <a:ahLst/>
            <a:cxnLst/>
            <a:rect l="l" t="t" r="r" b="b"/>
            <a:pathLst>
              <a:path w="1108710" h="1108710">
                <a:moveTo>
                  <a:pt x="554056" y="0"/>
                </a:moveTo>
                <a:lnTo>
                  <a:pt x="506252" y="2033"/>
                </a:lnTo>
                <a:lnTo>
                  <a:pt x="459577" y="8023"/>
                </a:lnTo>
                <a:lnTo>
                  <a:pt x="414197" y="17802"/>
                </a:lnTo>
                <a:lnTo>
                  <a:pt x="370279" y="31206"/>
                </a:lnTo>
                <a:lnTo>
                  <a:pt x="327988" y="48067"/>
                </a:lnTo>
                <a:lnTo>
                  <a:pt x="287492" y="68219"/>
                </a:lnTo>
                <a:lnTo>
                  <a:pt x="248956" y="91496"/>
                </a:lnTo>
                <a:lnTo>
                  <a:pt x="212547" y="117732"/>
                </a:lnTo>
                <a:lnTo>
                  <a:pt x="178431" y="146760"/>
                </a:lnTo>
                <a:lnTo>
                  <a:pt x="146775" y="178415"/>
                </a:lnTo>
                <a:lnTo>
                  <a:pt x="117745" y="212529"/>
                </a:lnTo>
                <a:lnTo>
                  <a:pt x="91507" y="248937"/>
                </a:lnTo>
                <a:lnTo>
                  <a:pt x="68227" y="287473"/>
                </a:lnTo>
                <a:lnTo>
                  <a:pt x="48073" y="327970"/>
                </a:lnTo>
                <a:lnTo>
                  <a:pt x="31210" y="370262"/>
                </a:lnTo>
                <a:lnTo>
                  <a:pt x="17805" y="414183"/>
                </a:lnTo>
                <a:lnTo>
                  <a:pt x="8024" y="459567"/>
                </a:lnTo>
                <a:lnTo>
                  <a:pt x="2033" y="506246"/>
                </a:lnTo>
                <a:lnTo>
                  <a:pt x="0" y="554056"/>
                </a:lnTo>
                <a:lnTo>
                  <a:pt x="2606" y="607895"/>
                </a:lnTo>
                <a:lnTo>
                  <a:pt x="10247" y="660258"/>
                </a:lnTo>
                <a:lnTo>
                  <a:pt x="22656" y="710919"/>
                </a:lnTo>
                <a:lnTo>
                  <a:pt x="39569" y="759652"/>
                </a:lnTo>
                <a:lnTo>
                  <a:pt x="71688" y="726438"/>
                </a:lnTo>
                <a:lnTo>
                  <a:pt x="106186" y="695685"/>
                </a:lnTo>
                <a:lnTo>
                  <a:pt x="142913" y="667541"/>
                </a:lnTo>
                <a:lnTo>
                  <a:pt x="181724" y="642152"/>
                </a:lnTo>
                <a:lnTo>
                  <a:pt x="222471" y="619668"/>
                </a:lnTo>
                <a:lnTo>
                  <a:pt x="265007" y="600237"/>
                </a:lnTo>
                <a:lnTo>
                  <a:pt x="309185" y="584007"/>
                </a:lnTo>
                <a:lnTo>
                  <a:pt x="354857" y="571126"/>
                </a:lnTo>
                <a:lnTo>
                  <a:pt x="401876" y="561741"/>
                </a:lnTo>
                <a:lnTo>
                  <a:pt x="450095" y="556002"/>
                </a:lnTo>
                <a:lnTo>
                  <a:pt x="499366" y="554056"/>
                </a:lnTo>
                <a:lnTo>
                  <a:pt x="684837" y="554056"/>
                </a:lnTo>
                <a:lnTo>
                  <a:pt x="684837" y="623478"/>
                </a:lnTo>
                <a:lnTo>
                  <a:pt x="499366" y="623478"/>
                </a:lnTo>
                <a:lnTo>
                  <a:pt x="448269" y="625840"/>
                </a:lnTo>
                <a:lnTo>
                  <a:pt x="398483" y="632784"/>
                </a:lnTo>
                <a:lnTo>
                  <a:pt x="350218" y="644099"/>
                </a:lnTo>
                <a:lnTo>
                  <a:pt x="303682" y="659575"/>
                </a:lnTo>
                <a:lnTo>
                  <a:pt x="259086" y="679000"/>
                </a:lnTo>
                <a:lnTo>
                  <a:pt x="216638" y="702163"/>
                </a:lnTo>
                <a:lnTo>
                  <a:pt x="176549" y="728853"/>
                </a:lnTo>
                <a:lnTo>
                  <a:pt x="139026" y="758859"/>
                </a:lnTo>
                <a:lnTo>
                  <a:pt x="104281" y="791970"/>
                </a:lnTo>
                <a:lnTo>
                  <a:pt x="72521" y="827974"/>
                </a:lnTo>
                <a:lnTo>
                  <a:pt x="81616" y="843379"/>
                </a:lnTo>
                <a:lnTo>
                  <a:pt x="91172" y="858467"/>
                </a:lnTo>
                <a:lnTo>
                  <a:pt x="101196" y="873219"/>
                </a:lnTo>
                <a:lnTo>
                  <a:pt x="111692" y="887616"/>
                </a:lnTo>
                <a:lnTo>
                  <a:pt x="143849" y="848721"/>
                </a:lnTo>
                <a:lnTo>
                  <a:pt x="179726" y="813286"/>
                </a:lnTo>
                <a:lnTo>
                  <a:pt x="219024" y="781610"/>
                </a:lnTo>
                <a:lnTo>
                  <a:pt x="261447" y="753989"/>
                </a:lnTo>
                <a:lnTo>
                  <a:pt x="306697" y="730722"/>
                </a:lnTo>
                <a:lnTo>
                  <a:pt x="354476" y="712107"/>
                </a:lnTo>
                <a:lnTo>
                  <a:pt x="404487" y="698441"/>
                </a:lnTo>
                <a:lnTo>
                  <a:pt x="456433" y="690023"/>
                </a:lnTo>
                <a:lnTo>
                  <a:pt x="510015" y="687151"/>
                </a:lnTo>
                <a:lnTo>
                  <a:pt x="834602" y="687151"/>
                </a:lnTo>
                <a:lnTo>
                  <a:pt x="834560" y="756605"/>
                </a:lnTo>
                <a:lnTo>
                  <a:pt x="510015" y="756605"/>
                </a:lnTo>
                <a:lnTo>
                  <a:pt x="456235" y="759977"/>
                </a:lnTo>
                <a:lnTo>
                  <a:pt x="404444" y="769819"/>
                </a:lnTo>
                <a:lnTo>
                  <a:pt x="355052" y="785720"/>
                </a:lnTo>
                <a:lnTo>
                  <a:pt x="308465" y="807269"/>
                </a:lnTo>
                <a:lnTo>
                  <a:pt x="265094" y="834055"/>
                </a:lnTo>
                <a:lnTo>
                  <a:pt x="225348" y="865666"/>
                </a:lnTo>
                <a:lnTo>
                  <a:pt x="189634" y="901691"/>
                </a:lnTo>
                <a:lnTo>
                  <a:pt x="158361" y="941720"/>
                </a:lnTo>
                <a:lnTo>
                  <a:pt x="170184" y="953424"/>
                </a:lnTo>
                <a:lnTo>
                  <a:pt x="182354" y="964769"/>
                </a:lnTo>
                <a:lnTo>
                  <a:pt x="194859" y="975748"/>
                </a:lnTo>
                <a:lnTo>
                  <a:pt x="207690" y="986357"/>
                </a:lnTo>
                <a:lnTo>
                  <a:pt x="235076" y="950098"/>
                </a:lnTo>
                <a:lnTo>
                  <a:pt x="266556" y="917437"/>
                </a:lnTo>
                <a:lnTo>
                  <a:pt x="301751" y="888755"/>
                </a:lnTo>
                <a:lnTo>
                  <a:pt x="340281" y="864434"/>
                </a:lnTo>
                <a:lnTo>
                  <a:pt x="381768" y="844854"/>
                </a:lnTo>
                <a:lnTo>
                  <a:pt x="425831" y="830396"/>
                </a:lnTo>
                <a:lnTo>
                  <a:pt x="472093" y="821442"/>
                </a:lnTo>
                <a:lnTo>
                  <a:pt x="520172" y="818372"/>
                </a:lnTo>
                <a:lnTo>
                  <a:pt x="684858" y="818372"/>
                </a:lnTo>
                <a:lnTo>
                  <a:pt x="684858" y="887826"/>
                </a:lnTo>
                <a:lnTo>
                  <a:pt x="520172" y="887826"/>
                </a:lnTo>
                <a:lnTo>
                  <a:pt x="467902" y="892302"/>
                </a:lnTo>
                <a:lnTo>
                  <a:pt x="418496" y="905231"/>
                </a:lnTo>
                <a:lnTo>
                  <a:pt x="372702" y="925859"/>
                </a:lnTo>
                <a:lnTo>
                  <a:pt x="331263" y="953434"/>
                </a:lnTo>
                <a:lnTo>
                  <a:pt x="294928" y="987205"/>
                </a:lnTo>
                <a:lnTo>
                  <a:pt x="264442" y="1026419"/>
                </a:lnTo>
                <a:lnTo>
                  <a:pt x="307786" y="1050449"/>
                </a:lnTo>
                <a:lnTo>
                  <a:pt x="353393" y="1070614"/>
                </a:lnTo>
                <a:lnTo>
                  <a:pt x="401042" y="1086688"/>
                </a:lnTo>
                <a:lnTo>
                  <a:pt x="450516" y="1098447"/>
                </a:lnTo>
                <a:lnTo>
                  <a:pt x="501593" y="1105666"/>
                </a:lnTo>
                <a:lnTo>
                  <a:pt x="554056" y="1108123"/>
                </a:lnTo>
                <a:lnTo>
                  <a:pt x="601860" y="1106089"/>
                </a:lnTo>
                <a:lnTo>
                  <a:pt x="648535" y="1100098"/>
                </a:lnTo>
                <a:lnTo>
                  <a:pt x="693915" y="1090317"/>
                </a:lnTo>
                <a:lnTo>
                  <a:pt x="737833" y="1076912"/>
                </a:lnTo>
                <a:lnTo>
                  <a:pt x="780124" y="1060049"/>
                </a:lnTo>
                <a:lnTo>
                  <a:pt x="820620" y="1039895"/>
                </a:lnTo>
                <a:lnTo>
                  <a:pt x="859156" y="1016615"/>
                </a:lnTo>
                <a:lnTo>
                  <a:pt x="895565" y="990377"/>
                </a:lnTo>
                <a:lnTo>
                  <a:pt x="929681" y="961346"/>
                </a:lnTo>
                <a:lnTo>
                  <a:pt x="961337" y="929690"/>
                </a:lnTo>
                <a:lnTo>
                  <a:pt x="990367" y="895573"/>
                </a:lnTo>
                <a:lnTo>
                  <a:pt x="1016605" y="859164"/>
                </a:lnTo>
                <a:lnTo>
                  <a:pt x="1039884" y="820627"/>
                </a:lnTo>
                <a:lnTo>
                  <a:pt x="1060039" y="780130"/>
                </a:lnTo>
                <a:lnTo>
                  <a:pt x="1076902" y="737838"/>
                </a:lnTo>
                <a:lnTo>
                  <a:pt x="1090307" y="693919"/>
                </a:lnTo>
                <a:lnTo>
                  <a:pt x="1100088" y="648538"/>
                </a:lnTo>
                <a:lnTo>
                  <a:pt x="1106079" y="601861"/>
                </a:lnTo>
                <a:lnTo>
                  <a:pt x="1108112" y="554056"/>
                </a:lnTo>
                <a:lnTo>
                  <a:pt x="1106079" y="506246"/>
                </a:lnTo>
                <a:lnTo>
                  <a:pt x="1100088" y="459567"/>
                </a:lnTo>
                <a:lnTo>
                  <a:pt x="1090307" y="414183"/>
                </a:lnTo>
                <a:lnTo>
                  <a:pt x="1076902" y="370262"/>
                </a:lnTo>
                <a:lnTo>
                  <a:pt x="1060039" y="327970"/>
                </a:lnTo>
                <a:lnTo>
                  <a:pt x="1039884" y="287473"/>
                </a:lnTo>
                <a:lnTo>
                  <a:pt x="1016605" y="248937"/>
                </a:lnTo>
                <a:lnTo>
                  <a:pt x="990367" y="212529"/>
                </a:lnTo>
                <a:lnTo>
                  <a:pt x="961337" y="178415"/>
                </a:lnTo>
                <a:lnTo>
                  <a:pt x="929681" y="146760"/>
                </a:lnTo>
                <a:lnTo>
                  <a:pt x="895565" y="117732"/>
                </a:lnTo>
                <a:lnTo>
                  <a:pt x="859156" y="91496"/>
                </a:lnTo>
                <a:lnTo>
                  <a:pt x="820620" y="68219"/>
                </a:lnTo>
                <a:lnTo>
                  <a:pt x="780124" y="48067"/>
                </a:lnTo>
                <a:lnTo>
                  <a:pt x="737833" y="31206"/>
                </a:lnTo>
                <a:lnTo>
                  <a:pt x="693915" y="17802"/>
                </a:lnTo>
                <a:lnTo>
                  <a:pt x="648535" y="8023"/>
                </a:lnTo>
                <a:lnTo>
                  <a:pt x="601860" y="2033"/>
                </a:lnTo>
                <a:lnTo>
                  <a:pt x="554056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429006" y="432903"/>
            <a:ext cx="1108710" cy="1108710"/>
          </a:xfrm>
          <a:custGeom>
            <a:avLst/>
            <a:gdLst/>
            <a:ahLst/>
            <a:cxnLst/>
            <a:rect l="l" t="t" r="r" b="b"/>
            <a:pathLst>
              <a:path w="1108709" h="1108710">
                <a:moveTo>
                  <a:pt x="554056" y="0"/>
                </a:moveTo>
                <a:lnTo>
                  <a:pt x="506252" y="2033"/>
                </a:lnTo>
                <a:lnTo>
                  <a:pt x="459577" y="8023"/>
                </a:lnTo>
                <a:lnTo>
                  <a:pt x="414197" y="17802"/>
                </a:lnTo>
                <a:lnTo>
                  <a:pt x="370279" y="31206"/>
                </a:lnTo>
                <a:lnTo>
                  <a:pt x="327988" y="48067"/>
                </a:lnTo>
                <a:lnTo>
                  <a:pt x="287492" y="68219"/>
                </a:lnTo>
                <a:lnTo>
                  <a:pt x="248956" y="91496"/>
                </a:lnTo>
                <a:lnTo>
                  <a:pt x="212547" y="117732"/>
                </a:lnTo>
                <a:lnTo>
                  <a:pt x="178431" y="146760"/>
                </a:lnTo>
                <a:lnTo>
                  <a:pt x="146775" y="178415"/>
                </a:lnTo>
                <a:lnTo>
                  <a:pt x="117745" y="212529"/>
                </a:lnTo>
                <a:lnTo>
                  <a:pt x="91507" y="248937"/>
                </a:lnTo>
                <a:lnTo>
                  <a:pt x="68227" y="287473"/>
                </a:lnTo>
                <a:lnTo>
                  <a:pt x="48073" y="327970"/>
                </a:lnTo>
                <a:lnTo>
                  <a:pt x="31210" y="370262"/>
                </a:lnTo>
                <a:lnTo>
                  <a:pt x="17805" y="414183"/>
                </a:lnTo>
                <a:lnTo>
                  <a:pt x="8024" y="459567"/>
                </a:lnTo>
                <a:lnTo>
                  <a:pt x="2033" y="506246"/>
                </a:lnTo>
                <a:lnTo>
                  <a:pt x="0" y="554056"/>
                </a:lnTo>
                <a:lnTo>
                  <a:pt x="2606" y="607895"/>
                </a:lnTo>
                <a:lnTo>
                  <a:pt x="10247" y="660258"/>
                </a:lnTo>
                <a:lnTo>
                  <a:pt x="22656" y="710919"/>
                </a:lnTo>
                <a:lnTo>
                  <a:pt x="39569" y="759652"/>
                </a:lnTo>
                <a:lnTo>
                  <a:pt x="71688" y="726438"/>
                </a:lnTo>
                <a:lnTo>
                  <a:pt x="106186" y="695685"/>
                </a:lnTo>
                <a:lnTo>
                  <a:pt x="142913" y="667541"/>
                </a:lnTo>
                <a:lnTo>
                  <a:pt x="181724" y="642152"/>
                </a:lnTo>
                <a:lnTo>
                  <a:pt x="222471" y="619668"/>
                </a:lnTo>
                <a:lnTo>
                  <a:pt x="265007" y="600237"/>
                </a:lnTo>
                <a:lnTo>
                  <a:pt x="309185" y="584007"/>
                </a:lnTo>
                <a:lnTo>
                  <a:pt x="354857" y="571126"/>
                </a:lnTo>
                <a:lnTo>
                  <a:pt x="401876" y="561741"/>
                </a:lnTo>
                <a:lnTo>
                  <a:pt x="450095" y="556002"/>
                </a:lnTo>
                <a:lnTo>
                  <a:pt x="499366" y="554056"/>
                </a:lnTo>
                <a:lnTo>
                  <a:pt x="684837" y="554056"/>
                </a:lnTo>
                <a:lnTo>
                  <a:pt x="684837" y="623478"/>
                </a:lnTo>
                <a:lnTo>
                  <a:pt x="499366" y="623478"/>
                </a:lnTo>
                <a:lnTo>
                  <a:pt x="448267" y="625840"/>
                </a:lnTo>
                <a:lnTo>
                  <a:pt x="398479" y="632784"/>
                </a:lnTo>
                <a:lnTo>
                  <a:pt x="350213" y="644099"/>
                </a:lnTo>
                <a:lnTo>
                  <a:pt x="303678" y="659575"/>
                </a:lnTo>
                <a:lnTo>
                  <a:pt x="259082" y="679000"/>
                </a:lnTo>
                <a:lnTo>
                  <a:pt x="216635" y="702163"/>
                </a:lnTo>
                <a:lnTo>
                  <a:pt x="176547" y="728853"/>
                </a:lnTo>
                <a:lnTo>
                  <a:pt x="139025" y="758859"/>
                </a:lnTo>
                <a:lnTo>
                  <a:pt x="104280" y="791970"/>
                </a:lnTo>
                <a:lnTo>
                  <a:pt x="72521" y="827974"/>
                </a:lnTo>
                <a:lnTo>
                  <a:pt x="81616" y="843379"/>
                </a:lnTo>
                <a:lnTo>
                  <a:pt x="91172" y="858467"/>
                </a:lnTo>
                <a:lnTo>
                  <a:pt x="101196" y="873219"/>
                </a:lnTo>
                <a:lnTo>
                  <a:pt x="111692" y="887616"/>
                </a:lnTo>
                <a:lnTo>
                  <a:pt x="143849" y="848721"/>
                </a:lnTo>
                <a:lnTo>
                  <a:pt x="179726" y="813286"/>
                </a:lnTo>
                <a:lnTo>
                  <a:pt x="219024" y="781610"/>
                </a:lnTo>
                <a:lnTo>
                  <a:pt x="261447" y="753989"/>
                </a:lnTo>
                <a:lnTo>
                  <a:pt x="306697" y="730722"/>
                </a:lnTo>
                <a:lnTo>
                  <a:pt x="354476" y="712107"/>
                </a:lnTo>
                <a:lnTo>
                  <a:pt x="404487" y="698441"/>
                </a:lnTo>
                <a:lnTo>
                  <a:pt x="456433" y="690023"/>
                </a:lnTo>
                <a:lnTo>
                  <a:pt x="510015" y="687151"/>
                </a:lnTo>
                <a:lnTo>
                  <a:pt x="834602" y="687151"/>
                </a:lnTo>
                <a:lnTo>
                  <a:pt x="834560" y="756605"/>
                </a:lnTo>
                <a:lnTo>
                  <a:pt x="510015" y="756605"/>
                </a:lnTo>
                <a:lnTo>
                  <a:pt x="456235" y="759977"/>
                </a:lnTo>
                <a:lnTo>
                  <a:pt x="404444" y="769819"/>
                </a:lnTo>
                <a:lnTo>
                  <a:pt x="355052" y="785720"/>
                </a:lnTo>
                <a:lnTo>
                  <a:pt x="308465" y="807269"/>
                </a:lnTo>
                <a:lnTo>
                  <a:pt x="265094" y="834055"/>
                </a:lnTo>
                <a:lnTo>
                  <a:pt x="225348" y="865666"/>
                </a:lnTo>
                <a:lnTo>
                  <a:pt x="189634" y="901691"/>
                </a:lnTo>
                <a:lnTo>
                  <a:pt x="158361" y="941720"/>
                </a:lnTo>
                <a:lnTo>
                  <a:pt x="170183" y="953424"/>
                </a:lnTo>
                <a:lnTo>
                  <a:pt x="182350" y="964769"/>
                </a:lnTo>
                <a:lnTo>
                  <a:pt x="194855" y="975748"/>
                </a:lnTo>
                <a:lnTo>
                  <a:pt x="207690" y="986357"/>
                </a:lnTo>
                <a:lnTo>
                  <a:pt x="235076" y="950098"/>
                </a:lnTo>
                <a:lnTo>
                  <a:pt x="266556" y="917437"/>
                </a:lnTo>
                <a:lnTo>
                  <a:pt x="301751" y="888755"/>
                </a:lnTo>
                <a:lnTo>
                  <a:pt x="340281" y="864434"/>
                </a:lnTo>
                <a:lnTo>
                  <a:pt x="381768" y="844854"/>
                </a:lnTo>
                <a:lnTo>
                  <a:pt x="425831" y="830396"/>
                </a:lnTo>
                <a:lnTo>
                  <a:pt x="472093" y="821442"/>
                </a:lnTo>
                <a:lnTo>
                  <a:pt x="520172" y="818372"/>
                </a:lnTo>
                <a:lnTo>
                  <a:pt x="684858" y="818372"/>
                </a:lnTo>
                <a:lnTo>
                  <a:pt x="684858" y="887826"/>
                </a:lnTo>
                <a:lnTo>
                  <a:pt x="520172" y="887826"/>
                </a:lnTo>
                <a:lnTo>
                  <a:pt x="467902" y="892302"/>
                </a:lnTo>
                <a:lnTo>
                  <a:pt x="418496" y="905231"/>
                </a:lnTo>
                <a:lnTo>
                  <a:pt x="372702" y="925859"/>
                </a:lnTo>
                <a:lnTo>
                  <a:pt x="331263" y="953434"/>
                </a:lnTo>
                <a:lnTo>
                  <a:pt x="294928" y="987205"/>
                </a:lnTo>
                <a:lnTo>
                  <a:pt x="264442" y="1026419"/>
                </a:lnTo>
                <a:lnTo>
                  <a:pt x="307785" y="1050449"/>
                </a:lnTo>
                <a:lnTo>
                  <a:pt x="353390" y="1070614"/>
                </a:lnTo>
                <a:lnTo>
                  <a:pt x="401038" y="1086688"/>
                </a:lnTo>
                <a:lnTo>
                  <a:pt x="450511" y="1098447"/>
                </a:lnTo>
                <a:lnTo>
                  <a:pt x="501590" y="1105666"/>
                </a:lnTo>
                <a:lnTo>
                  <a:pt x="554056" y="1108123"/>
                </a:lnTo>
                <a:lnTo>
                  <a:pt x="601860" y="1106089"/>
                </a:lnTo>
                <a:lnTo>
                  <a:pt x="648535" y="1100098"/>
                </a:lnTo>
                <a:lnTo>
                  <a:pt x="693915" y="1090317"/>
                </a:lnTo>
                <a:lnTo>
                  <a:pt x="737833" y="1076912"/>
                </a:lnTo>
                <a:lnTo>
                  <a:pt x="780124" y="1060049"/>
                </a:lnTo>
                <a:lnTo>
                  <a:pt x="820620" y="1039895"/>
                </a:lnTo>
                <a:lnTo>
                  <a:pt x="859156" y="1016615"/>
                </a:lnTo>
                <a:lnTo>
                  <a:pt x="895565" y="990377"/>
                </a:lnTo>
                <a:lnTo>
                  <a:pt x="929681" y="961346"/>
                </a:lnTo>
                <a:lnTo>
                  <a:pt x="961337" y="929690"/>
                </a:lnTo>
                <a:lnTo>
                  <a:pt x="990367" y="895573"/>
                </a:lnTo>
                <a:lnTo>
                  <a:pt x="1016605" y="859164"/>
                </a:lnTo>
                <a:lnTo>
                  <a:pt x="1039884" y="820627"/>
                </a:lnTo>
                <a:lnTo>
                  <a:pt x="1060039" y="780130"/>
                </a:lnTo>
                <a:lnTo>
                  <a:pt x="1076902" y="737838"/>
                </a:lnTo>
                <a:lnTo>
                  <a:pt x="1090307" y="693919"/>
                </a:lnTo>
                <a:lnTo>
                  <a:pt x="1100088" y="648538"/>
                </a:lnTo>
                <a:lnTo>
                  <a:pt x="1106079" y="601861"/>
                </a:lnTo>
                <a:lnTo>
                  <a:pt x="1108112" y="554056"/>
                </a:lnTo>
                <a:lnTo>
                  <a:pt x="1106079" y="506246"/>
                </a:lnTo>
                <a:lnTo>
                  <a:pt x="1100088" y="459567"/>
                </a:lnTo>
                <a:lnTo>
                  <a:pt x="1090307" y="414183"/>
                </a:lnTo>
                <a:lnTo>
                  <a:pt x="1076902" y="370262"/>
                </a:lnTo>
                <a:lnTo>
                  <a:pt x="1060039" y="327970"/>
                </a:lnTo>
                <a:lnTo>
                  <a:pt x="1039884" y="287473"/>
                </a:lnTo>
                <a:lnTo>
                  <a:pt x="1016605" y="248937"/>
                </a:lnTo>
                <a:lnTo>
                  <a:pt x="990367" y="212529"/>
                </a:lnTo>
                <a:lnTo>
                  <a:pt x="961337" y="178415"/>
                </a:lnTo>
                <a:lnTo>
                  <a:pt x="929681" y="146760"/>
                </a:lnTo>
                <a:lnTo>
                  <a:pt x="895565" y="117732"/>
                </a:lnTo>
                <a:lnTo>
                  <a:pt x="859156" y="91496"/>
                </a:lnTo>
                <a:lnTo>
                  <a:pt x="820620" y="68219"/>
                </a:lnTo>
                <a:lnTo>
                  <a:pt x="780124" y="48067"/>
                </a:lnTo>
                <a:lnTo>
                  <a:pt x="737833" y="31206"/>
                </a:lnTo>
                <a:lnTo>
                  <a:pt x="693915" y="17802"/>
                </a:lnTo>
                <a:lnTo>
                  <a:pt x="648535" y="8023"/>
                </a:lnTo>
                <a:lnTo>
                  <a:pt x="601860" y="2033"/>
                </a:lnTo>
                <a:lnTo>
                  <a:pt x="554056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pic>
        <p:nvPicPr>
          <p:cNvPr id="22" name="object 13">
            <a:extLst>
              <a:ext uri="{FF2B5EF4-FFF2-40B4-BE49-F238E27FC236}">
                <a16:creationId xmlns:a16="http://schemas.microsoft.com/office/drawing/2014/main" id="{97EF4B85-FBF8-4F34-B75F-2A1E3572BFD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0FF511AA-B628-4306-B166-545A31A34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618339" y="2055500"/>
            <a:ext cx="10415905" cy="7737483"/>
            <a:chOff x="9688652" y="2055500"/>
            <a:chExt cx="10415905" cy="7737483"/>
          </a:xfrm>
        </p:grpSpPr>
        <p:sp>
          <p:nvSpPr>
            <p:cNvPr id="3" name="object 3"/>
            <p:cNvSpPr/>
            <p:nvPr/>
          </p:nvSpPr>
          <p:spPr>
            <a:xfrm>
              <a:off x="9688652" y="2055500"/>
              <a:ext cx="10415905" cy="7430134"/>
            </a:xfrm>
            <a:custGeom>
              <a:avLst/>
              <a:gdLst/>
              <a:ahLst/>
              <a:cxnLst/>
              <a:rect l="l" t="t" r="r" b="b"/>
              <a:pathLst>
                <a:path w="10415905" h="7430134">
                  <a:moveTo>
                    <a:pt x="9216758" y="5303355"/>
                  </a:moveTo>
                  <a:lnTo>
                    <a:pt x="4079049" y="5303355"/>
                  </a:lnTo>
                  <a:lnTo>
                    <a:pt x="4031056" y="5302783"/>
                  </a:lnTo>
                  <a:lnTo>
                    <a:pt x="3983329" y="5301043"/>
                  </a:lnTo>
                  <a:lnTo>
                    <a:pt x="3935907" y="5298160"/>
                  </a:lnTo>
                  <a:lnTo>
                    <a:pt x="3888790" y="5294147"/>
                  </a:lnTo>
                  <a:lnTo>
                    <a:pt x="3842004" y="5289029"/>
                  </a:lnTo>
                  <a:lnTo>
                    <a:pt x="3795534" y="5282806"/>
                  </a:lnTo>
                  <a:lnTo>
                    <a:pt x="3749433" y="5275491"/>
                  </a:lnTo>
                  <a:lnTo>
                    <a:pt x="3703675" y="5267096"/>
                  </a:lnTo>
                  <a:lnTo>
                    <a:pt x="3658311" y="5257647"/>
                  </a:lnTo>
                  <a:lnTo>
                    <a:pt x="3613315" y="5247157"/>
                  </a:lnTo>
                  <a:lnTo>
                    <a:pt x="3568738" y="5235613"/>
                  </a:lnTo>
                  <a:lnTo>
                    <a:pt x="3524567" y="5223065"/>
                  </a:lnTo>
                  <a:lnTo>
                    <a:pt x="3480841" y="5209502"/>
                  </a:lnTo>
                  <a:lnTo>
                    <a:pt x="3437547" y="5194947"/>
                  </a:lnTo>
                  <a:lnTo>
                    <a:pt x="3394710" y="5179415"/>
                  </a:lnTo>
                  <a:lnTo>
                    <a:pt x="3352330" y="5162905"/>
                  </a:lnTo>
                  <a:lnTo>
                    <a:pt x="3310445" y="5145456"/>
                  </a:lnTo>
                  <a:lnTo>
                    <a:pt x="3269056" y="5127053"/>
                  </a:lnTo>
                  <a:lnTo>
                    <a:pt x="3228187" y="5107724"/>
                  </a:lnTo>
                  <a:lnTo>
                    <a:pt x="3187827" y="5087493"/>
                  </a:lnTo>
                  <a:lnTo>
                    <a:pt x="3148012" y="5066347"/>
                  </a:lnTo>
                  <a:lnTo>
                    <a:pt x="3108744" y="5044325"/>
                  </a:lnTo>
                  <a:lnTo>
                    <a:pt x="3070034" y="5021427"/>
                  </a:lnTo>
                  <a:lnTo>
                    <a:pt x="3031909" y="4997666"/>
                  </a:lnTo>
                  <a:lnTo>
                    <a:pt x="2994380" y="4973066"/>
                  </a:lnTo>
                  <a:lnTo>
                    <a:pt x="2957449" y="4947628"/>
                  </a:lnTo>
                  <a:lnTo>
                    <a:pt x="2921127" y="4921377"/>
                  </a:lnTo>
                  <a:lnTo>
                    <a:pt x="2885440" y="4894313"/>
                  </a:lnTo>
                  <a:lnTo>
                    <a:pt x="2850400" y="4866462"/>
                  </a:lnTo>
                  <a:lnTo>
                    <a:pt x="2816021" y="4837823"/>
                  </a:lnTo>
                  <a:lnTo>
                    <a:pt x="2782316" y="4808423"/>
                  </a:lnTo>
                  <a:lnTo>
                    <a:pt x="2749296" y="4778273"/>
                  </a:lnTo>
                  <a:lnTo>
                    <a:pt x="2716961" y="4747387"/>
                  </a:lnTo>
                  <a:lnTo>
                    <a:pt x="2685351" y="4715764"/>
                  </a:lnTo>
                  <a:lnTo>
                    <a:pt x="2654465" y="4683442"/>
                  </a:lnTo>
                  <a:lnTo>
                    <a:pt x="2624315" y="4650422"/>
                  </a:lnTo>
                  <a:lnTo>
                    <a:pt x="2594914" y="4616704"/>
                  </a:lnTo>
                  <a:lnTo>
                    <a:pt x="2566276" y="4582325"/>
                  </a:lnTo>
                  <a:lnTo>
                    <a:pt x="2538425" y="4547286"/>
                  </a:lnTo>
                  <a:lnTo>
                    <a:pt x="2511361" y="4511611"/>
                  </a:lnTo>
                  <a:lnTo>
                    <a:pt x="2485110" y="4475289"/>
                  </a:lnTo>
                  <a:lnTo>
                    <a:pt x="2459672" y="4438358"/>
                  </a:lnTo>
                  <a:lnTo>
                    <a:pt x="2435060" y="4400829"/>
                  </a:lnTo>
                  <a:lnTo>
                    <a:pt x="2411311" y="4362691"/>
                  </a:lnTo>
                  <a:lnTo>
                    <a:pt x="2388412" y="4323994"/>
                  </a:lnTo>
                  <a:lnTo>
                    <a:pt x="2366378" y="4284726"/>
                  </a:lnTo>
                  <a:lnTo>
                    <a:pt x="2345245" y="4244911"/>
                  </a:lnTo>
                  <a:lnTo>
                    <a:pt x="2325001" y="4204551"/>
                  </a:lnTo>
                  <a:lnTo>
                    <a:pt x="2305685" y="4163669"/>
                  </a:lnTo>
                  <a:lnTo>
                    <a:pt x="2287282" y="4122280"/>
                  </a:lnTo>
                  <a:lnTo>
                    <a:pt x="2269833" y="4080395"/>
                  </a:lnTo>
                  <a:lnTo>
                    <a:pt x="2253323" y="4038028"/>
                  </a:lnTo>
                  <a:lnTo>
                    <a:pt x="2237790" y="3995191"/>
                  </a:lnTo>
                  <a:lnTo>
                    <a:pt x="2223236" y="3951897"/>
                  </a:lnTo>
                  <a:lnTo>
                    <a:pt x="2209673" y="3908158"/>
                  </a:lnTo>
                  <a:lnTo>
                    <a:pt x="2197112" y="3864000"/>
                  </a:lnTo>
                  <a:lnTo>
                    <a:pt x="2185581" y="3819410"/>
                  </a:lnTo>
                  <a:lnTo>
                    <a:pt x="2175091" y="3774427"/>
                  </a:lnTo>
                  <a:lnTo>
                    <a:pt x="2165629" y="3729050"/>
                  </a:lnTo>
                  <a:lnTo>
                    <a:pt x="2157247" y="3683304"/>
                  </a:lnTo>
                  <a:lnTo>
                    <a:pt x="2149932" y="3637191"/>
                  </a:lnTo>
                  <a:lnTo>
                    <a:pt x="2143709" y="3590734"/>
                  </a:lnTo>
                  <a:lnTo>
                    <a:pt x="2138578" y="3543947"/>
                  </a:lnTo>
                  <a:lnTo>
                    <a:pt x="2134578" y="3496830"/>
                  </a:lnTo>
                  <a:lnTo>
                    <a:pt x="2131695" y="3449396"/>
                  </a:lnTo>
                  <a:lnTo>
                    <a:pt x="2129955" y="3401682"/>
                  </a:lnTo>
                  <a:lnTo>
                    <a:pt x="2129371" y="3353676"/>
                  </a:lnTo>
                  <a:lnTo>
                    <a:pt x="2129371" y="1975040"/>
                  </a:lnTo>
                  <a:lnTo>
                    <a:pt x="1686394" y="1975040"/>
                  </a:lnTo>
                  <a:lnTo>
                    <a:pt x="1686394" y="3353676"/>
                  </a:lnTo>
                  <a:lnTo>
                    <a:pt x="1686864" y="3401834"/>
                  </a:lnTo>
                  <a:lnTo>
                    <a:pt x="1688299" y="3449764"/>
                  </a:lnTo>
                  <a:lnTo>
                    <a:pt x="1690662" y="3497465"/>
                  </a:lnTo>
                  <a:lnTo>
                    <a:pt x="1693964" y="3544900"/>
                  </a:lnTo>
                  <a:lnTo>
                    <a:pt x="1698180" y="3592093"/>
                  </a:lnTo>
                  <a:lnTo>
                    <a:pt x="1703311" y="3639020"/>
                  </a:lnTo>
                  <a:lnTo>
                    <a:pt x="1709343" y="3685667"/>
                  </a:lnTo>
                  <a:lnTo>
                    <a:pt x="1716278" y="3732034"/>
                  </a:lnTo>
                  <a:lnTo>
                    <a:pt x="1724088" y="3778123"/>
                  </a:lnTo>
                  <a:lnTo>
                    <a:pt x="1732775" y="3823893"/>
                  </a:lnTo>
                  <a:lnTo>
                    <a:pt x="1742338" y="3869359"/>
                  </a:lnTo>
                  <a:lnTo>
                    <a:pt x="1752752" y="3914508"/>
                  </a:lnTo>
                  <a:lnTo>
                    <a:pt x="1764030" y="3959326"/>
                  </a:lnTo>
                  <a:lnTo>
                    <a:pt x="1776133" y="4003814"/>
                  </a:lnTo>
                  <a:lnTo>
                    <a:pt x="1789074" y="4047960"/>
                  </a:lnTo>
                  <a:lnTo>
                    <a:pt x="1802841" y="4091736"/>
                  </a:lnTo>
                  <a:lnTo>
                    <a:pt x="1817420" y="4135158"/>
                  </a:lnTo>
                  <a:lnTo>
                    <a:pt x="1832800" y="4178211"/>
                  </a:lnTo>
                  <a:lnTo>
                    <a:pt x="1848980" y="4220870"/>
                  </a:lnTo>
                  <a:lnTo>
                    <a:pt x="1865934" y="4263148"/>
                  </a:lnTo>
                  <a:lnTo>
                    <a:pt x="1883676" y="4305020"/>
                  </a:lnTo>
                  <a:lnTo>
                    <a:pt x="1902193" y="4346499"/>
                  </a:lnTo>
                  <a:lnTo>
                    <a:pt x="1921459" y="4387545"/>
                  </a:lnTo>
                  <a:lnTo>
                    <a:pt x="1941487" y="4428172"/>
                  </a:lnTo>
                  <a:lnTo>
                    <a:pt x="1962251" y="4468355"/>
                  </a:lnTo>
                  <a:lnTo>
                    <a:pt x="1983740" y="4508093"/>
                  </a:lnTo>
                  <a:lnTo>
                    <a:pt x="2005965" y="4547387"/>
                  </a:lnTo>
                  <a:lnTo>
                    <a:pt x="2028888" y="4586211"/>
                  </a:lnTo>
                  <a:lnTo>
                    <a:pt x="2052535" y="4624565"/>
                  </a:lnTo>
                  <a:lnTo>
                    <a:pt x="2076869" y="4662449"/>
                  </a:lnTo>
                  <a:lnTo>
                    <a:pt x="2101888" y="4699825"/>
                  </a:lnTo>
                  <a:lnTo>
                    <a:pt x="2127593" y="4736719"/>
                  </a:lnTo>
                  <a:lnTo>
                    <a:pt x="2153970" y="4773092"/>
                  </a:lnTo>
                  <a:lnTo>
                    <a:pt x="2180996" y="4808956"/>
                  </a:lnTo>
                  <a:lnTo>
                    <a:pt x="2208682" y="4844300"/>
                  </a:lnTo>
                  <a:lnTo>
                    <a:pt x="2237016" y="4879098"/>
                  </a:lnTo>
                  <a:lnTo>
                    <a:pt x="2265972" y="4913350"/>
                  </a:lnTo>
                  <a:lnTo>
                    <a:pt x="2295550" y="4947056"/>
                  </a:lnTo>
                  <a:lnTo>
                    <a:pt x="2325751" y="4980203"/>
                  </a:lnTo>
                  <a:lnTo>
                    <a:pt x="2356561" y="5012779"/>
                  </a:lnTo>
                  <a:lnTo>
                    <a:pt x="2387968" y="5044770"/>
                  </a:lnTo>
                  <a:lnTo>
                    <a:pt x="2419959" y="5076177"/>
                  </a:lnTo>
                  <a:lnTo>
                    <a:pt x="2452535" y="5106987"/>
                  </a:lnTo>
                  <a:lnTo>
                    <a:pt x="2485682" y="5137188"/>
                  </a:lnTo>
                  <a:lnTo>
                    <a:pt x="2519388" y="5166779"/>
                  </a:lnTo>
                  <a:lnTo>
                    <a:pt x="2553639" y="5195735"/>
                  </a:lnTo>
                  <a:lnTo>
                    <a:pt x="2588450" y="5224056"/>
                  </a:lnTo>
                  <a:lnTo>
                    <a:pt x="2623782" y="5251742"/>
                  </a:lnTo>
                  <a:lnTo>
                    <a:pt x="2659646" y="5278780"/>
                  </a:lnTo>
                  <a:lnTo>
                    <a:pt x="2696019" y="5305145"/>
                  </a:lnTo>
                  <a:lnTo>
                    <a:pt x="2732913" y="5330850"/>
                  </a:lnTo>
                  <a:lnTo>
                    <a:pt x="2770301" y="5355882"/>
                  </a:lnTo>
                  <a:lnTo>
                    <a:pt x="2808173" y="5380215"/>
                  </a:lnTo>
                  <a:lnTo>
                    <a:pt x="2846527" y="5403850"/>
                  </a:lnTo>
                  <a:lnTo>
                    <a:pt x="2885351" y="5426786"/>
                  </a:lnTo>
                  <a:lnTo>
                    <a:pt x="2924645" y="5448998"/>
                  </a:lnTo>
                  <a:lnTo>
                    <a:pt x="2964383" y="5470499"/>
                  </a:lnTo>
                  <a:lnTo>
                    <a:pt x="3004578" y="5491264"/>
                  </a:lnTo>
                  <a:lnTo>
                    <a:pt x="3045193" y="5511279"/>
                  </a:lnTo>
                  <a:lnTo>
                    <a:pt x="3086252" y="5530558"/>
                  </a:lnTo>
                  <a:lnTo>
                    <a:pt x="3127718" y="5549062"/>
                  </a:lnTo>
                  <a:lnTo>
                    <a:pt x="3169589" y="5566803"/>
                  </a:lnTo>
                  <a:lnTo>
                    <a:pt x="3211868" y="5583771"/>
                  </a:lnTo>
                  <a:lnTo>
                    <a:pt x="3254527" y="5599950"/>
                  </a:lnTo>
                  <a:lnTo>
                    <a:pt x="3297580" y="5615330"/>
                  </a:lnTo>
                  <a:lnTo>
                    <a:pt x="3341001" y="5629910"/>
                  </a:lnTo>
                  <a:lnTo>
                    <a:pt x="3384791" y="5643664"/>
                  </a:lnTo>
                  <a:lnTo>
                    <a:pt x="3428923" y="5656605"/>
                  </a:lnTo>
                  <a:lnTo>
                    <a:pt x="3473412" y="5668721"/>
                  </a:lnTo>
                  <a:lnTo>
                    <a:pt x="3518230" y="5679986"/>
                  </a:lnTo>
                  <a:lnTo>
                    <a:pt x="3563378" y="5690400"/>
                  </a:lnTo>
                  <a:lnTo>
                    <a:pt x="3608844" y="5699963"/>
                  </a:lnTo>
                  <a:lnTo>
                    <a:pt x="3654615" y="5708662"/>
                  </a:lnTo>
                  <a:lnTo>
                    <a:pt x="3700703" y="5716473"/>
                  </a:lnTo>
                  <a:lnTo>
                    <a:pt x="3747071" y="5723407"/>
                  </a:lnTo>
                  <a:lnTo>
                    <a:pt x="3793718" y="5729440"/>
                  </a:lnTo>
                  <a:lnTo>
                    <a:pt x="3840645" y="5734570"/>
                  </a:lnTo>
                  <a:lnTo>
                    <a:pt x="3887825" y="5738787"/>
                  </a:lnTo>
                  <a:lnTo>
                    <a:pt x="3935272" y="5742089"/>
                  </a:lnTo>
                  <a:lnTo>
                    <a:pt x="3982961" y="5744451"/>
                  </a:lnTo>
                  <a:lnTo>
                    <a:pt x="4030891" y="5745873"/>
                  </a:lnTo>
                  <a:lnTo>
                    <a:pt x="4079049" y="5746356"/>
                  </a:lnTo>
                  <a:lnTo>
                    <a:pt x="9216758" y="5746356"/>
                  </a:lnTo>
                  <a:lnTo>
                    <a:pt x="9216758" y="5303355"/>
                  </a:lnTo>
                  <a:close/>
                </a:path>
                <a:path w="10415905" h="7430134">
                  <a:moveTo>
                    <a:pt x="10114851" y="6986867"/>
                  </a:moveTo>
                  <a:lnTo>
                    <a:pt x="3943527" y="6986867"/>
                  </a:lnTo>
                  <a:lnTo>
                    <a:pt x="3895344" y="6986549"/>
                  </a:lnTo>
                  <a:lnTo>
                    <a:pt x="3847312" y="6985571"/>
                  </a:lnTo>
                  <a:lnTo>
                    <a:pt x="3799446" y="6983946"/>
                  </a:lnTo>
                  <a:lnTo>
                    <a:pt x="3751745" y="6981685"/>
                  </a:lnTo>
                  <a:lnTo>
                    <a:pt x="3704209" y="6978777"/>
                  </a:lnTo>
                  <a:lnTo>
                    <a:pt x="3656838" y="6975246"/>
                  </a:lnTo>
                  <a:lnTo>
                    <a:pt x="3609644" y="6971081"/>
                  </a:lnTo>
                  <a:lnTo>
                    <a:pt x="3562629" y="6966293"/>
                  </a:lnTo>
                  <a:lnTo>
                    <a:pt x="3515804" y="6960883"/>
                  </a:lnTo>
                  <a:lnTo>
                    <a:pt x="3469157" y="6954863"/>
                  </a:lnTo>
                  <a:lnTo>
                    <a:pt x="3422713" y="6948221"/>
                  </a:lnTo>
                  <a:lnTo>
                    <a:pt x="3376460" y="6940969"/>
                  </a:lnTo>
                  <a:lnTo>
                    <a:pt x="3330410" y="6933120"/>
                  </a:lnTo>
                  <a:lnTo>
                    <a:pt x="3284563" y="6924675"/>
                  </a:lnTo>
                  <a:lnTo>
                    <a:pt x="3238919" y="6915632"/>
                  </a:lnTo>
                  <a:lnTo>
                    <a:pt x="3193491" y="6905993"/>
                  </a:lnTo>
                  <a:lnTo>
                    <a:pt x="3148292" y="6895770"/>
                  </a:lnTo>
                  <a:lnTo>
                    <a:pt x="3103295" y="6884962"/>
                  </a:lnTo>
                  <a:lnTo>
                    <a:pt x="3058541" y="6873570"/>
                  </a:lnTo>
                  <a:lnTo>
                    <a:pt x="3014002" y="6861619"/>
                  </a:lnTo>
                  <a:lnTo>
                    <a:pt x="2969704" y="6849084"/>
                  </a:lnTo>
                  <a:lnTo>
                    <a:pt x="2925648" y="6835991"/>
                  </a:lnTo>
                  <a:lnTo>
                    <a:pt x="2881833" y="6822338"/>
                  </a:lnTo>
                  <a:lnTo>
                    <a:pt x="2838259" y="6808114"/>
                  </a:lnTo>
                  <a:lnTo>
                    <a:pt x="2794939" y="6793344"/>
                  </a:lnTo>
                  <a:lnTo>
                    <a:pt x="2751874" y="6778028"/>
                  </a:lnTo>
                  <a:lnTo>
                    <a:pt x="2709062" y="6762166"/>
                  </a:lnTo>
                  <a:lnTo>
                    <a:pt x="2666530" y="6745770"/>
                  </a:lnTo>
                  <a:lnTo>
                    <a:pt x="2624251" y="6728828"/>
                  </a:lnTo>
                  <a:lnTo>
                    <a:pt x="2582253" y="6711353"/>
                  </a:lnTo>
                  <a:lnTo>
                    <a:pt x="2540520" y="6693357"/>
                  </a:lnTo>
                  <a:lnTo>
                    <a:pt x="2499068" y="6674828"/>
                  </a:lnTo>
                  <a:lnTo>
                    <a:pt x="2457907" y="6655778"/>
                  </a:lnTo>
                  <a:lnTo>
                    <a:pt x="2417038" y="6636220"/>
                  </a:lnTo>
                  <a:lnTo>
                    <a:pt x="2376462" y="6616154"/>
                  </a:lnTo>
                  <a:lnTo>
                    <a:pt x="2336177" y="6595567"/>
                  </a:lnTo>
                  <a:lnTo>
                    <a:pt x="2296198" y="6574485"/>
                  </a:lnTo>
                  <a:lnTo>
                    <a:pt x="2256510" y="6552908"/>
                  </a:lnTo>
                  <a:lnTo>
                    <a:pt x="2217153" y="6530835"/>
                  </a:lnTo>
                  <a:lnTo>
                    <a:pt x="2178100" y="6508267"/>
                  </a:lnTo>
                  <a:lnTo>
                    <a:pt x="2139365" y="6485217"/>
                  </a:lnTo>
                  <a:lnTo>
                    <a:pt x="2100948" y="6461684"/>
                  </a:lnTo>
                  <a:lnTo>
                    <a:pt x="2062861" y="6437668"/>
                  </a:lnTo>
                  <a:lnTo>
                    <a:pt x="2025103" y="6413182"/>
                  </a:lnTo>
                  <a:lnTo>
                    <a:pt x="1987689" y="6388227"/>
                  </a:lnTo>
                  <a:lnTo>
                    <a:pt x="1950605" y="6362814"/>
                  </a:lnTo>
                  <a:lnTo>
                    <a:pt x="1913864" y="6336932"/>
                  </a:lnTo>
                  <a:lnTo>
                    <a:pt x="1877479" y="6310592"/>
                  </a:lnTo>
                  <a:lnTo>
                    <a:pt x="1841436" y="6283807"/>
                  </a:lnTo>
                  <a:lnTo>
                    <a:pt x="1805749" y="6256566"/>
                  </a:lnTo>
                  <a:lnTo>
                    <a:pt x="1770430" y="6228880"/>
                  </a:lnTo>
                  <a:lnTo>
                    <a:pt x="1735467" y="6200762"/>
                  </a:lnTo>
                  <a:lnTo>
                    <a:pt x="1700885" y="6172200"/>
                  </a:lnTo>
                  <a:lnTo>
                    <a:pt x="1666659" y="6143206"/>
                  </a:lnTo>
                  <a:lnTo>
                    <a:pt x="1632826" y="6113792"/>
                  </a:lnTo>
                  <a:lnTo>
                    <a:pt x="1599361" y="6083947"/>
                  </a:lnTo>
                  <a:lnTo>
                    <a:pt x="1566291" y="6053696"/>
                  </a:lnTo>
                  <a:lnTo>
                    <a:pt x="1533601" y="6023026"/>
                  </a:lnTo>
                  <a:lnTo>
                    <a:pt x="1501317" y="5991936"/>
                  </a:lnTo>
                  <a:lnTo>
                    <a:pt x="1469415" y="5960440"/>
                  </a:lnTo>
                  <a:lnTo>
                    <a:pt x="1437932" y="5928550"/>
                  </a:lnTo>
                  <a:lnTo>
                    <a:pt x="1406842" y="5896267"/>
                  </a:lnTo>
                  <a:lnTo>
                    <a:pt x="1376172" y="5863577"/>
                  </a:lnTo>
                  <a:lnTo>
                    <a:pt x="1345907" y="5830506"/>
                  </a:lnTo>
                  <a:lnTo>
                    <a:pt x="1316075" y="5797042"/>
                  </a:lnTo>
                  <a:lnTo>
                    <a:pt x="1286649" y="5763196"/>
                  </a:lnTo>
                  <a:lnTo>
                    <a:pt x="1257668" y="5728982"/>
                  </a:lnTo>
                  <a:lnTo>
                    <a:pt x="1229106" y="5694388"/>
                  </a:lnTo>
                  <a:lnTo>
                    <a:pt x="1200988" y="5659437"/>
                  </a:lnTo>
                  <a:lnTo>
                    <a:pt x="1173302" y="5624106"/>
                  </a:lnTo>
                  <a:lnTo>
                    <a:pt x="1146060" y="5588432"/>
                  </a:lnTo>
                  <a:lnTo>
                    <a:pt x="1119276" y="5552389"/>
                  </a:lnTo>
                  <a:lnTo>
                    <a:pt x="1092936" y="5516003"/>
                  </a:lnTo>
                  <a:lnTo>
                    <a:pt x="1067054" y="5479262"/>
                  </a:lnTo>
                  <a:lnTo>
                    <a:pt x="1041628" y="5442178"/>
                  </a:lnTo>
                  <a:lnTo>
                    <a:pt x="1016673" y="5404764"/>
                  </a:lnTo>
                  <a:lnTo>
                    <a:pt x="992187" y="5367007"/>
                  </a:lnTo>
                  <a:lnTo>
                    <a:pt x="968184" y="5328920"/>
                  </a:lnTo>
                  <a:lnTo>
                    <a:pt x="944651" y="5290502"/>
                  </a:lnTo>
                  <a:lnTo>
                    <a:pt x="921600" y="5251767"/>
                  </a:lnTo>
                  <a:lnTo>
                    <a:pt x="899033" y="5212715"/>
                  </a:lnTo>
                  <a:lnTo>
                    <a:pt x="876960" y="5173345"/>
                  </a:lnTo>
                  <a:lnTo>
                    <a:pt x="855370" y="5133670"/>
                  </a:lnTo>
                  <a:lnTo>
                    <a:pt x="834288" y="5093690"/>
                  </a:lnTo>
                  <a:lnTo>
                    <a:pt x="813714" y="5053406"/>
                  </a:lnTo>
                  <a:lnTo>
                    <a:pt x="793635" y="5012829"/>
                  </a:lnTo>
                  <a:lnTo>
                    <a:pt x="774077" y="4971948"/>
                  </a:lnTo>
                  <a:lnTo>
                    <a:pt x="755040" y="4930787"/>
                  </a:lnTo>
                  <a:lnTo>
                    <a:pt x="736511" y="4889347"/>
                  </a:lnTo>
                  <a:lnTo>
                    <a:pt x="718515" y="4847615"/>
                  </a:lnTo>
                  <a:lnTo>
                    <a:pt x="701040" y="4805616"/>
                  </a:lnTo>
                  <a:lnTo>
                    <a:pt x="684098" y="4763338"/>
                  </a:lnTo>
                  <a:lnTo>
                    <a:pt x="667689" y="4720806"/>
                  </a:lnTo>
                  <a:lnTo>
                    <a:pt x="651827" y="4677994"/>
                  </a:lnTo>
                  <a:lnTo>
                    <a:pt x="636511" y="4634928"/>
                  </a:lnTo>
                  <a:lnTo>
                    <a:pt x="621741" y="4591609"/>
                  </a:lnTo>
                  <a:lnTo>
                    <a:pt x="607529" y="4548035"/>
                  </a:lnTo>
                  <a:lnTo>
                    <a:pt x="593864" y="4504220"/>
                  </a:lnTo>
                  <a:lnTo>
                    <a:pt x="580771" y="4460164"/>
                  </a:lnTo>
                  <a:lnTo>
                    <a:pt x="568248" y="4415866"/>
                  </a:lnTo>
                  <a:lnTo>
                    <a:pt x="556285" y="4371327"/>
                  </a:lnTo>
                  <a:lnTo>
                    <a:pt x="544906" y="4326572"/>
                  </a:lnTo>
                  <a:lnTo>
                    <a:pt x="534098" y="4281589"/>
                  </a:lnTo>
                  <a:lnTo>
                    <a:pt x="523875" y="4236377"/>
                  </a:lnTo>
                  <a:lnTo>
                    <a:pt x="514235" y="4190949"/>
                  </a:lnTo>
                  <a:lnTo>
                    <a:pt x="505193" y="4145305"/>
                  </a:lnTo>
                  <a:lnTo>
                    <a:pt x="496735" y="4099458"/>
                  </a:lnTo>
                  <a:lnTo>
                    <a:pt x="488886" y="4053408"/>
                  </a:lnTo>
                  <a:lnTo>
                    <a:pt x="481647" y="4007154"/>
                  </a:lnTo>
                  <a:lnTo>
                    <a:pt x="475005" y="3960711"/>
                  </a:lnTo>
                  <a:lnTo>
                    <a:pt x="468972" y="3914063"/>
                  </a:lnTo>
                  <a:lnTo>
                    <a:pt x="463575" y="3867239"/>
                  </a:lnTo>
                  <a:lnTo>
                    <a:pt x="458774" y="3820223"/>
                  </a:lnTo>
                  <a:lnTo>
                    <a:pt x="454621" y="3773030"/>
                  </a:lnTo>
                  <a:lnTo>
                    <a:pt x="451078" y="3725659"/>
                  </a:lnTo>
                  <a:lnTo>
                    <a:pt x="448183" y="3678123"/>
                  </a:lnTo>
                  <a:lnTo>
                    <a:pt x="445922" y="3630422"/>
                  </a:lnTo>
                  <a:lnTo>
                    <a:pt x="444296" y="3582555"/>
                  </a:lnTo>
                  <a:lnTo>
                    <a:pt x="443318" y="3534524"/>
                  </a:lnTo>
                  <a:lnTo>
                    <a:pt x="442988" y="3486353"/>
                  </a:lnTo>
                  <a:lnTo>
                    <a:pt x="442988" y="1329283"/>
                  </a:lnTo>
                  <a:lnTo>
                    <a:pt x="0" y="1329283"/>
                  </a:lnTo>
                  <a:lnTo>
                    <a:pt x="0" y="3486353"/>
                  </a:lnTo>
                  <a:lnTo>
                    <a:pt x="292" y="3534600"/>
                  </a:lnTo>
                  <a:lnTo>
                    <a:pt x="1155" y="3582720"/>
                  </a:lnTo>
                  <a:lnTo>
                    <a:pt x="2603" y="3630701"/>
                  </a:lnTo>
                  <a:lnTo>
                    <a:pt x="4622" y="3678529"/>
                  </a:lnTo>
                  <a:lnTo>
                    <a:pt x="7213" y="3726218"/>
                  </a:lnTo>
                  <a:lnTo>
                    <a:pt x="10363" y="3773754"/>
                  </a:lnTo>
                  <a:lnTo>
                    <a:pt x="14084" y="3821138"/>
                  </a:lnTo>
                  <a:lnTo>
                    <a:pt x="18351" y="3868356"/>
                  </a:lnTo>
                  <a:lnTo>
                    <a:pt x="23177" y="3915422"/>
                  </a:lnTo>
                  <a:lnTo>
                    <a:pt x="28562" y="3962336"/>
                  </a:lnTo>
                  <a:lnTo>
                    <a:pt x="34493" y="4009072"/>
                  </a:lnTo>
                  <a:lnTo>
                    <a:pt x="40970" y="4055630"/>
                  </a:lnTo>
                  <a:lnTo>
                    <a:pt x="47993" y="4102023"/>
                  </a:lnTo>
                  <a:lnTo>
                    <a:pt x="55549" y="4148239"/>
                  </a:lnTo>
                  <a:lnTo>
                    <a:pt x="63652" y="4194276"/>
                  </a:lnTo>
                  <a:lnTo>
                    <a:pt x="72275" y="4240136"/>
                  </a:lnTo>
                  <a:lnTo>
                    <a:pt x="81432" y="4285793"/>
                  </a:lnTo>
                  <a:lnTo>
                    <a:pt x="91122" y="4331271"/>
                  </a:lnTo>
                  <a:lnTo>
                    <a:pt x="101320" y="4376559"/>
                  </a:lnTo>
                  <a:lnTo>
                    <a:pt x="112052" y="4421644"/>
                  </a:lnTo>
                  <a:lnTo>
                    <a:pt x="123291" y="4466526"/>
                  </a:lnTo>
                  <a:lnTo>
                    <a:pt x="135039" y="4511205"/>
                  </a:lnTo>
                  <a:lnTo>
                    <a:pt x="147307" y="4555680"/>
                  </a:lnTo>
                  <a:lnTo>
                    <a:pt x="160070" y="4599952"/>
                  </a:lnTo>
                  <a:lnTo>
                    <a:pt x="173342" y="4644009"/>
                  </a:lnTo>
                  <a:lnTo>
                    <a:pt x="187109" y="4687836"/>
                  </a:lnTo>
                  <a:lnTo>
                    <a:pt x="201383" y="4731461"/>
                  </a:lnTo>
                  <a:lnTo>
                    <a:pt x="216141" y="4774857"/>
                  </a:lnTo>
                  <a:lnTo>
                    <a:pt x="231381" y="4818024"/>
                  </a:lnTo>
                  <a:lnTo>
                    <a:pt x="247116" y="4860950"/>
                  </a:lnTo>
                  <a:lnTo>
                    <a:pt x="263334" y="4903660"/>
                  </a:lnTo>
                  <a:lnTo>
                    <a:pt x="280035" y="4946129"/>
                  </a:lnTo>
                  <a:lnTo>
                    <a:pt x="297205" y="4988357"/>
                  </a:lnTo>
                  <a:lnTo>
                    <a:pt x="314845" y="5030343"/>
                  </a:lnTo>
                  <a:lnTo>
                    <a:pt x="332968" y="5072075"/>
                  </a:lnTo>
                  <a:lnTo>
                    <a:pt x="351548" y="5113566"/>
                  </a:lnTo>
                  <a:lnTo>
                    <a:pt x="370586" y="5154790"/>
                  </a:lnTo>
                  <a:lnTo>
                    <a:pt x="390093" y="5195773"/>
                  </a:lnTo>
                  <a:lnTo>
                    <a:pt x="410044" y="5236489"/>
                  </a:lnTo>
                  <a:lnTo>
                    <a:pt x="430453" y="5276951"/>
                  </a:lnTo>
                  <a:lnTo>
                    <a:pt x="451319" y="5317134"/>
                  </a:lnTo>
                  <a:lnTo>
                    <a:pt x="472630" y="5357050"/>
                  </a:lnTo>
                  <a:lnTo>
                    <a:pt x="494372" y="5396700"/>
                  </a:lnTo>
                  <a:lnTo>
                    <a:pt x="516559" y="5436070"/>
                  </a:lnTo>
                  <a:lnTo>
                    <a:pt x="539191" y="5475160"/>
                  </a:lnTo>
                  <a:lnTo>
                    <a:pt x="562241" y="5513959"/>
                  </a:lnTo>
                  <a:lnTo>
                    <a:pt x="585724" y="5552478"/>
                  </a:lnTo>
                  <a:lnTo>
                    <a:pt x="609638" y="5590718"/>
                  </a:lnTo>
                  <a:lnTo>
                    <a:pt x="633984" y="5628652"/>
                  </a:lnTo>
                  <a:lnTo>
                    <a:pt x="658736" y="5666295"/>
                  </a:lnTo>
                  <a:lnTo>
                    <a:pt x="683907" y="5703633"/>
                  </a:lnTo>
                  <a:lnTo>
                    <a:pt x="709485" y="5740666"/>
                  </a:lnTo>
                  <a:lnTo>
                    <a:pt x="735482" y="5777408"/>
                  </a:lnTo>
                  <a:lnTo>
                    <a:pt x="761885" y="5813818"/>
                  </a:lnTo>
                  <a:lnTo>
                    <a:pt x="788682" y="5849937"/>
                  </a:lnTo>
                  <a:lnTo>
                    <a:pt x="815886" y="5885726"/>
                  </a:lnTo>
                  <a:lnTo>
                    <a:pt x="843483" y="5921197"/>
                  </a:lnTo>
                  <a:lnTo>
                    <a:pt x="871474" y="5956351"/>
                  </a:lnTo>
                  <a:lnTo>
                    <a:pt x="899858" y="5991174"/>
                  </a:lnTo>
                  <a:lnTo>
                    <a:pt x="928624" y="6025667"/>
                  </a:lnTo>
                  <a:lnTo>
                    <a:pt x="957770" y="6059817"/>
                  </a:lnTo>
                  <a:lnTo>
                    <a:pt x="987298" y="6093650"/>
                  </a:lnTo>
                  <a:lnTo>
                    <a:pt x="1017206" y="6127127"/>
                  </a:lnTo>
                  <a:lnTo>
                    <a:pt x="1047483" y="6160274"/>
                  </a:lnTo>
                  <a:lnTo>
                    <a:pt x="1078128" y="6193066"/>
                  </a:lnTo>
                  <a:lnTo>
                    <a:pt x="1109141" y="6225514"/>
                  </a:lnTo>
                  <a:lnTo>
                    <a:pt x="1140523" y="6257607"/>
                  </a:lnTo>
                  <a:lnTo>
                    <a:pt x="1172260" y="6289345"/>
                  </a:lnTo>
                  <a:lnTo>
                    <a:pt x="1204353" y="6320726"/>
                  </a:lnTo>
                  <a:lnTo>
                    <a:pt x="1236802" y="6351740"/>
                  </a:lnTo>
                  <a:lnTo>
                    <a:pt x="1269593" y="6382385"/>
                  </a:lnTo>
                  <a:lnTo>
                    <a:pt x="1302740" y="6412662"/>
                  </a:lnTo>
                  <a:lnTo>
                    <a:pt x="1336217" y="6442570"/>
                  </a:lnTo>
                  <a:lnTo>
                    <a:pt x="1370050" y="6472098"/>
                  </a:lnTo>
                  <a:lnTo>
                    <a:pt x="1404200" y="6501244"/>
                  </a:lnTo>
                  <a:lnTo>
                    <a:pt x="1438694" y="6530010"/>
                  </a:lnTo>
                  <a:lnTo>
                    <a:pt x="1473517" y="6558394"/>
                  </a:lnTo>
                  <a:lnTo>
                    <a:pt x="1508671" y="6586385"/>
                  </a:lnTo>
                  <a:lnTo>
                    <a:pt x="1544142" y="6613982"/>
                  </a:lnTo>
                  <a:lnTo>
                    <a:pt x="1579943" y="6641185"/>
                  </a:lnTo>
                  <a:lnTo>
                    <a:pt x="1616049" y="6667982"/>
                  </a:lnTo>
                  <a:lnTo>
                    <a:pt x="1652473" y="6694386"/>
                  </a:lnTo>
                  <a:lnTo>
                    <a:pt x="1689201" y="6720383"/>
                  </a:lnTo>
                  <a:lnTo>
                    <a:pt x="1726234" y="6745960"/>
                  </a:lnTo>
                  <a:lnTo>
                    <a:pt x="1763572" y="6771132"/>
                  </a:lnTo>
                  <a:lnTo>
                    <a:pt x="1801215" y="6795884"/>
                  </a:lnTo>
                  <a:lnTo>
                    <a:pt x="1839150" y="6820217"/>
                  </a:lnTo>
                  <a:lnTo>
                    <a:pt x="1877390" y="6844131"/>
                  </a:lnTo>
                  <a:lnTo>
                    <a:pt x="1915909" y="6867626"/>
                  </a:lnTo>
                  <a:lnTo>
                    <a:pt x="1954707" y="6890677"/>
                  </a:lnTo>
                  <a:lnTo>
                    <a:pt x="1993798" y="6913308"/>
                  </a:lnTo>
                  <a:lnTo>
                    <a:pt x="2033168" y="6935495"/>
                  </a:lnTo>
                  <a:lnTo>
                    <a:pt x="2072817" y="6957238"/>
                  </a:lnTo>
                  <a:lnTo>
                    <a:pt x="2112734" y="6978548"/>
                  </a:lnTo>
                  <a:lnTo>
                    <a:pt x="2152929" y="6999402"/>
                  </a:lnTo>
                  <a:lnTo>
                    <a:pt x="2193379" y="7019823"/>
                  </a:lnTo>
                  <a:lnTo>
                    <a:pt x="2234095" y="7039775"/>
                  </a:lnTo>
                  <a:lnTo>
                    <a:pt x="2275078" y="7059282"/>
                  </a:lnTo>
                  <a:lnTo>
                    <a:pt x="2316315" y="7078319"/>
                  </a:lnTo>
                  <a:lnTo>
                    <a:pt x="2357793" y="7096900"/>
                  </a:lnTo>
                  <a:lnTo>
                    <a:pt x="2399538" y="7115010"/>
                  </a:lnTo>
                  <a:lnTo>
                    <a:pt x="2441524" y="7132663"/>
                  </a:lnTo>
                  <a:lnTo>
                    <a:pt x="2483751" y="7149833"/>
                  </a:lnTo>
                  <a:lnTo>
                    <a:pt x="2526207" y="7166521"/>
                  </a:lnTo>
                  <a:lnTo>
                    <a:pt x="2568918" y="7182739"/>
                  </a:lnTo>
                  <a:lnTo>
                    <a:pt x="2611856" y="7198474"/>
                  </a:lnTo>
                  <a:lnTo>
                    <a:pt x="2655024" y="7213727"/>
                  </a:lnTo>
                  <a:lnTo>
                    <a:pt x="2698407" y="7228484"/>
                  </a:lnTo>
                  <a:lnTo>
                    <a:pt x="2742031" y="7242746"/>
                  </a:lnTo>
                  <a:lnTo>
                    <a:pt x="2785872" y="7256526"/>
                  </a:lnTo>
                  <a:lnTo>
                    <a:pt x="2829915" y="7269785"/>
                  </a:lnTo>
                  <a:lnTo>
                    <a:pt x="2874187" y="7282561"/>
                  </a:lnTo>
                  <a:lnTo>
                    <a:pt x="2918663" y="7294816"/>
                  </a:lnTo>
                  <a:lnTo>
                    <a:pt x="2963341" y="7306577"/>
                  </a:lnTo>
                  <a:lnTo>
                    <a:pt x="3008236" y="7317816"/>
                  </a:lnTo>
                  <a:lnTo>
                    <a:pt x="3053321" y="7328535"/>
                  </a:lnTo>
                  <a:lnTo>
                    <a:pt x="3098596" y="7338746"/>
                  </a:lnTo>
                  <a:lnTo>
                    <a:pt x="3144075" y="7348423"/>
                  </a:lnTo>
                  <a:lnTo>
                    <a:pt x="3189744" y="7357580"/>
                  </a:lnTo>
                  <a:lnTo>
                    <a:pt x="3235591" y="7366216"/>
                  </a:lnTo>
                  <a:lnTo>
                    <a:pt x="3281629" y="7374306"/>
                  </a:lnTo>
                  <a:lnTo>
                    <a:pt x="3327844" y="7381862"/>
                  </a:lnTo>
                  <a:lnTo>
                    <a:pt x="3374237" y="7388885"/>
                  </a:lnTo>
                  <a:lnTo>
                    <a:pt x="3420808" y="7395362"/>
                  </a:lnTo>
                  <a:lnTo>
                    <a:pt x="3467544" y="7401293"/>
                  </a:lnTo>
                  <a:lnTo>
                    <a:pt x="3514445" y="7406678"/>
                  </a:lnTo>
                  <a:lnTo>
                    <a:pt x="3561511" y="7411504"/>
                  </a:lnTo>
                  <a:lnTo>
                    <a:pt x="3608743" y="7415784"/>
                  </a:lnTo>
                  <a:lnTo>
                    <a:pt x="3656114" y="7419505"/>
                  </a:lnTo>
                  <a:lnTo>
                    <a:pt x="3703650" y="7422655"/>
                  </a:lnTo>
                  <a:lnTo>
                    <a:pt x="3751338" y="7425245"/>
                  </a:lnTo>
                  <a:lnTo>
                    <a:pt x="3799179" y="7427252"/>
                  </a:lnTo>
                  <a:lnTo>
                    <a:pt x="3847147" y="7428700"/>
                  </a:lnTo>
                  <a:lnTo>
                    <a:pt x="3895267" y="7429576"/>
                  </a:lnTo>
                  <a:lnTo>
                    <a:pt x="3943527" y="7429868"/>
                  </a:lnTo>
                  <a:lnTo>
                    <a:pt x="10114851" y="7429868"/>
                  </a:lnTo>
                  <a:lnTo>
                    <a:pt x="10114851" y="6986867"/>
                  </a:lnTo>
                  <a:close/>
                </a:path>
                <a:path w="10415905" h="7430134">
                  <a:moveTo>
                    <a:pt x="10415435" y="6143447"/>
                  </a:moveTo>
                  <a:lnTo>
                    <a:pt x="4017264" y="6143447"/>
                  </a:lnTo>
                  <a:lnTo>
                    <a:pt x="3968889" y="6143028"/>
                  </a:lnTo>
                  <a:lnTo>
                    <a:pt x="3920718" y="6141758"/>
                  </a:lnTo>
                  <a:lnTo>
                    <a:pt x="3872763" y="6139662"/>
                  </a:lnTo>
                  <a:lnTo>
                    <a:pt x="3825011" y="6136741"/>
                  </a:lnTo>
                  <a:lnTo>
                    <a:pt x="3777488" y="6132995"/>
                  </a:lnTo>
                  <a:lnTo>
                    <a:pt x="3730193" y="6128436"/>
                  </a:lnTo>
                  <a:lnTo>
                    <a:pt x="3683127" y="6123076"/>
                  </a:lnTo>
                  <a:lnTo>
                    <a:pt x="3636314" y="6116917"/>
                  </a:lnTo>
                  <a:lnTo>
                    <a:pt x="3589756" y="6109957"/>
                  </a:lnTo>
                  <a:lnTo>
                    <a:pt x="3543439" y="6102223"/>
                  </a:lnTo>
                  <a:lnTo>
                    <a:pt x="3497402" y="6093701"/>
                  </a:lnTo>
                  <a:lnTo>
                    <a:pt x="3451631" y="6084417"/>
                  </a:lnTo>
                  <a:lnTo>
                    <a:pt x="3406140" y="6074359"/>
                  </a:lnTo>
                  <a:lnTo>
                    <a:pt x="3360928" y="6063551"/>
                  </a:lnTo>
                  <a:lnTo>
                    <a:pt x="3316020" y="6051994"/>
                  </a:lnTo>
                  <a:lnTo>
                    <a:pt x="3271405" y="6039701"/>
                  </a:lnTo>
                  <a:lnTo>
                    <a:pt x="3227095" y="6026658"/>
                  </a:lnTo>
                  <a:lnTo>
                    <a:pt x="3183102" y="6012891"/>
                  </a:lnTo>
                  <a:lnTo>
                    <a:pt x="3139427" y="5998413"/>
                  </a:lnTo>
                  <a:lnTo>
                    <a:pt x="3096082" y="5983211"/>
                  </a:lnTo>
                  <a:lnTo>
                    <a:pt x="3053067" y="5967298"/>
                  </a:lnTo>
                  <a:lnTo>
                    <a:pt x="3010408" y="5950686"/>
                  </a:lnTo>
                  <a:lnTo>
                    <a:pt x="2968079" y="5933389"/>
                  </a:lnTo>
                  <a:lnTo>
                    <a:pt x="2926118" y="5915406"/>
                  </a:lnTo>
                  <a:lnTo>
                    <a:pt x="2884525" y="5896737"/>
                  </a:lnTo>
                  <a:lnTo>
                    <a:pt x="2843288" y="5877395"/>
                  </a:lnTo>
                  <a:lnTo>
                    <a:pt x="2802432" y="5857392"/>
                  </a:lnTo>
                  <a:lnTo>
                    <a:pt x="2761970" y="5836729"/>
                  </a:lnTo>
                  <a:lnTo>
                    <a:pt x="2721889" y="5815406"/>
                  </a:lnTo>
                  <a:lnTo>
                    <a:pt x="2682214" y="5793448"/>
                  </a:lnTo>
                  <a:lnTo>
                    <a:pt x="2642933" y="5770854"/>
                  </a:lnTo>
                  <a:lnTo>
                    <a:pt x="2604071" y="5747626"/>
                  </a:lnTo>
                  <a:lnTo>
                    <a:pt x="2565628" y="5723775"/>
                  </a:lnTo>
                  <a:lnTo>
                    <a:pt x="2527617" y="5699315"/>
                  </a:lnTo>
                  <a:lnTo>
                    <a:pt x="2490025" y="5674233"/>
                  </a:lnTo>
                  <a:lnTo>
                    <a:pt x="2452890" y="5648566"/>
                  </a:lnTo>
                  <a:lnTo>
                    <a:pt x="2416187" y="5622290"/>
                  </a:lnTo>
                  <a:lnTo>
                    <a:pt x="2379954" y="5595429"/>
                  </a:lnTo>
                  <a:lnTo>
                    <a:pt x="2344166" y="5567985"/>
                  </a:lnTo>
                  <a:lnTo>
                    <a:pt x="2308860" y="5539968"/>
                  </a:lnTo>
                  <a:lnTo>
                    <a:pt x="2274024" y="5511393"/>
                  </a:lnTo>
                  <a:lnTo>
                    <a:pt x="2239670" y="5482247"/>
                  </a:lnTo>
                  <a:lnTo>
                    <a:pt x="2205812" y="5452554"/>
                  </a:lnTo>
                  <a:lnTo>
                    <a:pt x="2172436" y="5422316"/>
                  </a:lnTo>
                  <a:lnTo>
                    <a:pt x="2139581" y="5391543"/>
                  </a:lnTo>
                  <a:lnTo>
                    <a:pt x="2107222" y="5360225"/>
                  </a:lnTo>
                  <a:lnTo>
                    <a:pt x="2075383" y="5328386"/>
                  </a:lnTo>
                  <a:lnTo>
                    <a:pt x="2044077" y="5296039"/>
                  </a:lnTo>
                  <a:lnTo>
                    <a:pt x="2013292" y="5263172"/>
                  </a:lnTo>
                  <a:lnTo>
                    <a:pt x="1983054" y="5229809"/>
                  </a:lnTo>
                  <a:lnTo>
                    <a:pt x="1953361" y="5195951"/>
                  </a:lnTo>
                  <a:lnTo>
                    <a:pt x="1924227" y="5161597"/>
                  </a:lnTo>
                  <a:lnTo>
                    <a:pt x="1895640" y="5126761"/>
                  </a:lnTo>
                  <a:lnTo>
                    <a:pt x="1867623" y="5091442"/>
                  </a:lnTo>
                  <a:lnTo>
                    <a:pt x="1840191" y="5055667"/>
                  </a:lnTo>
                  <a:lnTo>
                    <a:pt x="1813331" y="5019421"/>
                  </a:lnTo>
                  <a:lnTo>
                    <a:pt x="1787055" y="4982730"/>
                  </a:lnTo>
                  <a:lnTo>
                    <a:pt x="1761375" y="4945583"/>
                  </a:lnTo>
                  <a:lnTo>
                    <a:pt x="1736305" y="4908004"/>
                  </a:lnTo>
                  <a:lnTo>
                    <a:pt x="1711833" y="4869980"/>
                  </a:lnTo>
                  <a:lnTo>
                    <a:pt x="1687982" y="4831537"/>
                  </a:lnTo>
                  <a:lnTo>
                    <a:pt x="1664766" y="4792675"/>
                  </a:lnTo>
                  <a:lnTo>
                    <a:pt x="1642160" y="4753407"/>
                  </a:lnTo>
                  <a:lnTo>
                    <a:pt x="1620202" y="4713732"/>
                  </a:lnTo>
                  <a:lnTo>
                    <a:pt x="1598891" y="4673651"/>
                  </a:lnTo>
                  <a:lnTo>
                    <a:pt x="1578229" y="4633176"/>
                  </a:lnTo>
                  <a:lnTo>
                    <a:pt x="1558226" y="4592320"/>
                  </a:lnTo>
                  <a:lnTo>
                    <a:pt x="1538884" y="4551096"/>
                  </a:lnTo>
                  <a:lnTo>
                    <a:pt x="1520215" y="4509490"/>
                  </a:lnTo>
                  <a:lnTo>
                    <a:pt x="1502232" y="4467530"/>
                  </a:lnTo>
                  <a:lnTo>
                    <a:pt x="1484922" y="4425213"/>
                  </a:lnTo>
                  <a:lnTo>
                    <a:pt x="1468310" y="4382541"/>
                  </a:lnTo>
                  <a:lnTo>
                    <a:pt x="1452410" y="4339539"/>
                  </a:lnTo>
                  <a:lnTo>
                    <a:pt x="1437208" y="4296194"/>
                  </a:lnTo>
                  <a:lnTo>
                    <a:pt x="1422717" y="4252519"/>
                  </a:lnTo>
                  <a:lnTo>
                    <a:pt x="1408950" y="4208526"/>
                  </a:lnTo>
                  <a:lnTo>
                    <a:pt x="1395920" y="4164215"/>
                  </a:lnTo>
                  <a:lnTo>
                    <a:pt x="1383614" y="4119600"/>
                  </a:lnTo>
                  <a:lnTo>
                    <a:pt x="1372057" y="4074680"/>
                  </a:lnTo>
                  <a:lnTo>
                    <a:pt x="1361249" y="4029481"/>
                  </a:lnTo>
                  <a:lnTo>
                    <a:pt x="1351203" y="3983990"/>
                  </a:lnTo>
                  <a:lnTo>
                    <a:pt x="1341920" y="3938219"/>
                  </a:lnTo>
                  <a:lnTo>
                    <a:pt x="1333398" y="3892169"/>
                  </a:lnTo>
                  <a:lnTo>
                    <a:pt x="1325664" y="3845864"/>
                  </a:lnTo>
                  <a:lnTo>
                    <a:pt x="1318704" y="3799294"/>
                  </a:lnTo>
                  <a:lnTo>
                    <a:pt x="1312545" y="3752481"/>
                  </a:lnTo>
                  <a:lnTo>
                    <a:pt x="1307172" y="3705428"/>
                  </a:lnTo>
                  <a:lnTo>
                    <a:pt x="1302626" y="3658133"/>
                  </a:lnTo>
                  <a:lnTo>
                    <a:pt x="1298879" y="3610597"/>
                  </a:lnTo>
                  <a:lnTo>
                    <a:pt x="1295946" y="3562858"/>
                  </a:lnTo>
                  <a:lnTo>
                    <a:pt x="1293850" y="3514890"/>
                  </a:lnTo>
                  <a:lnTo>
                    <a:pt x="1292593" y="3466719"/>
                  </a:lnTo>
                  <a:lnTo>
                    <a:pt x="1292161" y="3418344"/>
                  </a:lnTo>
                  <a:lnTo>
                    <a:pt x="1292161" y="0"/>
                  </a:lnTo>
                  <a:lnTo>
                    <a:pt x="849172" y="0"/>
                  </a:lnTo>
                  <a:lnTo>
                    <a:pt x="849172" y="3418344"/>
                  </a:lnTo>
                  <a:lnTo>
                    <a:pt x="849541" y="3466782"/>
                  </a:lnTo>
                  <a:lnTo>
                    <a:pt x="850633" y="3515055"/>
                  </a:lnTo>
                  <a:lnTo>
                    <a:pt x="852436" y="3563150"/>
                  </a:lnTo>
                  <a:lnTo>
                    <a:pt x="854964" y="3611054"/>
                  </a:lnTo>
                  <a:lnTo>
                    <a:pt x="858202" y="3658768"/>
                  </a:lnTo>
                  <a:lnTo>
                    <a:pt x="862139" y="3706291"/>
                  </a:lnTo>
                  <a:lnTo>
                    <a:pt x="866787" y="3753624"/>
                  </a:lnTo>
                  <a:lnTo>
                    <a:pt x="872121" y="3800741"/>
                  </a:lnTo>
                  <a:lnTo>
                    <a:pt x="878154" y="3847655"/>
                  </a:lnTo>
                  <a:lnTo>
                    <a:pt x="884859" y="3894353"/>
                  </a:lnTo>
                  <a:lnTo>
                    <a:pt x="892251" y="3940822"/>
                  </a:lnTo>
                  <a:lnTo>
                    <a:pt x="900303" y="3987076"/>
                  </a:lnTo>
                  <a:lnTo>
                    <a:pt x="909040" y="4033101"/>
                  </a:lnTo>
                  <a:lnTo>
                    <a:pt x="918438" y="4078884"/>
                  </a:lnTo>
                  <a:lnTo>
                    <a:pt x="928484" y="4124439"/>
                  </a:lnTo>
                  <a:lnTo>
                    <a:pt x="939190" y="4169740"/>
                  </a:lnTo>
                  <a:lnTo>
                    <a:pt x="950544" y="4214787"/>
                  </a:lnTo>
                  <a:lnTo>
                    <a:pt x="962533" y="4259580"/>
                  </a:lnTo>
                  <a:lnTo>
                    <a:pt x="975169" y="4304119"/>
                  </a:lnTo>
                  <a:lnTo>
                    <a:pt x="988428" y="4348378"/>
                  </a:lnTo>
                  <a:lnTo>
                    <a:pt x="1002322" y="4392371"/>
                  </a:lnTo>
                  <a:lnTo>
                    <a:pt x="1016838" y="4436084"/>
                  </a:lnTo>
                  <a:lnTo>
                    <a:pt x="1031963" y="4479518"/>
                  </a:lnTo>
                  <a:lnTo>
                    <a:pt x="1047699" y="4522673"/>
                  </a:lnTo>
                  <a:lnTo>
                    <a:pt x="1064044" y="4565523"/>
                  </a:lnTo>
                  <a:lnTo>
                    <a:pt x="1080985" y="4608080"/>
                  </a:lnTo>
                  <a:lnTo>
                    <a:pt x="1098537" y="4650333"/>
                  </a:lnTo>
                  <a:lnTo>
                    <a:pt x="1116660" y="4692281"/>
                  </a:lnTo>
                  <a:lnTo>
                    <a:pt x="1135380" y="4733912"/>
                  </a:lnTo>
                  <a:lnTo>
                    <a:pt x="1154671" y="4775212"/>
                  </a:lnTo>
                  <a:lnTo>
                    <a:pt x="1174546" y="4816208"/>
                  </a:lnTo>
                  <a:lnTo>
                    <a:pt x="1194981" y="4856861"/>
                  </a:lnTo>
                  <a:lnTo>
                    <a:pt x="1215986" y="4897183"/>
                  </a:lnTo>
                  <a:lnTo>
                    <a:pt x="1237551" y="4937176"/>
                  </a:lnTo>
                  <a:lnTo>
                    <a:pt x="1259674" y="4976812"/>
                  </a:lnTo>
                  <a:lnTo>
                    <a:pt x="1282331" y="5016106"/>
                  </a:lnTo>
                  <a:lnTo>
                    <a:pt x="1305547" y="5055032"/>
                  </a:lnTo>
                  <a:lnTo>
                    <a:pt x="1329283" y="5093601"/>
                  </a:lnTo>
                  <a:lnTo>
                    <a:pt x="1353566" y="5131816"/>
                  </a:lnTo>
                  <a:lnTo>
                    <a:pt x="1378369" y="5169649"/>
                  </a:lnTo>
                  <a:lnTo>
                    <a:pt x="1403705" y="5207114"/>
                  </a:lnTo>
                  <a:lnTo>
                    <a:pt x="1429550" y="5244185"/>
                  </a:lnTo>
                  <a:lnTo>
                    <a:pt x="1455902" y="5280876"/>
                  </a:lnTo>
                  <a:lnTo>
                    <a:pt x="1482775" y="5317185"/>
                  </a:lnTo>
                  <a:lnTo>
                    <a:pt x="1510131" y="5353088"/>
                  </a:lnTo>
                  <a:lnTo>
                    <a:pt x="1537995" y="5388584"/>
                  </a:lnTo>
                  <a:lnTo>
                    <a:pt x="1566354" y="5423674"/>
                  </a:lnTo>
                  <a:lnTo>
                    <a:pt x="1595196" y="5458358"/>
                  </a:lnTo>
                  <a:lnTo>
                    <a:pt x="1624507" y="5492623"/>
                  </a:lnTo>
                  <a:lnTo>
                    <a:pt x="1654302" y="5526456"/>
                  </a:lnTo>
                  <a:lnTo>
                    <a:pt x="1684566" y="5559869"/>
                  </a:lnTo>
                  <a:lnTo>
                    <a:pt x="1715300" y="5592851"/>
                  </a:lnTo>
                  <a:lnTo>
                    <a:pt x="1746491" y="5625389"/>
                  </a:lnTo>
                  <a:lnTo>
                    <a:pt x="1778139" y="5657481"/>
                  </a:lnTo>
                  <a:lnTo>
                    <a:pt x="1810232" y="5689117"/>
                  </a:lnTo>
                  <a:lnTo>
                    <a:pt x="1842770" y="5720308"/>
                  </a:lnTo>
                  <a:lnTo>
                    <a:pt x="1875751" y="5751042"/>
                  </a:lnTo>
                  <a:lnTo>
                    <a:pt x="1909152" y="5781306"/>
                  </a:lnTo>
                  <a:lnTo>
                    <a:pt x="1942998" y="5811101"/>
                  </a:lnTo>
                  <a:lnTo>
                    <a:pt x="1977263" y="5840425"/>
                  </a:lnTo>
                  <a:lnTo>
                    <a:pt x="2011934" y="5869267"/>
                  </a:lnTo>
                  <a:lnTo>
                    <a:pt x="2047024" y="5897613"/>
                  </a:lnTo>
                  <a:lnTo>
                    <a:pt x="2082533" y="5925477"/>
                  </a:lnTo>
                  <a:lnTo>
                    <a:pt x="2118436" y="5952845"/>
                  </a:lnTo>
                  <a:lnTo>
                    <a:pt x="2154732" y="5979706"/>
                  </a:lnTo>
                  <a:lnTo>
                    <a:pt x="2191423" y="6006071"/>
                  </a:lnTo>
                  <a:lnTo>
                    <a:pt x="2228507" y="6031916"/>
                  </a:lnTo>
                  <a:lnTo>
                    <a:pt x="2265959" y="6057239"/>
                  </a:lnTo>
                  <a:lnTo>
                    <a:pt x="2303805" y="6082042"/>
                  </a:lnTo>
                  <a:lnTo>
                    <a:pt x="2342007" y="6106325"/>
                  </a:lnTo>
                  <a:lnTo>
                    <a:pt x="2380577" y="6130074"/>
                  </a:lnTo>
                  <a:lnTo>
                    <a:pt x="2419515" y="6153277"/>
                  </a:lnTo>
                  <a:lnTo>
                    <a:pt x="2458809" y="6175946"/>
                  </a:lnTo>
                  <a:lnTo>
                    <a:pt x="2498445" y="6198057"/>
                  </a:lnTo>
                  <a:lnTo>
                    <a:pt x="2538425" y="6219622"/>
                  </a:lnTo>
                  <a:lnTo>
                    <a:pt x="2578747" y="6240627"/>
                  </a:lnTo>
                  <a:lnTo>
                    <a:pt x="2619413" y="6261074"/>
                  </a:lnTo>
                  <a:lnTo>
                    <a:pt x="2660396" y="6280937"/>
                  </a:lnTo>
                  <a:lnTo>
                    <a:pt x="2701709" y="6300241"/>
                  </a:lnTo>
                  <a:lnTo>
                    <a:pt x="2743339" y="6318948"/>
                  </a:lnTo>
                  <a:lnTo>
                    <a:pt x="2785287" y="6337084"/>
                  </a:lnTo>
                  <a:lnTo>
                    <a:pt x="2827540" y="6354623"/>
                  </a:lnTo>
                  <a:lnTo>
                    <a:pt x="2870085" y="6371564"/>
                  </a:lnTo>
                  <a:lnTo>
                    <a:pt x="2912948" y="6387909"/>
                  </a:lnTo>
                  <a:lnTo>
                    <a:pt x="2956090" y="6403657"/>
                  </a:lnTo>
                  <a:lnTo>
                    <a:pt x="2999524" y="6418783"/>
                  </a:lnTo>
                  <a:lnTo>
                    <a:pt x="3043237" y="6433299"/>
                  </a:lnTo>
                  <a:lnTo>
                    <a:pt x="3087230" y="6447180"/>
                  </a:lnTo>
                  <a:lnTo>
                    <a:pt x="3131502" y="6460452"/>
                  </a:lnTo>
                  <a:lnTo>
                    <a:pt x="3176028" y="6473076"/>
                  </a:lnTo>
                  <a:lnTo>
                    <a:pt x="3220821" y="6485077"/>
                  </a:lnTo>
                  <a:lnTo>
                    <a:pt x="3265881" y="6496431"/>
                  </a:lnTo>
                  <a:lnTo>
                    <a:pt x="3311182" y="6507124"/>
                  </a:lnTo>
                  <a:lnTo>
                    <a:pt x="3356724" y="6517183"/>
                  </a:lnTo>
                  <a:lnTo>
                    <a:pt x="3402507" y="6526581"/>
                  </a:lnTo>
                  <a:lnTo>
                    <a:pt x="3448532" y="6535306"/>
                  </a:lnTo>
                  <a:lnTo>
                    <a:pt x="3494786" y="6543370"/>
                  </a:lnTo>
                  <a:lnTo>
                    <a:pt x="3541268" y="6550761"/>
                  </a:lnTo>
                  <a:lnTo>
                    <a:pt x="3587966" y="6557467"/>
                  </a:lnTo>
                  <a:lnTo>
                    <a:pt x="3634879" y="6563487"/>
                  </a:lnTo>
                  <a:lnTo>
                    <a:pt x="3681996" y="6568834"/>
                  </a:lnTo>
                  <a:lnTo>
                    <a:pt x="3729317" y="6573469"/>
                  </a:lnTo>
                  <a:lnTo>
                    <a:pt x="3776840" y="6577406"/>
                  </a:lnTo>
                  <a:lnTo>
                    <a:pt x="3824567" y="6580645"/>
                  </a:lnTo>
                  <a:lnTo>
                    <a:pt x="3872471" y="6583172"/>
                  </a:lnTo>
                  <a:lnTo>
                    <a:pt x="3920553" y="6584988"/>
                  </a:lnTo>
                  <a:lnTo>
                    <a:pt x="3968826" y="6586080"/>
                  </a:lnTo>
                  <a:lnTo>
                    <a:pt x="4017264" y="6586436"/>
                  </a:lnTo>
                  <a:lnTo>
                    <a:pt x="10415435" y="6586436"/>
                  </a:lnTo>
                  <a:lnTo>
                    <a:pt x="10415435" y="6143447"/>
                  </a:lnTo>
                  <a:close/>
                </a:path>
              </a:pathLst>
            </a:custGeom>
            <a:solidFill>
              <a:srgbClr val="2E3642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065962" y="7358393"/>
              <a:ext cx="2531423" cy="2434590"/>
            </a:xfrm>
            <a:custGeom>
              <a:avLst/>
              <a:gdLst/>
              <a:ahLst/>
              <a:cxnLst/>
              <a:rect l="l" t="t" r="r" b="b"/>
              <a:pathLst>
                <a:path w="2434590" h="2434590">
                  <a:moveTo>
                    <a:pt x="1217250" y="0"/>
                  </a:moveTo>
                  <a:lnTo>
                    <a:pt x="1169453" y="921"/>
                  </a:lnTo>
                  <a:lnTo>
                    <a:pt x="1122122" y="3662"/>
                  </a:lnTo>
                  <a:lnTo>
                    <a:pt x="1075293" y="8189"/>
                  </a:lnTo>
                  <a:lnTo>
                    <a:pt x="1028997" y="14468"/>
                  </a:lnTo>
                  <a:lnTo>
                    <a:pt x="983270" y="22466"/>
                  </a:lnTo>
                  <a:lnTo>
                    <a:pt x="938145" y="32148"/>
                  </a:lnTo>
                  <a:lnTo>
                    <a:pt x="893656" y="43481"/>
                  </a:lnTo>
                  <a:lnTo>
                    <a:pt x="849836" y="56430"/>
                  </a:lnTo>
                  <a:lnTo>
                    <a:pt x="806720" y="70963"/>
                  </a:lnTo>
                  <a:lnTo>
                    <a:pt x="764342" y="87045"/>
                  </a:lnTo>
                  <a:lnTo>
                    <a:pt x="722735" y="104643"/>
                  </a:lnTo>
                  <a:lnTo>
                    <a:pt x="681933" y="123722"/>
                  </a:lnTo>
                  <a:lnTo>
                    <a:pt x="641969" y="144248"/>
                  </a:lnTo>
                  <a:lnTo>
                    <a:pt x="602879" y="166189"/>
                  </a:lnTo>
                  <a:lnTo>
                    <a:pt x="564695" y="189510"/>
                  </a:lnTo>
                  <a:lnTo>
                    <a:pt x="527451" y="214177"/>
                  </a:lnTo>
                  <a:lnTo>
                    <a:pt x="491182" y="240157"/>
                  </a:lnTo>
                  <a:lnTo>
                    <a:pt x="455921" y="267415"/>
                  </a:lnTo>
                  <a:lnTo>
                    <a:pt x="421701" y="295918"/>
                  </a:lnTo>
                  <a:lnTo>
                    <a:pt x="388557" y="325632"/>
                  </a:lnTo>
                  <a:lnTo>
                    <a:pt x="356523" y="356523"/>
                  </a:lnTo>
                  <a:lnTo>
                    <a:pt x="325632" y="388557"/>
                  </a:lnTo>
                  <a:lnTo>
                    <a:pt x="295918" y="421701"/>
                  </a:lnTo>
                  <a:lnTo>
                    <a:pt x="267415" y="455921"/>
                  </a:lnTo>
                  <a:lnTo>
                    <a:pt x="240157" y="491182"/>
                  </a:lnTo>
                  <a:lnTo>
                    <a:pt x="214177" y="527451"/>
                  </a:lnTo>
                  <a:lnTo>
                    <a:pt x="189510" y="564695"/>
                  </a:lnTo>
                  <a:lnTo>
                    <a:pt x="166189" y="602879"/>
                  </a:lnTo>
                  <a:lnTo>
                    <a:pt x="144248" y="641969"/>
                  </a:lnTo>
                  <a:lnTo>
                    <a:pt x="123722" y="681933"/>
                  </a:lnTo>
                  <a:lnTo>
                    <a:pt x="104643" y="722735"/>
                  </a:lnTo>
                  <a:lnTo>
                    <a:pt x="87045" y="764342"/>
                  </a:lnTo>
                  <a:lnTo>
                    <a:pt x="70963" y="806720"/>
                  </a:lnTo>
                  <a:lnTo>
                    <a:pt x="56430" y="849836"/>
                  </a:lnTo>
                  <a:lnTo>
                    <a:pt x="43481" y="893656"/>
                  </a:lnTo>
                  <a:lnTo>
                    <a:pt x="32148" y="938145"/>
                  </a:lnTo>
                  <a:lnTo>
                    <a:pt x="22466" y="983270"/>
                  </a:lnTo>
                  <a:lnTo>
                    <a:pt x="14468" y="1028997"/>
                  </a:lnTo>
                  <a:lnTo>
                    <a:pt x="8189" y="1075293"/>
                  </a:lnTo>
                  <a:lnTo>
                    <a:pt x="3662" y="1122122"/>
                  </a:lnTo>
                  <a:lnTo>
                    <a:pt x="921" y="1169453"/>
                  </a:lnTo>
                  <a:lnTo>
                    <a:pt x="0" y="1217250"/>
                  </a:lnTo>
                  <a:lnTo>
                    <a:pt x="921" y="1265048"/>
                  </a:lnTo>
                  <a:lnTo>
                    <a:pt x="3662" y="1312378"/>
                  </a:lnTo>
                  <a:lnTo>
                    <a:pt x="8189" y="1359208"/>
                  </a:lnTo>
                  <a:lnTo>
                    <a:pt x="14468" y="1405504"/>
                  </a:lnTo>
                  <a:lnTo>
                    <a:pt x="22466" y="1451231"/>
                  </a:lnTo>
                  <a:lnTo>
                    <a:pt x="32148" y="1496356"/>
                  </a:lnTo>
                  <a:lnTo>
                    <a:pt x="43481" y="1540845"/>
                  </a:lnTo>
                  <a:lnTo>
                    <a:pt x="56430" y="1584665"/>
                  </a:lnTo>
                  <a:lnTo>
                    <a:pt x="70963" y="1627780"/>
                  </a:lnTo>
                  <a:lnTo>
                    <a:pt x="87045" y="1670159"/>
                  </a:lnTo>
                  <a:lnTo>
                    <a:pt x="104643" y="1711766"/>
                  </a:lnTo>
                  <a:lnTo>
                    <a:pt x="123722" y="1752568"/>
                  </a:lnTo>
                  <a:lnTo>
                    <a:pt x="144248" y="1792531"/>
                  </a:lnTo>
                  <a:lnTo>
                    <a:pt x="166189" y="1831622"/>
                  </a:lnTo>
                  <a:lnTo>
                    <a:pt x="189510" y="1869806"/>
                  </a:lnTo>
                  <a:lnTo>
                    <a:pt x="214177" y="1907049"/>
                  </a:lnTo>
                  <a:lnTo>
                    <a:pt x="240157" y="1943319"/>
                  </a:lnTo>
                  <a:lnTo>
                    <a:pt x="267415" y="1978580"/>
                  </a:lnTo>
                  <a:lnTo>
                    <a:pt x="295918" y="2012800"/>
                  </a:lnTo>
                  <a:lnTo>
                    <a:pt x="325632" y="2045944"/>
                  </a:lnTo>
                  <a:lnTo>
                    <a:pt x="356523" y="2077978"/>
                  </a:lnTo>
                  <a:lnTo>
                    <a:pt x="388557" y="2108869"/>
                  </a:lnTo>
                  <a:lnTo>
                    <a:pt x="421701" y="2138583"/>
                  </a:lnTo>
                  <a:lnTo>
                    <a:pt x="455921" y="2167086"/>
                  </a:lnTo>
                  <a:lnTo>
                    <a:pt x="491182" y="2194344"/>
                  </a:lnTo>
                  <a:lnTo>
                    <a:pt x="527451" y="2220324"/>
                  </a:lnTo>
                  <a:lnTo>
                    <a:pt x="564695" y="2244991"/>
                  </a:lnTo>
                  <a:lnTo>
                    <a:pt x="602879" y="2268312"/>
                  </a:lnTo>
                  <a:lnTo>
                    <a:pt x="641969" y="2290252"/>
                  </a:lnTo>
                  <a:lnTo>
                    <a:pt x="681933" y="2310779"/>
                  </a:lnTo>
                  <a:lnTo>
                    <a:pt x="722735" y="2329858"/>
                  </a:lnTo>
                  <a:lnTo>
                    <a:pt x="764342" y="2347456"/>
                  </a:lnTo>
                  <a:lnTo>
                    <a:pt x="806720" y="2363538"/>
                  </a:lnTo>
                  <a:lnTo>
                    <a:pt x="849836" y="2378070"/>
                  </a:lnTo>
                  <a:lnTo>
                    <a:pt x="893656" y="2391020"/>
                  </a:lnTo>
                  <a:lnTo>
                    <a:pt x="938145" y="2402353"/>
                  </a:lnTo>
                  <a:lnTo>
                    <a:pt x="983270" y="2412035"/>
                  </a:lnTo>
                  <a:lnTo>
                    <a:pt x="1028997" y="2420033"/>
                  </a:lnTo>
                  <a:lnTo>
                    <a:pt x="1075293" y="2426312"/>
                  </a:lnTo>
                  <a:lnTo>
                    <a:pt x="1122122" y="2430839"/>
                  </a:lnTo>
                  <a:lnTo>
                    <a:pt x="1169453" y="2433580"/>
                  </a:lnTo>
                  <a:lnTo>
                    <a:pt x="1217250" y="2434501"/>
                  </a:lnTo>
                  <a:lnTo>
                    <a:pt x="1265048" y="2433580"/>
                  </a:lnTo>
                  <a:lnTo>
                    <a:pt x="1312378" y="2430839"/>
                  </a:lnTo>
                  <a:lnTo>
                    <a:pt x="1359208" y="2426312"/>
                  </a:lnTo>
                  <a:lnTo>
                    <a:pt x="1405504" y="2420033"/>
                  </a:lnTo>
                  <a:lnTo>
                    <a:pt x="1451231" y="2412035"/>
                  </a:lnTo>
                  <a:lnTo>
                    <a:pt x="1496356" y="2402353"/>
                  </a:lnTo>
                  <a:lnTo>
                    <a:pt x="1540845" y="2391020"/>
                  </a:lnTo>
                  <a:lnTo>
                    <a:pt x="1584665" y="2378070"/>
                  </a:lnTo>
                  <a:lnTo>
                    <a:pt x="1627780" y="2363538"/>
                  </a:lnTo>
                  <a:lnTo>
                    <a:pt x="1670159" y="2347456"/>
                  </a:lnTo>
                  <a:lnTo>
                    <a:pt x="1711766" y="2329858"/>
                  </a:lnTo>
                  <a:lnTo>
                    <a:pt x="1752568" y="2310779"/>
                  </a:lnTo>
                  <a:lnTo>
                    <a:pt x="1792531" y="2290252"/>
                  </a:lnTo>
                  <a:lnTo>
                    <a:pt x="1831622" y="2268312"/>
                  </a:lnTo>
                  <a:lnTo>
                    <a:pt x="1869806" y="2244991"/>
                  </a:lnTo>
                  <a:lnTo>
                    <a:pt x="1907049" y="2220324"/>
                  </a:lnTo>
                  <a:lnTo>
                    <a:pt x="1943319" y="2194344"/>
                  </a:lnTo>
                  <a:lnTo>
                    <a:pt x="1978580" y="2167086"/>
                  </a:lnTo>
                  <a:lnTo>
                    <a:pt x="2012800" y="2138583"/>
                  </a:lnTo>
                  <a:lnTo>
                    <a:pt x="2045944" y="2108869"/>
                  </a:lnTo>
                  <a:lnTo>
                    <a:pt x="2077978" y="2077978"/>
                  </a:lnTo>
                  <a:lnTo>
                    <a:pt x="2108869" y="2045944"/>
                  </a:lnTo>
                  <a:lnTo>
                    <a:pt x="2138583" y="2012800"/>
                  </a:lnTo>
                  <a:lnTo>
                    <a:pt x="2167086" y="1978580"/>
                  </a:lnTo>
                  <a:lnTo>
                    <a:pt x="2194344" y="1943319"/>
                  </a:lnTo>
                  <a:lnTo>
                    <a:pt x="2220324" y="1907049"/>
                  </a:lnTo>
                  <a:lnTo>
                    <a:pt x="2244991" y="1869806"/>
                  </a:lnTo>
                  <a:lnTo>
                    <a:pt x="2268312" y="1831622"/>
                  </a:lnTo>
                  <a:lnTo>
                    <a:pt x="2290252" y="1792531"/>
                  </a:lnTo>
                  <a:lnTo>
                    <a:pt x="2310779" y="1752568"/>
                  </a:lnTo>
                  <a:lnTo>
                    <a:pt x="2329858" y="1711766"/>
                  </a:lnTo>
                  <a:lnTo>
                    <a:pt x="2347456" y="1670159"/>
                  </a:lnTo>
                  <a:lnTo>
                    <a:pt x="2363538" y="1627780"/>
                  </a:lnTo>
                  <a:lnTo>
                    <a:pt x="2378070" y="1584665"/>
                  </a:lnTo>
                  <a:lnTo>
                    <a:pt x="2391020" y="1540845"/>
                  </a:lnTo>
                  <a:lnTo>
                    <a:pt x="2402353" y="1496356"/>
                  </a:lnTo>
                  <a:lnTo>
                    <a:pt x="2412035" y="1451231"/>
                  </a:lnTo>
                  <a:lnTo>
                    <a:pt x="2420033" y="1405504"/>
                  </a:lnTo>
                  <a:lnTo>
                    <a:pt x="2426312" y="1359208"/>
                  </a:lnTo>
                  <a:lnTo>
                    <a:pt x="2430839" y="1312378"/>
                  </a:lnTo>
                  <a:lnTo>
                    <a:pt x="2433580" y="1265048"/>
                  </a:lnTo>
                  <a:lnTo>
                    <a:pt x="2434501" y="1217250"/>
                  </a:lnTo>
                  <a:lnTo>
                    <a:pt x="2433580" y="1169453"/>
                  </a:lnTo>
                  <a:lnTo>
                    <a:pt x="2430839" y="1122122"/>
                  </a:lnTo>
                  <a:lnTo>
                    <a:pt x="2426312" y="1075293"/>
                  </a:lnTo>
                  <a:lnTo>
                    <a:pt x="2420033" y="1028997"/>
                  </a:lnTo>
                  <a:lnTo>
                    <a:pt x="2412035" y="983270"/>
                  </a:lnTo>
                  <a:lnTo>
                    <a:pt x="2402353" y="938145"/>
                  </a:lnTo>
                  <a:lnTo>
                    <a:pt x="2391020" y="893656"/>
                  </a:lnTo>
                  <a:lnTo>
                    <a:pt x="2378070" y="849836"/>
                  </a:lnTo>
                  <a:lnTo>
                    <a:pt x="2363538" y="806720"/>
                  </a:lnTo>
                  <a:lnTo>
                    <a:pt x="2347456" y="764342"/>
                  </a:lnTo>
                  <a:lnTo>
                    <a:pt x="2329858" y="722735"/>
                  </a:lnTo>
                  <a:lnTo>
                    <a:pt x="2310779" y="681933"/>
                  </a:lnTo>
                  <a:lnTo>
                    <a:pt x="2290252" y="641969"/>
                  </a:lnTo>
                  <a:lnTo>
                    <a:pt x="2268312" y="602879"/>
                  </a:lnTo>
                  <a:lnTo>
                    <a:pt x="2244991" y="564695"/>
                  </a:lnTo>
                  <a:lnTo>
                    <a:pt x="2220324" y="527451"/>
                  </a:lnTo>
                  <a:lnTo>
                    <a:pt x="2194344" y="491182"/>
                  </a:lnTo>
                  <a:lnTo>
                    <a:pt x="2167086" y="455921"/>
                  </a:lnTo>
                  <a:lnTo>
                    <a:pt x="2138583" y="421701"/>
                  </a:lnTo>
                  <a:lnTo>
                    <a:pt x="2108869" y="388557"/>
                  </a:lnTo>
                  <a:lnTo>
                    <a:pt x="2077978" y="356523"/>
                  </a:lnTo>
                  <a:lnTo>
                    <a:pt x="2045944" y="325632"/>
                  </a:lnTo>
                  <a:lnTo>
                    <a:pt x="2012800" y="295918"/>
                  </a:lnTo>
                  <a:lnTo>
                    <a:pt x="1978580" y="267415"/>
                  </a:lnTo>
                  <a:lnTo>
                    <a:pt x="1943319" y="240157"/>
                  </a:lnTo>
                  <a:lnTo>
                    <a:pt x="1907049" y="214177"/>
                  </a:lnTo>
                  <a:lnTo>
                    <a:pt x="1869806" y="189510"/>
                  </a:lnTo>
                  <a:lnTo>
                    <a:pt x="1831622" y="166189"/>
                  </a:lnTo>
                  <a:lnTo>
                    <a:pt x="1792531" y="144248"/>
                  </a:lnTo>
                  <a:lnTo>
                    <a:pt x="1752568" y="123722"/>
                  </a:lnTo>
                  <a:lnTo>
                    <a:pt x="1711766" y="104643"/>
                  </a:lnTo>
                  <a:lnTo>
                    <a:pt x="1670159" y="87045"/>
                  </a:lnTo>
                  <a:lnTo>
                    <a:pt x="1627780" y="70963"/>
                  </a:lnTo>
                  <a:lnTo>
                    <a:pt x="1584665" y="56430"/>
                  </a:lnTo>
                  <a:lnTo>
                    <a:pt x="1540845" y="43481"/>
                  </a:lnTo>
                  <a:lnTo>
                    <a:pt x="1496356" y="32148"/>
                  </a:lnTo>
                  <a:lnTo>
                    <a:pt x="1451231" y="22466"/>
                  </a:lnTo>
                  <a:lnTo>
                    <a:pt x="1405504" y="14468"/>
                  </a:lnTo>
                  <a:lnTo>
                    <a:pt x="1359208" y="8189"/>
                  </a:lnTo>
                  <a:lnTo>
                    <a:pt x="1312378" y="3662"/>
                  </a:lnTo>
                  <a:lnTo>
                    <a:pt x="1265048" y="921"/>
                  </a:lnTo>
                  <a:lnTo>
                    <a:pt x="1217250" y="0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 dirty="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44864" y="3376058"/>
            <a:ext cx="7667625" cy="63934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635" marR="5080" indent="-115570" algn="l" rtl="0">
              <a:lnSpc>
                <a:spcPct val="100400"/>
              </a:lnSpc>
              <a:spcBef>
                <a:spcPts val="95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6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i="1" u="sng" spc="5" dirty="0">
                <a:solidFill>
                  <a:srgbClr val="0B213C"/>
                </a:solidFill>
                <a:latin typeface="Raleway SemiBold"/>
                <a:cs typeface="Raleway SemiBold"/>
              </a:rPr>
              <a:t>New </a:t>
            </a:r>
            <a:r>
              <a:rPr sz="2400" b="1" i="1" u="sng" dirty="0">
                <a:solidFill>
                  <a:srgbClr val="0B213C"/>
                </a:solidFill>
                <a:latin typeface="Raleway SemiBold"/>
                <a:cs typeface="Raleway SemiBold"/>
              </a:rPr>
              <a:t>addition</a:t>
            </a:r>
            <a:r>
              <a:rPr sz="2400" b="1" i="1" u="sng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to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the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JetCare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line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designed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to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meet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the </a:t>
            </a:r>
            <a:r>
              <a:rPr sz="2400" b="1" spc="-55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biochemistry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of the skin</a:t>
            </a:r>
            <a:endParaRPr lang="en-US" sz="2400" b="1" dirty="0">
              <a:solidFill>
                <a:srgbClr val="0B213C"/>
              </a:solidFill>
              <a:latin typeface="Raleway SemiBold"/>
              <a:cs typeface="Raleway SemiBold"/>
            </a:endParaRPr>
          </a:p>
          <a:p>
            <a:pPr marL="127635" marR="5080" indent="-115570" algn="l" rtl="0">
              <a:lnSpc>
                <a:spcPct val="100400"/>
              </a:lnSpc>
              <a:spcBef>
                <a:spcPts val="95"/>
              </a:spcBef>
              <a:buSzPct val="95652"/>
              <a:buChar char="•"/>
              <a:tabLst>
                <a:tab pos="12827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27635" marR="697230" indent="-115570" algn="l" rtl="0">
              <a:lnSpc>
                <a:spcPct val="100400"/>
              </a:lnSpc>
              <a:spcBef>
                <a:spcPts val="1320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Advanced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skin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rejuvenation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technology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with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new </a:t>
            </a:r>
            <a:r>
              <a:rPr sz="2400" b="1" spc="-55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active ingredients adapted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to </a:t>
            </a:r>
            <a:r>
              <a:rPr sz="2400" b="1" dirty="0" err="1">
                <a:solidFill>
                  <a:srgbClr val="0B213C"/>
                </a:solidFill>
                <a:latin typeface="Raleway SemiBold"/>
                <a:cs typeface="Raleway SemiBold"/>
              </a:rPr>
              <a:t>galenics</a:t>
            </a:r>
            <a:endParaRPr lang="he-IL" sz="2400" b="1" dirty="0">
              <a:solidFill>
                <a:srgbClr val="0B213C"/>
              </a:solidFill>
              <a:latin typeface="Raleway SemiBold"/>
              <a:cs typeface="Raleway SemiBold"/>
            </a:endParaRPr>
          </a:p>
          <a:p>
            <a:pPr marL="127635" marR="697230" indent="-115570" algn="l" rtl="0">
              <a:lnSpc>
                <a:spcPct val="100400"/>
              </a:lnSpc>
              <a:spcBef>
                <a:spcPts val="1320"/>
              </a:spcBef>
              <a:buSzPct val="95652"/>
              <a:buChar char="•"/>
              <a:tabLst>
                <a:tab pos="12827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27635" marR="139700" indent="-115570" algn="l" rtl="0">
              <a:lnSpc>
                <a:spcPct val="100400"/>
              </a:lnSpc>
              <a:spcBef>
                <a:spcPts val="1315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Harnesses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the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power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of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biotechnologically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produced </a:t>
            </a:r>
            <a:r>
              <a:rPr sz="2400" b="1" spc="-55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EGF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(Epidermal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Growth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Factor)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complex</a:t>
            </a:r>
            <a:endParaRPr lang="he-IL" sz="2400" b="1" spc="5" dirty="0">
              <a:solidFill>
                <a:srgbClr val="0B213C"/>
              </a:solidFill>
              <a:latin typeface="Raleway SemiBold"/>
              <a:cs typeface="Raleway SemiBold"/>
            </a:endParaRPr>
          </a:p>
          <a:p>
            <a:pPr marL="127635" marR="139700" indent="-115570" algn="l" rtl="0">
              <a:lnSpc>
                <a:spcPct val="100400"/>
              </a:lnSpc>
              <a:spcBef>
                <a:spcPts val="1315"/>
              </a:spcBef>
              <a:buSzPct val="95652"/>
              <a:buChar char="•"/>
              <a:tabLst>
                <a:tab pos="12827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27635" marR="212725" indent="-115570" algn="l" rtl="0">
              <a:lnSpc>
                <a:spcPct val="100400"/>
              </a:lnSpc>
              <a:spcBef>
                <a:spcPts val="1320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Optimal</a:t>
            </a:r>
            <a:r>
              <a:rPr sz="2400" b="1" spc="2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active</a:t>
            </a:r>
            <a:r>
              <a:rPr sz="2400" b="1" spc="2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ingredient</a:t>
            </a:r>
            <a:r>
              <a:rPr sz="2400" b="1" spc="2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concentrations</a:t>
            </a:r>
            <a:r>
              <a:rPr sz="2400" b="1" spc="2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formulated </a:t>
            </a:r>
            <a:r>
              <a:rPr sz="2400" b="1" spc="-55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to get into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the skin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layer in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which they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are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most 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effective</a:t>
            </a:r>
            <a:endParaRPr lang="en-US" sz="2400" b="1" dirty="0">
              <a:solidFill>
                <a:srgbClr val="0B213C"/>
              </a:solidFill>
              <a:latin typeface="Raleway SemiBold"/>
              <a:cs typeface="Raleway SemiBold"/>
            </a:endParaRPr>
          </a:p>
          <a:p>
            <a:pPr marL="127635" marR="212725" indent="-115570" algn="l" rtl="0">
              <a:lnSpc>
                <a:spcPct val="100400"/>
              </a:lnSpc>
              <a:spcBef>
                <a:spcPts val="1320"/>
              </a:spcBef>
              <a:buSzPct val="95652"/>
              <a:buChar char="•"/>
              <a:tabLst>
                <a:tab pos="12827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25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Powerful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skin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firming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and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anti-aging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agent</a:t>
            </a:r>
            <a:endParaRPr sz="2400" dirty="0">
              <a:latin typeface="Raleway SemiBold"/>
              <a:cs typeface="Raleway Semi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67587" y="2363363"/>
            <a:ext cx="27876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Growth</a:t>
            </a:r>
            <a:r>
              <a:rPr sz="3200" b="1" spc="-5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Factor</a:t>
            </a:r>
            <a:endParaRPr sz="3200" dirty="0">
              <a:latin typeface="Raleway SemiBold"/>
              <a:cs typeface="Raleway SemiBol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4257" y="171336"/>
            <a:ext cx="895413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sz="7000" b="1" dirty="0">
                <a:solidFill>
                  <a:srgbClr val="0B213C"/>
                </a:solidFill>
                <a:latin typeface="Raleway SemiBold"/>
                <a:cs typeface="Raleway SemiBold"/>
              </a:rPr>
              <a:t>Selective</a:t>
            </a:r>
            <a:r>
              <a:rPr sz="70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dirty="0">
                <a:solidFill>
                  <a:srgbClr val="0B213C"/>
                </a:solidFill>
                <a:latin typeface="Raleway SemiBold"/>
                <a:cs typeface="Raleway SemiBold"/>
              </a:rPr>
              <a:t>Care</a:t>
            </a:r>
            <a:r>
              <a:rPr sz="70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dirty="0">
                <a:solidFill>
                  <a:srgbClr val="0B213C"/>
                </a:solidFill>
                <a:latin typeface="Raleway SemiBold"/>
                <a:cs typeface="Raleway SemiBold"/>
              </a:rPr>
              <a:t>Series</a:t>
            </a:r>
            <a:endParaRPr sz="7000" dirty="0">
              <a:latin typeface="Raleway SemiBold"/>
              <a:cs typeface="Raleway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334316" y="8093075"/>
            <a:ext cx="1837067" cy="8596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84810" algn="l" rtl="0">
              <a:lnSpc>
                <a:spcPct val="100899"/>
              </a:lnSpc>
              <a:spcBef>
                <a:spcPts val="95"/>
              </a:spcBef>
            </a:pPr>
            <a:r>
              <a:rPr sz="2800" b="1" spc="15" dirty="0">
                <a:solidFill>
                  <a:srgbClr val="E5D1CD"/>
                </a:solidFill>
                <a:latin typeface="Raleway ExtraBold"/>
                <a:cs typeface="Raleway ExtraBold"/>
              </a:rPr>
              <a:t>NEW </a:t>
            </a:r>
            <a:r>
              <a:rPr sz="2800" b="1" spc="20" dirty="0">
                <a:solidFill>
                  <a:srgbClr val="E5D1CD"/>
                </a:solidFill>
                <a:latin typeface="Raleway ExtraBold"/>
                <a:cs typeface="Raleway ExtraBold"/>
              </a:rPr>
              <a:t> </a:t>
            </a:r>
            <a:r>
              <a:rPr sz="2800" b="1" spc="15" dirty="0">
                <a:solidFill>
                  <a:srgbClr val="E5D1CD"/>
                </a:solidFill>
                <a:latin typeface="Raleway ExtraBold"/>
                <a:cs typeface="Raleway ExtraBold"/>
              </a:rPr>
              <a:t>PRODU</a:t>
            </a:r>
            <a:r>
              <a:rPr sz="2800" b="1" spc="-5" dirty="0">
                <a:solidFill>
                  <a:srgbClr val="E5D1CD"/>
                </a:solidFill>
                <a:latin typeface="Raleway ExtraBold"/>
                <a:cs typeface="Raleway ExtraBold"/>
              </a:rPr>
              <a:t>C</a:t>
            </a:r>
            <a:r>
              <a:rPr sz="2800" b="1" spc="10" dirty="0">
                <a:solidFill>
                  <a:srgbClr val="E5D1CD"/>
                </a:solidFill>
                <a:latin typeface="Raleway ExtraBold"/>
                <a:cs typeface="Raleway ExtraBold"/>
              </a:rPr>
              <a:t>T</a:t>
            </a:r>
            <a:endParaRPr sz="2800" dirty="0">
              <a:latin typeface="Raleway ExtraBold"/>
              <a:cs typeface="Raleway ExtraBold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56850" y="2896152"/>
            <a:ext cx="7264373" cy="5577923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999275" y="2061416"/>
            <a:ext cx="1104265" cy="1104265"/>
            <a:chOff x="999275" y="2892233"/>
            <a:chExt cx="1104265" cy="1104265"/>
          </a:xfrm>
        </p:grpSpPr>
        <p:sp>
          <p:nvSpPr>
            <p:cNvPr id="11" name="object 11"/>
            <p:cNvSpPr/>
            <p:nvPr/>
          </p:nvSpPr>
          <p:spPr>
            <a:xfrm>
              <a:off x="999274" y="2892240"/>
              <a:ext cx="1104265" cy="1010919"/>
            </a:xfrm>
            <a:custGeom>
              <a:avLst/>
              <a:gdLst/>
              <a:ahLst/>
              <a:cxnLst/>
              <a:rect l="l" t="t" r="r" b="b"/>
              <a:pathLst>
                <a:path w="1104264" h="1010920">
                  <a:moveTo>
                    <a:pt x="924445" y="958557"/>
                  </a:moveTo>
                  <a:lnTo>
                    <a:pt x="874725" y="947737"/>
                  </a:lnTo>
                  <a:lnTo>
                    <a:pt x="826985" y="932078"/>
                  </a:lnTo>
                  <a:lnTo>
                    <a:pt x="781519" y="911860"/>
                  </a:lnTo>
                  <a:lnTo>
                    <a:pt x="738593" y="887336"/>
                  </a:lnTo>
                  <a:lnTo>
                    <a:pt x="698525" y="858748"/>
                  </a:lnTo>
                  <a:lnTo>
                    <a:pt x="661568" y="826376"/>
                  </a:lnTo>
                  <a:lnTo>
                    <a:pt x="628015" y="790473"/>
                  </a:lnTo>
                  <a:lnTo>
                    <a:pt x="619061" y="805357"/>
                  </a:lnTo>
                  <a:lnTo>
                    <a:pt x="609688" y="819950"/>
                  </a:lnTo>
                  <a:lnTo>
                    <a:pt x="599922" y="834263"/>
                  </a:lnTo>
                  <a:lnTo>
                    <a:pt x="589775" y="848296"/>
                  </a:lnTo>
                  <a:lnTo>
                    <a:pt x="626999" y="885621"/>
                  </a:lnTo>
                  <a:lnTo>
                    <a:pt x="667677" y="919187"/>
                  </a:lnTo>
                  <a:lnTo>
                    <a:pt x="711517" y="948728"/>
                  </a:lnTo>
                  <a:lnTo>
                    <a:pt x="758215" y="973988"/>
                  </a:lnTo>
                  <a:lnTo>
                    <a:pt x="807504" y="994727"/>
                  </a:lnTo>
                  <a:lnTo>
                    <a:pt x="859078" y="1010666"/>
                  </a:lnTo>
                  <a:lnTo>
                    <a:pt x="876198" y="998601"/>
                  </a:lnTo>
                  <a:lnTo>
                    <a:pt x="892759" y="985824"/>
                  </a:lnTo>
                  <a:lnTo>
                    <a:pt x="908824" y="972451"/>
                  </a:lnTo>
                  <a:lnTo>
                    <a:pt x="924445" y="958557"/>
                  </a:lnTo>
                  <a:close/>
                </a:path>
                <a:path w="1104264" h="1010920">
                  <a:moveTo>
                    <a:pt x="1025182" y="835190"/>
                  </a:moveTo>
                  <a:lnTo>
                    <a:pt x="1013841" y="835190"/>
                  </a:lnTo>
                  <a:lnTo>
                    <a:pt x="962444" y="831646"/>
                  </a:lnTo>
                  <a:lnTo>
                    <a:pt x="913206" y="821334"/>
                  </a:lnTo>
                  <a:lnTo>
                    <a:pt x="866571" y="804735"/>
                  </a:lnTo>
                  <a:lnTo>
                    <a:pt x="823023" y="782320"/>
                  </a:lnTo>
                  <a:lnTo>
                    <a:pt x="783018" y="754570"/>
                  </a:lnTo>
                  <a:lnTo>
                    <a:pt x="747052" y="721969"/>
                  </a:lnTo>
                  <a:lnTo>
                    <a:pt x="715568" y="684961"/>
                  </a:lnTo>
                  <a:lnTo>
                    <a:pt x="689051" y="644067"/>
                  </a:lnTo>
                  <a:lnTo>
                    <a:pt x="683336" y="664146"/>
                  </a:lnTo>
                  <a:lnTo>
                    <a:pt x="677087" y="683983"/>
                  </a:lnTo>
                  <a:lnTo>
                    <a:pt x="670191" y="703529"/>
                  </a:lnTo>
                  <a:lnTo>
                    <a:pt x="662533" y="722706"/>
                  </a:lnTo>
                  <a:lnTo>
                    <a:pt x="691972" y="758609"/>
                  </a:lnTo>
                  <a:lnTo>
                    <a:pt x="725093" y="791057"/>
                  </a:lnTo>
                  <a:lnTo>
                    <a:pt x="761580" y="819721"/>
                  </a:lnTo>
                  <a:lnTo>
                    <a:pt x="801128" y="844296"/>
                  </a:lnTo>
                  <a:lnTo>
                    <a:pt x="843407" y="864489"/>
                  </a:lnTo>
                  <a:lnTo>
                    <a:pt x="888111" y="879983"/>
                  </a:lnTo>
                  <a:lnTo>
                    <a:pt x="934923" y="890473"/>
                  </a:lnTo>
                  <a:lnTo>
                    <a:pt x="983513" y="895654"/>
                  </a:lnTo>
                  <a:lnTo>
                    <a:pt x="994676" y="881100"/>
                  </a:lnTo>
                  <a:lnTo>
                    <a:pt x="1005319" y="866152"/>
                  </a:lnTo>
                  <a:lnTo>
                    <a:pt x="1015479" y="850836"/>
                  </a:lnTo>
                  <a:lnTo>
                    <a:pt x="1025182" y="835190"/>
                  </a:lnTo>
                  <a:close/>
                </a:path>
                <a:path w="1104264" h="1010920">
                  <a:moveTo>
                    <a:pt x="1103972" y="552005"/>
                  </a:moveTo>
                  <a:lnTo>
                    <a:pt x="1101940" y="504380"/>
                  </a:lnTo>
                  <a:lnTo>
                    <a:pt x="1095984" y="457873"/>
                  </a:lnTo>
                  <a:lnTo>
                    <a:pt x="1086231" y="412661"/>
                  </a:lnTo>
                  <a:lnTo>
                    <a:pt x="1072883" y="368896"/>
                  </a:lnTo>
                  <a:lnTo>
                    <a:pt x="1056081" y="326771"/>
                  </a:lnTo>
                  <a:lnTo>
                    <a:pt x="1036002" y="286423"/>
                  </a:lnTo>
                  <a:lnTo>
                    <a:pt x="1012812" y="248031"/>
                  </a:lnTo>
                  <a:lnTo>
                    <a:pt x="986675" y="211759"/>
                  </a:lnTo>
                  <a:lnTo>
                    <a:pt x="957757" y="177761"/>
                  </a:lnTo>
                  <a:lnTo>
                    <a:pt x="926223" y="146227"/>
                  </a:lnTo>
                  <a:lnTo>
                    <a:pt x="892238" y="117309"/>
                  </a:lnTo>
                  <a:lnTo>
                    <a:pt x="855967" y="91160"/>
                  </a:lnTo>
                  <a:lnTo>
                    <a:pt x="817575" y="67970"/>
                  </a:lnTo>
                  <a:lnTo>
                    <a:pt x="777227" y="47891"/>
                  </a:lnTo>
                  <a:lnTo>
                    <a:pt x="735088" y="31089"/>
                  </a:lnTo>
                  <a:lnTo>
                    <a:pt x="691337" y="17741"/>
                  </a:lnTo>
                  <a:lnTo>
                    <a:pt x="646125" y="7988"/>
                  </a:lnTo>
                  <a:lnTo>
                    <a:pt x="599617" y="2019"/>
                  </a:lnTo>
                  <a:lnTo>
                    <a:pt x="551992" y="0"/>
                  </a:lnTo>
                  <a:lnTo>
                    <a:pt x="504367" y="2019"/>
                  </a:lnTo>
                  <a:lnTo>
                    <a:pt x="457860" y="7988"/>
                  </a:lnTo>
                  <a:lnTo>
                    <a:pt x="412648" y="17741"/>
                  </a:lnTo>
                  <a:lnTo>
                    <a:pt x="368896" y="31089"/>
                  </a:lnTo>
                  <a:lnTo>
                    <a:pt x="326758" y="47891"/>
                  </a:lnTo>
                  <a:lnTo>
                    <a:pt x="286410" y="67970"/>
                  </a:lnTo>
                  <a:lnTo>
                    <a:pt x="248018" y="91160"/>
                  </a:lnTo>
                  <a:lnTo>
                    <a:pt x="211747" y="117309"/>
                  </a:lnTo>
                  <a:lnTo>
                    <a:pt x="177761" y="146227"/>
                  </a:lnTo>
                  <a:lnTo>
                    <a:pt x="146215" y="177761"/>
                  </a:lnTo>
                  <a:lnTo>
                    <a:pt x="117297" y="211759"/>
                  </a:lnTo>
                  <a:lnTo>
                    <a:pt x="91160" y="248031"/>
                  </a:lnTo>
                  <a:lnTo>
                    <a:pt x="67970" y="286423"/>
                  </a:lnTo>
                  <a:lnTo>
                    <a:pt x="47891" y="326771"/>
                  </a:lnTo>
                  <a:lnTo>
                    <a:pt x="31089" y="368896"/>
                  </a:lnTo>
                  <a:lnTo>
                    <a:pt x="17729" y="412661"/>
                  </a:lnTo>
                  <a:lnTo>
                    <a:pt x="7988" y="457873"/>
                  </a:lnTo>
                  <a:lnTo>
                    <a:pt x="2019" y="504380"/>
                  </a:lnTo>
                  <a:lnTo>
                    <a:pt x="0" y="552005"/>
                  </a:lnTo>
                  <a:lnTo>
                    <a:pt x="2832" y="608291"/>
                  </a:lnTo>
                  <a:lnTo>
                    <a:pt x="11163" y="662952"/>
                  </a:lnTo>
                  <a:lnTo>
                    <a:pt x="24701" y="715721"/>
                  </a:lnTo>
                  <a:lnTo>
                    <a:pt x="43167" y="766305"/>
                  </a:lnTo>
                  <a:lnTo>
                    <a:pt x="76835" y="766305"/>
                  </a:lnTo>
                  <a:lnTo>
                    <a:pt x="125336" y="762431"/>
                  </a:lnTo>
                  <a:lnTo>
                    <a:pt x="171373" y="751205"/>
                  </a:lnTo>
                  <a:lnTo>
                    <a:pt x="214388" y="733234"/>
                  </a:lnTo>
                  <a:lnTo>
                    <a:pt x="253746" y="709117"/>
                  </a:lnTo>
                  <a:lnTo>
                    <a:pt x="288861" y="679475"/>
                  </a:lnTo>
                  <a:lnTo>
                    <a:pt x="319125" y="644906"/>
                  </a:lnTo>
                  <a:lnTo>
                    <a:pt x="343941" y="606005"/>
                  </a:lnTo>
                  <a:lnTo>
                    <a:pt x="362699" y="563410"/>
                  </a:lnTo>
                  <a:lnTo>
                    <a:pt x="374802" y="517690"/>
                  </a:lnTo>
                  <a:lnTo>
                    <a:pt x="379653" y="469468"/>
                  </a:lnTo>
                  <a:lnTo>
                    <a:pt x="379653" y="306844"/>
                  </a:lnTo>
                  <a:lnTo>
                    <a:pt x="448856" y="306844"/>
                  </a:lnTo>
                  <a:lnTo>
                    <a:pt x="448856" y="465315"/>
                  </a:lnTo>
                  <a:lnTo>
                    <a:pt x="448551" y="467372"/>
                  </a:lnTo>
                  <a:lnTo>
                    <a:pt x="448525" y="483819"/>
                  </a:lnTo>
                  <a:lnTo>
                    <a:pt x="450126" y="525678"/>
                  </a:lnTo>
                  <a:lnTo>
                    <a:pt x="454825" y="566674"/>
                  </a:lnTo>
                  <a:lnTo>
                    <a:pt x="462534" y="606704"/>
                  </a:lnTo>
                  <a:lnTo>
                    <a:pt x="473100" y="645655"/>
                  </a:lnTo>
                  <a:lnTo>
                    <a:pt x="488848" y="605104"/>
                  </a:lnTo>
                  <a:lnTo>
                    <a:pt x="500468" y="562698"/>
                  </a:lnTo>
                  <a:lnTo>
                    <a:pt x="507669" y="518680"/>
                  </a:lnTo>
                  <a:lnTo>
                    <a:pt x="510133" y="473240"/>
                  </a:lnTo>
                  <a:lnTo>
                    <a:pt x="510133" y="158318"/>
                  </a:lnTo>
                  <a:lnTo>
                    <a:pt x="580555" y="158318"/>
                  </a:lnTo>
                  <a:lnTo>
                    <a:pt x="580555" y="473240"/>
                  </a:lnTo>
                  <a:lnTo>
                    <a:pt x="583018" y="518680"/>
                  </a:lnTo>
                  <a:lnTo>
                    <a:pt x="590219" y="562698"/>
                  </a:lnTo>
                  <a:lnTo>
                    <a:pt x="601840" y="605104"/>
                  </a:lnTo>
                  <a:lnTo>
                    <a:pt x="617588" y="645655"/>
                  </a:lnTo>
                  <a:lnTo>
                    <a:pt x="628154" y="606704"/>
                  </a:lnTo>
                  <a:lnTo>
                    <a:pt x="635850" y="566674"/>
                  </a:lnTo>
                  <a:lnTo>
                    <a:pt x="640562" y="525678"/>
                  </a:lnTo>
                  <a:lnTo>
                    <a:pt x="642150" y="483819"/>
                  </a:lnTo>
                  <a:lnTo>
                    <a:pt x="642124" y="467398"/>
                  </a:lnTo>
                  <a:lnTo>
                    <a:pt x="641832" y="465328"/>
                  </a:lnTo>
                  <a:lnTo>
                    <a:pt x="641832" y="306844"/>
                  </a:lnTo>
                  <a:lnTo>
                    <a:pt x="711034" y="306844"/>
                  </a:lnTo>
                  <a:lnTo>
                    <a:pt x="711034" y="469468"/>
                  </a:lnTo>
                  <a:lnTo>
                    <a:pt x="715873" y="517690"/>
                  </a:lnTo>
                  <a:lnTo>
                    <a:pt x="727976" y="563410"/>
                  </a:lnTo>
                  <a:lnTo>
                    <a:pt x="746734" y="606005"/>
                  </a:lnTo>
                  <a:lnTo>
                    <a:pt x="771550" y="644906"/>
                  </a:lnTo>
                  <a:lnTo>
                    <a:pt x="801814" y="679475"/>
                  </a:lnTo>
                  <a:lnTo>
                    <a:pt x="836930" y="709117"/>
                  </a:lnTo>
                  <a:lnTo>
                    <a:pt x="876287" y="733234"/>
                  </a:lnTo>
                  <a:lnTo>
                    <a:pt x="919302" y="751205"/>
                  </a:lnTo>
                  <a:lnTo>
                    <a:pt x="965352" y="762431"/>
                  </a:lnTo>
                  <a:lnTo>
                    <a:pt x="1013841" y="766305"/>
                  </a:lnTo>
                  <a:lnTo>
                    <a:pt x="1060805" y="766305"/>
                  </a:lnTo>
                  <a:lnTo>
                    <a:pt x="1079271" y="715721"/>
                  </a:lnTo>
                  <a:lnTo>
                    <a:pt x="1092809" y="662952"/>
                  </a:lnTo>
                  <a:lnTo>
                    <a:pt x="1101128" y="608291"/>
                  </a:lnTo>
                  <a:lnTo>
                    <a:pt x="1103972" y="552005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6406" y="3543103"/>
              <a:ext cx="76437" cy="14203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78001" y="3536308"/>
              <a:ext cx="697230" cy="460375"/>
            </a:xfrm>
            <a:custGeom>
              <a:avLst/>
              <a:gdLst/>
              <a:ahLst/>
              <a:cxnLst/>
              <a:rect l="l" t="t" r="r" b="b"/>
              <a:pathLst>
                <a:path w="697230" h="460375">
                  <a:moveTo>
                    <a:pt x="349415" y="78638"/>
                  </a:moveTo>
                  <a:lnTo>
                    <a:pt x="341769" y="59461"/>
                  </a:lnTo>
                  <a:lnTo>
                    <a:pt x="334873" y="39916"/>
                  </a:lnTo>
                  <a:lnTo>
                    <a:pt x="328612" y="20078"/>
                  </a:lnTo>
                  <a:lnTo>
                    <a:pt x="322897" y="0"/>
                  </a:lnTo>
                  <a:lnTo>
                    <a:pt x="296519" y="40716"/>
                  </a:lnTo>
                  <a:lnTo>
                    <a:pt x="265214" y="77558"/>
                  </a:lnTo>
                  <a:lnTo>
                    <a:pt x="229450" y="110045"/>
                  </a:lnTo>
                  <a:lnTo>
                    <a:pt x="189687" y="137731"/>
                  </a:lnTo>
                  <a:lnTo>
                    <a:pt x="146392" y="160134"/>
                  </a:lnTo>
                  <a:lnTo>
                    <a:pt x="100037" y="176784"/>
                  </a:lnTo>
                  <a:lnTo>
                    <a:pt x="51092" y="187223"/>
                  </a:lnTo>
                  <a:lnTo>
                    <a:pt x="0" y="190982"/>
                  </a:lnTo>
                  <a:lnTo>
                    <a:pt x="9588" y="206463"/>
                  </a:lnTo>
                  <a:lnTo>
                    <a:pt x="19621" y="221615"/>
                  </a:lnTo>
                  <a:lnTo>
                    <a:pt x="30124" y="236410"/>
                  </a:lnTo>
                  <a:lnTo>
                    <a:pt x="41148" y="250812"/>
                  </a:lnTo>
                  <a:lnTo>
                    <a:pt x="94310" y="243205"/>
                  </a:lnTo>
                  <a:lnTo>
                    <a:pt x="145148" y="229247"/>
                  </a:lnTo>
                  <a:lnTo>
                    <a:pt x="193217" y="209346"/>
                  </a:lnTo>
                  <a:lnTo>
                    <a:pt x="238112" y="183921"/>
                  </a:lnTo>
                  <a:lnTo>
                    <a:pt x="279400" y="153390"/>
                  </a:lnTo>
                  <a:lnTo>
                    <a:pt x="316636" y="118160"/>
                  </a:lnTo>
                  <a:lnTo>
                    <a:pt x="349415" y="78638"/>
                  </a:lnTo>
                  <a:close/>
                </a:path>
                <a:path w="697230" h="460375">
                  <a:moveTo>
                    <a:pt x="422186" y="204228"/>
                  </a:moveTo>
                  <a:lnTo>
                    <a:pt x="412038" y="190195"/>
                  </a:lnTo>
                  <a:lnTo>
                    <a:pt x="402259" y="175882"/>
                  </a:lnTo>
                  <a:lnTo>
                    <a:pt x="392899" y="161290"/>
                  </a:lnTo>
                  <a:lnTo>
                    <a:pt x="383946" y="146392"/>
                  </a:lnTo>
                  <a:lnTo>
                    <a:pt x="351510" y="181229"/>
                  </a:lnTo>
                  <a:lnTo>
                    <a:pt x="315874" y="212750"/>
                  </a:lnTo>
                  <a:lnTo>
                    <a:pt x="277291" y="240728"/>
                  </a:lnTo>
                  <a:lnTo>
                    <a:pt x="236016" y="264947"/>
                  </a:lnTo>
                  <a:lnTo>
                    <a:pt x="192328" y="285140"/>
                  </a:lnTo>
                  <a:lnTo>
                    <a:pt x="146469" y="301104"/>
                  </a:lnTo>
                  <a:lnTo>
                    <a:pt x="98704" y="312585"/>
                  </a:lnTo>
                  <a:lnTo>
                    <a:pt x="113919" y="326263"/>
                  </a:lnTo>
                  <a:lnTo>
                    <a:pt x="129565" y="339432"/>
                  </a:lnTo>
                  <a:lnTo>
                    <a:pt x="145707" y="352031"/>
                  </a:lnTo>
                  <a:lnTo>
                    <a:pt x="162382" y="363956"/>
                  </a:lnTo>
                  <a:lnTo>
                    <a:pt x="212039" y="347713"/>
                  </a:lnTo>
                  <a:lnTo>
                    <a:pt x="259499" y="327012"/>
                  </a:lnTo>
                  <a:lnTo>
                    <a:pt x="304520" y="302082"/>
                  </a:lnTo>
                  <a:lnTo>
                    <a:pt x="346811" y="273164"/>
                  </a:lnTo>
                  <a:lnTo>
                    <a:pt x="386130" y="240461"/>
                  </a:lnTo>
                  <a:lnTo>
                    <a:pt x="422186" y="204228"/>
                  </a:lnTo>
                  <a:close/>
                </a:path>
                <a:path w="697230" h="460375">
                  <a:moveTo>
                    <a:pt x="697230" y="412165"/>
                  </a:moveTo>
                  <a:lnTo>
                    <a:pt x="653897" y="393712"/>
                  </a:lnTo>
                  <a:lnTo>
                    <a:pt x="612305" y="372173"/>
                  </a:lnTo>
                  <a:lnTo>
                    <a:pt x="572617" y="347675"/>
                  </a:lnTo>
                  <a:lnTo>
                    <a:pt x="534987" y="320332"/>
                  </a:lnTo>
                  <a:lnTo>
                    <a:pt x="499605" y="290258"/>
                  </a:lnTo>
                  <a:lnTo>
                    <a:pt x="466610" y="257581"/>
                  </a:lnTo>
                  <a:lnTo>
                    <a:pt x="427901" y="295452"/>
                  </a:lnTo>
                  <a:lnTo>
                    <a:pt x="385953" y="329755"/>
                  </a:lnTo>
                  <a:lnTo>
                    <a:pt x="341045" y="360273"/>
                  </a:lnTo>
                  <a:lnTo>
                    <a:pt x="293433" y="386867"/>
                  </a:lnTo>
                  <a:lnTo>
                    <a:pt x="243395" y="409308"/>
                  </a:lnTo>
                  <a:lnTo>
                    <a:pt x="286321" y="426935"/>
                  </a:lnTo>
                  <a:lnTo>
                    <a:pt x="330911" y="441032"/>
                  </a:lnTo>
                  <a:lnTo>
                    <a:pt x="377037" y="451383"/>
                  </a:lnTo>
                  <a:lnTo>
                    <a:pt x="424535" y="457758"/>
                  </a:lnTo>
                  <a:lnTo>
                    <a:pt x="473265" y="459930"/>
                  </a:lnTo>
                  <a:lnTo>
                    <a:pt x="520623" y="457885"/>
                  </a:lnTo>
                  <a:lnTo>
                    <a:pt x="566839" y="451891"/>
                  </a:lnTo>
                  <a:lnTo>
                    <a:pt x="611784" y="442150"/>
                  </a:lnTo>
                  <a:lnTo>
                    <a:pt x="655294" y="428840"/>
                  </a:lnTo>
                  <a:lnTo>
                    <a:pt x="697230" y="412165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pic>
        <p:nvPicPr>
          <p:cNvPr id="24" name="object 13">
            <a:extLst>
              <a:ext uri="{FF2B5EF4-FFF2-40B4-BE49-F238E27FC236}">
                <a16:creationId xmlns:a16="http://schemas.microsoft.com/office/drawing/2014/main" id="{B777619E-C762-43BC-88F0-F3FAF9970DB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73F1FBC2-4319-48EC-9D5B-8DD202D39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28120" y="2055496"/>
            <a:ext cx="12576175" cy="8782050"/>
            <a:chOff x="7528120" y="2055496"/>
            <a:chExt cx="12576175" cy="8782050"/>
          </a:xfrm>
        </p:grpSpPr>
        <p:sp>
          <p:nvSpPr>
            <p:cNvPr id="3" name="object 3"/>
            <p:cNvSpPr/>
            <p:nvPr/>
          </p:nvSpPr>
          <p:spPr>
            <a:xfrm>
              <a:off x="7528115" y="2055500"/>
              <a:ext cx="12576175" cy="7830820"/>
            </a:xfrm>
            <a:custGeom>
              <a:avLst/>
              <a:gdLst/>
              <a:ahLst/>
              <a:cxnLst/>
              <a:rect l="l" t="t" r="r" b="b"/>
              <a:pathLst>
                <a:path w="12576175" h="7830820">
                  <a:moveTo>
                    <a:pt x="9713785" y="5589346"/>
                  </a:moveTo>
                  <a:lnTo>
                    <a:pt x="4299026" y="5589346"/>
                  </a:lnTo>
                  <a:lnTo>
                    <a:pt x="4250601" y="5588787"/>
                  </a:lnTo>
                  <a:lnTo>
                    <a:pt x="4202442" y="5587111"/>
                  </a:lnTo>
                  <a:lnTo>
                    <a:pt x="4154563" y="5584317"/>
                  </a:lnTo>
                  <a:lnTo>
                    <a:pt x="4106989" y="5580443"/>
                  </a:lnTo>
                  <a:lnTo>
                    <a:pt x="4059720" y="5575490"/>
                  </a:lnTo>
                  <a:lnTo>
                    <a:pt x="4012781" y="5569470"/>
                  </a:lnTo>
                  <a:lnTo>
                    <a:pt x="3966159" y="5562397"/>
                  </a:lnTo>
                  <a:lnTo>
                    <a:pt x="3919893" y="5554281"/>
                  </a:lnTo>
                  <a:lnTo>
                    <a:pt x="3873982" y="5545137"/>
                  </a:lnTo>
                  <a:lnTo>
                    <a:pt x="3828440" y="5534977"/>
                  </a:lnTo>
                  <a:lnTo>
                    <a:pt x="3783292" y="5523814"/>
                  </a:lnTo>
                  <a:lnTo>
                    <a:pt x="3738524" y="5511660"/>
                  </a:lnTo>
                  <a:lnTo>
                    <a:pt x="3694176" y="5498516"/>
                  </a:lnTo>
                  <a:lnTo>
                    <a:pt x="3650234" y="5484419"/>
                  </a:lnTo>
                  <a:lnTo>
                    <a:pt x="3606736" y="5469356"/>
                  </a:lnTo>
                  <a:lnTo>
                    <a:pt x="3563683" y="5453354"/>
                  </a:lnTo>
                  <a:lnTo>
                    <a:pt x="3521087" y="5436425"/>
                  </a:lnTo>
                  <a:lnTo>
                    <a:pt x="3478949" y="5418569"/>
                  </a:lnTo>
                  <a:lnTo>
                    <a:pt x="3437305" y="5399824"/>
                  </a:lnTo>
                  <a:lnTo>
                    <a:pt x="3396157" y="5380177"/>
                  </a:lnTo>
                  <a:lnTo>
                    <a:pt x="3355517" y="5359654"/>
                  </a:lnTo>
                  <a:lnTo>
                    <a:pt x="3315385" y="5338254"/>
                  </a:lnTo>
                  <a:lnTo>
                    <a:pt x="3275800" y="5316004"/>
                  </a:lnTo>
                  <a:lnTo>
                    <a:pt x="3236747" y="5292915"/>
                  </a:lnTo>
                  <a:lnTo>
                    <a:pt x="3198266" y="5268988"/>
                  </a:lnTo>
                  <a:lnTo>
                    <a:pt x="3160344" y="5244249"/>
                  </a:lnTo>
                  <a:lnTo>
                    <a:pt x="3123006" y="5218696"/>
                  </a:lnTo>
                  <a:lnTo>
                    <a:pt x="3086252" y="5192369"/>
                  </a:lnTo>
                  <a:lnTo>
                    <a:pt x="3050121" y="5165242"/>
                  </a:lnTo>
                  <a:lnTo>
                    <a:pt x="3014599" y="5137353"/>
                  </a:lnTo>
                  <a:lnTo>
                    <a:pt x="2979712" y="5108714"/>
                  </a:lnTo>
                  <a:lnTo>
                    <a:pt x="2945460" y="5079327"/>
                  </a:lnTo>
                  <a:lnTo>
                    <a:pt x="2911881" y="5049202"/>
                  </a:lnTo>
                  <a:lnTo>
                    <a:pt x="2878963" y="5018367"/>
                  </a:lnTo>
                  <a:lnTo>
                    <a:pt x="2846717" y="4986820"/>
                  </a:lnTo>
                  <a:lnTo>
                    <a:pt x="2815183" y="4954587"/>
                  </a:lnTo>
                  <a:lnTo>
                    <a:pt x="2784348" y="4921669"/>
                  </a:lnTo>
                  <a:lnTo>
                    <a:pt x="2754223" y="4888077"/>
                  </a:lnTo>
                  <a:lnTo>
                    <a:pt x="2724835" y="4853838"/>
                  </a:lnTo>
                  <a:lnTo>
                    <a:pt x="2696197" y="4818951"/>
                  </a:lnTo>
                  <a:lnTo>
                    <a:pt x="2668308" y="4783429"/>
                  </a:lnTo>
                  <a:lnTo>
                    <a:pt x="2641181" y="4747298"/>
                  </a:lnTo>
                  <a:lnTo>
                    <a:pt x="2614841" y="4710544"/>
                  </a:lnTo>
                  <a:lnTo>
                    <a:pt x="2589301" y="4673206"/>
                  </a:lnTo>
                  <a:lnTo>
                    <a:pt x="2564561" y="4635284"/>
                  </a:lnTo>
                  <a:lnTo>
                    <a:pt x="2540635" y="4596803"/>
                  </a:lnTo>
                  <a:lnTo>
                    <a:pt x="2517546" y="4557750"/>
                  </a:lnTo>
                  <a:lnTo>
                    <a:pt x="2495296" y="4518164"/>
                  </a:lnTo>
                  <a:lnTo>
                    <a:pt x="2473896" y="4478032"/>
                  </a:lnTo>
                  <a:lnTo>
                    <a:pt x="2453373" y="4437392"/>
                  </a:lnTo>
                  <a:lnTo>
                    <a:pt x="2433726" y="4396244"/>
                  </a:lnTo>
                  <a:lnTo>
                    <a:pt x="2414968" y="4354601"/>
                  </a:lnTo>
                  <a:lnTo>
                    <a:pt x="2397125" y="4312463"/>
                  </a:lnTo>
                  <a:lnTo>
                    <a:pt x="2380183" y="4269867"/>
                  </a:lnTo>
                  <a:lnTo>
                    <a:pt x="2364181" y="4226814"/>
                  </a:lnTo>
                  <a:lnTo>
                    <a:pt x="2349131" y="4183316"/>
                  </a:lnTo>
                  <a:lnTo>
                    <a:pt x="2335022" y="4139387"/>
                  </a:lnTo>
                  <a:lnTo>
                    <a:pt x="2321890" y="4095026"/>
                  </a:lnTo>
                  <a:lnTo>
                    <a:pt x="2309723" y="4050271"/>
                  </a:lnTo>
                  <a:lnTo>
                    <a:pt x="2298560" y="4005110"/>
                  </a:lnTo>
                  <a:lnTo>
                    <a:pt x="2288400" y="3959568"/>
                  </a:lnTo>
                  <a:lnTo>
                    <a:pt x="2279256" y="3913657"/>
                  </a:lnTo>
                  <a:lnTo>
                    <a:pt x="2271141" y="3867391"/>
                  </a:lnTo>
                  <a:lnTo>
                    <a:pt x="2264067" y="3820782"/>
                  </a:lnTo>
                  <a:lnTo>
                    <a:pt x="2258047" y="3773830"/>
                  </a:lnTo>
                  <a:lnTo>
                    <a:pt x="2253094" y="3726561"/>
                  </a:lnTo>
                  <a:lnTo>
                    <a:pt x="2249220" y="3678986"/>
                  </a:lnTo>
                  <a:lnTo>
                    <a:pt x="2246439" y="3631107"/>
                  </a:lnTo>
                  <a:lnTo>
                    <a:pt x="2244763" y="3582949"/>
                  </a:lnTo>
                  <a:lnTo>
                    <a:pt x="2244191" y="3534524"/>
                  </a:lnTo>
                  <a:lnTo>
                    <a:pt x="2244191" y="2081542"/>
                  </a:lnTo>
                  <a:lnTo>
                    <a:pt x="1777326" y="2081542"/>
                  </a:lnTo>
                  <a:lnTo>
                    <a:pt x="1777326" y="3534524"/>
                  </a:lnTo>
                  <a:lnTo>
                    <a:pt x="1777784" y="3582924"/>
                  </a:lnTo>
                  <a:lnTo>
                    <a:pt x="1779143" y="3631107"/>
                  </a:lnTo>
                  <a:lnTo>
                    <a:pt x="1781416" y="3679063"/>
                  </a:lnTo>
                  <a:lnTo>
                    <a:pt x="1784578" y="3726777"/>
                  </a:lnTo>
                  <a:lnTo>
                    <a:pt x="1788617" y="3774249"/>
                  </a:lnTo>
                  <a:lnTo>
                    <a:pt x="1793544" y="3821480"/>
                  </a:lnTo>
                  <a:lnTo>
                    <a:pt x="1799336" y="3868445"/>
                  </a:lnTo>
                  <a:lnTo>
                    <a:pt x="1805990" y="3915143"/>
                  </a:lnTo>
                  <a:lnTo>
                    <a:pt x="1813483" y="3961561"/>
                  </a:lnTo>
                  <a:lnTo>
                    <a:pt x="1821840" y="4007701"/>
                  </a:lnTo>
                  <a:lnTo>
                    <a:pt x="1831022" y="4053535"/>
                  </a:lnTo>
                  <a:lnTo>
                    <a:pt x="1841030" y="4099077"/>
                  </a:lnTo>
                  <a:lnTo>
                    <a:pt x="1851850" y="4144314"/>
                  </a:lnTo>
                  <a:lnTo>
                    <a:pt x="1863496" y="4189234"/>
                  </a:lnTo>
                  <a:lnTo>
                    <a:pt x="1875929" y="4233824"/>
                  </a:lnTo>
                  <a:lnTo>
                    <a:pt x="1889175" y="4278071"/>
                  </a:lnTo>
                  <a:lnTo>
                    <a:pt x="1903196" y="4321988"/>
                  </a:lnTo>
                  <a:lnTo>
                    <a:pt x="1917992" y="4365561"/>
                  </a:lnTo>
                  <a:lnTo>
                    <a:pt x="1933562" y="4408767"/>
                  </a:lnTo>
                  <a:lnTo>
                    <a:pt x="1949894" y="4451604"/>
                  </a:lnTo>
                  <a:lnTo>
                    <a:pt x="1966976" y="4494073"/>
                  </a:lnTo>
                  <a:lnTo>
                    <a:pt x="1984806" y="4536148"/>
                  </a:lnTo>
                  <a:lnTo>
                    <a:pt x="2003374" y="4577842"/>
                  </a:lnTo>
                  <a:lnTo>
                    <a:pt x="2022665" y="4619129"/>
                  </a:lnTo>
                  <a:lnTo>
                    <a:pt x="2042680" y="4660011"/>
                  </a:lnTo>
                  <a:lnTo>
                    <a:pt x="2063407" y="4700486"/>
                  </a:lnTo>
                  <a:lnTo>
                    <a:pt x="2084844" y="4740529"/>
                  </a:lnTo>
                  <a:lnTo>
                    <a:pt x="2106968" y="4780140"/>
                  </a:lnTo>
                  <a:lnTo>
                    <a:pt x="2129777" y="4819307"/>
                  </a:lnTo>
                  <a:lnTo>
                    <a:pt x="2153272" y="4858029"/>
                  </a:lnTo>
                  <a:lnTo>
                    <a:pt x="2177440" y="4896294"/>
                  </a:lnTo>
                  <a:lnTo>
                    <a:pt x="2202256" y="4934089"/>
                  </a:lnTo>
                  <a:lnTo>
                    <a:pt x="2227745" y="4971415"/>
                  </a:lnTo>
                  <a:lnTo>
                    <a:pt x="2253869" y="5008257"/>
                  </a:lnTo>
                  <a:lnTo>
                    <a:pt x="2280640" y="5044605"/>
                  </a:lnTo>
                  <a:lnTo>
                    <a:pt x="2308034" y="5080470"/>
                  </a:lnTo>
                  <a:lnTo>
                    <a:pt x="2336050" y="5115814"/>
                  </a:lnTo>
                  <a:lnTo>
                    <a:pt x="2364676" y="5150650"/>
                  </a:lnTo>
                  <a:lnTo>
                    <a:pt x="2393912" y="5184953"/>
                  </a:lnTo>
                  <a:lnTo>
                    <a:pt x="2423744" y="5218735"/>
                  </a:lnTo>
                  <a:lnTo>
                    <a:pt x="2454160" y="5251983"/>
                  </a:lnTo>
                  <a:lnTo>
                    <a:pt x="2485161" y="5284673"/>
                  </a:lnTo>
                  <a:lnTo>
                    <a:pt x="2516733" y="5316804"/>
                  </a:lnTo>
                  <a:lnTo>
                    <a:pt x="2548877" y="5348376"/>
                  </a:lnTo>
                  <a:lnTo>
                    <a:pt x="2581567" y="5379390"/>
                  </a:lnTo>
                  <a:lnTo>
                    <a:pt x="2614815" y="5409806"/>
                  </a:lnTo>
                  <a:lnTo>
                    <a:pt x="2648585" y="5439638"/>
                  </a:lnTo>
                  <a:lnTo>
                    <a:pt x="2682900" y="5468874"/>
                  </a:lnTo>
                  <a:lnTo>
                    <a:pt x="2717736" y="5497500"/>
                  </a:lnTo>
                  <a:lnTo>
                    <a:pt x="2753080" y="5525516"/>
                  </a:lnTo>
                  <a:lnTo>
                    <a:pt x="2788945" y="5552910"/>
                  </a:lnTo>
                  <a:lnTo>
                    <a:pt x="2825292" y="5579681"/>
                  </a:lnTo>
                  <a:lnTo>
                    <a:pt x="2862135" y="5605805"/>
                  </a:lnTo>
                  <a:lnTo>
                    <a:pt x="2899460" y="5631281"/>
                  </a:lnTo>
                  <a:lnTo>
                    <a:pt x="2937256" y="5656110"/>
                  </a:lnTo>
                  <a:lnTo>
                    <a:pt x="2975521" y="5680278"/>
                  </a:lnTo>
                  <a:lnTo>
                    <a:pt x="3014243" y="5703773"/>
                  </a:lnTo>
                  <a:lnTo>
                    <a:pt x="3053410" y="5726582"/>
                  </a:lnTo>
                  <a:lnTo>
                    <a:pt x="3093021" y="5748706"/>
                  </a:lnTo>
                  <a:lnTo>
                    <a:pt x="3133064" y="5770130"/>
                  </a:lnTo>
                  <a:lnTo>
                    <a:pt x="3173539" y="5790857"/>
                  </a:lnTo>
                  <a:lnTo>
                    <a:pt x="3214420" y="5810872"/>
                  </a:lnTo>
                  <a:lnTo>
                    <a:pt x="3255708" y="5830176"/>
                  </a:lnTo>
                  <a:lnTo>
                    <a:pt x="3297402" y="5848743"/>
                  </a:lnTo>
                  <a:lnTo>
                    <a:pt x="3339490" y="5866562"/>
                  </a:lnTo>
                  <a:lnTo>
                    <a:pt x="3381946" y="5883656"/>
                  </a:lnTo>
                  <a:lnTo>
                    <a:pt x="3424783" y="5899975"/>
                  </a:lnTo>
                  <a:lnTo>
                    <a:pt x="3467989" y="5915545"/>
                  </a:lnTo>
                  <a:lnTo>
                    <a:pt x="3511562" y="5930354"/>
                  </a:lnTo>
                  <a:lnTo>
                    <a:pt x="3555479" y="5944374"/>
                  </a:lnTo>
                  <a:lnTo>
                    <a:pt x="3599726" y="5957608"/>
                  </a:lnTo>
                  <a:lnTo>
                    <a:pt x="3644328" y="5970054"/>
                  </a:lnTo>
                  <a:lnTo>
                    <a:pt x="3689235" y="5981687"/>
                  </a:lnTo>
                  <a:lnTo>
                    <a:pt x="3734473" y="5992520"/>
                  </a:lnTo>
                  <a:lnTo>
                    <a:pt x="3780015" y="6002528"/>
                  </a:lnTo>
                  <a:lnTo>
                    <a:pt x="3825862" y="6011710"/>
                  </a:lnTo>
                  <a:lnTo>
                    <a:pt x="3871988" y="6020054"/>
                  </a:lnTo>
                  <a:lnTo>
                    <a:pt x="3918407" y="6027559"/>
                  </a:lnTo>
                  <a:lnTo>
                    <a:pt x="3965105" y="6034214"/>
                  </a:lnTo>
                  <a:lnTo>
                    <a:pt x="4012069" y="6039993"/>
                  </a:lnTo>
                  <a:lnTo>
                    <a:pt x="4059301" y="6044920"/>
                  </a:lnTo>
                  <a:lnTo>
                    <a:pt x="4106773" y="6048972"/>
                  </a:lnTo>
                  <a:lnTo>
                    <a:pt x="4154487" y="6052134"/>
                  </a:lnTo>
                  <a:lnTo>
                    <a:pt x="4202442" y="6054395"/>
                  </a:lnTo>
                  <a:lnTo>
                    <a:pt x="4250626" y="6055766"/>
                  </a:lnTo>
                  <a:lnTo>
                    <a:pt x="4299026" y="6056223"/>
                  </a:lnTo>
                  <a:lnTo>
                    <a:pt x="9713785" y="6056223"/>
                  </a:lnTo>
                  <a:lnTo>
                    <a:pt x="9713785" y="5589346"/>
                  </a:lnTo>
                  <a:close/>
                </a:path>
                <a:path w="12576175" h="7830820">
                  <a:moveTo>
                    <a:pt x="10660304" y="7363638"/>
                  </a:moveTo>
                  <a:lnTo>
                    <a:pt x="4156164" y="7363638"/>
                  </a:lnTo>
                  <a:lnTo>
                    <a:pt x="4107802" y="7363333"/>
                  </a:lnTo>
                  <a:lnTo>
                    <a:pt x="4059580" y="7362393"/>
                  </a:lnTo>
                  <a:lnTo>
                    <a:pt x="4011523" y="7360844"/>
                  </a:lnTo>
                  <a:lnTo>
                    <a:pt x="3963606" y="7358672"/>
                  </a:lnTo>
                  <a:lnTo>
                    <a:pt x="3915854" y="7355903"/>
                  </a:lnTo>
                  <a:lnTo>
                    <a:pt x="3868267" y="7352512"/>
                  </a:lnTo>
                  <a:lnTo>
                    <a:pt x="3820845" y="7348537"/>
                  </a:lnTo>
                  <a:lnTo>
                    <a:pt x="3773589" y="7343953"/>
                  </a:lnTo>
                  <a:lnTo>
                    <a:pt x="3726510" y="7338771"/>
                  </a:lnTo>
                  <a:lnTo>
                    <a:pt x="3679609" y="7333005"/>
                  </a:lnTo>
                  <a:lnTo>
                    <a:pt x="3632898" y="7326643"/>
                  </a:lnTo>
                  <a:lnTo>
                    <a:pt x="3586353" y="7319708"/>
                  </a:lnTo>
                  <a:lnTo>
                    <a:pt x="3540010" y="7312190"/>
                  </a:lnTo>
                  <a:lnTo>
                    <a:pt x="3493859" y="7304087"/>
                  </a:lnTo>
                  <a:lnTo>
                    <a:pt x="3447910" y="7295426"/>
                  </a:lnTo>
                  <a:lnTo>
                    <a:pt x="3402152" y="7286193"/>
                  </a:lnTo>
                  <a:lnTo>
                    <a:pt x="3356610" y="7276389"/>
                  </a:lnTo>
                  <a:lnTo>
                    <a:pt x="3311258" y="7266038"/>
                  </a:lnTo>
                  <a:lnTo>
                    <a:pt x="3266135" y="7255116"/>
                  </a:lnTo>
                  <a:lnTo>
                    <a:pt x="3221228" y="7243648"/>
                  </a:lnTo>
                  <a:lnTo>
                    <a:pt x="3176524" y="7231634"/>
                  </a:lnTo>
                  <a:lnTo>
                    <a:pt x="3132061" y="7219061"/>
                  </a:lnTo>
                  <a:lnTo>
                    <a:pt x="3087814" y="7205967"/>
                  </a:lnTo>
                  <a:lnTo>
                    <a:pt x="3043809" y="7192315"/>
                  </a:lnTo>
                  <a:lnTo>
                    <a:pt x="3000032" y="7178141"/>
                  </a:lnTo>
                  <a:lnTo>
                    <a:pt x="2956496" y="7163435"/>
                  </a:lnTo>
                  <a:lnTo>
                    <a:pt x="2913202" y="7148208"/>
                  </a:lnTo>
                  <a:lnTo>
                    <a:pt x="2870162" y="7132460"/>
                  </a:lnTo>
                  <a:lnTo>
                    <a:pt x="2827363" y="7116178"/>
                  </a:lnTo>
                  <a:lnTo>
                    <a:pt x="2784818" y="7099401"/>
                  </a:lnTo>
                  <a:lnTo>
                    <a:pt x="2742539" y="7082104"/>
                  </a:lnTo>
                  <a:lnTo>
                    <a:pt x="2700515" y="7064299"/>
                  </a:lnTo>
                  <a:lnTo>
                    <a:pt x="2658757" y="7045985"/>
                  </a:lnTo>
                  <a:lnTo>
                    <a:pt x="2617279" y="7027189"/>
                  </a:lnTo>
                  <a:lnTo>
                    <a:pt x="2576055" y="7007885"/>
                  </a:lnTo>
                  <a:lnTo>
                    <a:pt x="2535123" y="6988086"/>
                  </a:lnTo>
                  <a:lnTo>
                    <a:pt x="2494470" y="6967804"/>
                  </a:lnTo>
                  <a:lnTo>
                    <a:pt x="2454097" y="6947040"/>
                  </a:lnTo>
                  <a:lnTo>
                    <a:pt x="2414016" y="6925805"/>
                  </a:lnTo>
                  <a:lnTo>
                    <a:pt x="2374227" y="6904075"/>
                  </a:lnTo>
                  <a:lnTo>
                    <a:pt x="2334742" y="6881889"/>
                  </a:lnTo>
                  <a:lnTo>
                    <a:pt x="2295550" y="6859219"/>
                  </a:lnTo>
                  <a:lnTo>
                    <a:pt x="2256663" y="6836092"/>
                  </a:lnTo>
                  <a:lnTo>
                    <a:pt x="2218080" y="6812508"/>
                  </a:lnTo>
                  <a:lnTo>
                    <a:pt x="2179815" y="6788467"/>
                  </a:lnTo>
                  <a:lnTo>
                    <a:pt x="2141867" y="6763969"/>
                  </a:lnTo>
                  <a:lnTo>
                    <a:pt x="2104224" y="6739014"/>
                  </a:lnTo>
                  <a:lnTo>
                    <a:pt x="2066925" y="6713626"/>
                  </a:lnTo>
                  <a:lnTo>
                    <a:pt x="2029942" y="6687794"/>
                  </a:lnTo>
                  <a:lnTo>
                    <a:pt x="1993290" y="6661518"/>
                  </a:lnTo>
                  <a:lnTo>
                    <a:pt x="1956968" y="6634810"/>
                  </a:lnTo>
                  <a:lnTo>
                    <a:pt x="1920989" y="6607670"/>
                  </a:lnTo>
                  <a:lnTo>
                    <a:pt x="1885353" y="6580111"/>
                  </a:lnTo>
                  <a:lnTo>
                    <a:pt x="1850059" y="6552120"/>
                  </a:lnTo>
                  <a:lnTo>
                    <a:pt x="1815122" y="6523723"/>
                  </a:lnTo>
                  <a:lnTo>
                    <a:pt x="1780540" y="6494894"/>
                  </a:lnTo>
                  <a:lnTo>
                    <a:pt x="1746313" y="6465671"/>
                  </a:lnTo>
                  <a:lnTo>
                    <a:pt x="1712442" y="6436030"/>
                  </a:lnTo>
                  <a:lnTo>
                    <a:pt x="1678940" y="6405981"/>
                  </a:lnTo>
                  <a:lnTo>
                    <a:pt x="1645805" y="6375540"/>
                  </a:lnTo>
                  <a:lnTo>
                    <a:pt x="1613052" y="6344704"/>
                  </a:lnTo>
                  <a:lnTo>
                    <a:pt x="1580667" y="6313475"/>
                  </a:lnTo>
                  <a:lnTo>
                    <a:pt x="1548663" y="6281852"/>
                  </a:lnTo>
                  <a:lnTo>
                    <a:pt x="1517040" y="6249860"/>
                  </a:lnTo>
                  <a:lnTo>
                    <a:pt x="1485811" y="6217475"/>
                  </a:lnTo>
                  <a:lnTo>
                    <a:pt x="1454975" y="6184709"/>
                  </a:lnTo>
                  <a:lnTo>
                    <a:pt x="1424533" y="6151575"/>
                  </a:lnTo>
                  <a:lnTo>
                    <a:pt x="1394485" y="6118072"/>
                  </a:lnTo>
                  <a:lnTo>
                    <a:pt x="1364856" y="6084214"/>
                  </a:lnTo>
                  <a:lnTo>
                    <a:pt x="1335620" y="6049975"/>
                  </a:lnTo>
                  <a:lnTo>
                    <a:pt x="1306804" y="6015393"/>
                  </a:lnTo>
                  <a:lnTo>
                    <a:pt x="1278394" y="5980455"/>
                  </a:lnTo>
                  <a:lnTo>
                    <a:pt x="1250403" y="5945162"/>
                  </a:lnTo>
                  <a:lnTo>
                    <a:pt x="1222844" y="5909526"/>
                  </a:lnTo>
                  <a:lnTo>
                    <a:pt x="1195705" y="5873547"/>
                  </a:lnTo>
                  <a:lnTo>
                    <a:pt x="1168996" y="5837225"/>
                  </a:lnTo>
                  <a:lnTo>
                    <a:pt x="1142733" y="5800585"/>
                  </a:lnTo>
                  <a:lnTo>
                    <a:pt x="1116888" y="5763590"/>
                  </a:lnTo>
                  <a:lnTo>
                    <a:pt x="1091501" y="5726290"/>
                  </a:lnTo>
                  <a:lnTo>
                    <a:pt x="1066558" y="5688647"/>
                  </a:lnTo>
                  <a:lnTo>
                    <a:pt x="1042060" y="5650700"/>
                  </a:lnTo>
                  <a:lnTo>
                    <a:pt x="1018006" y="5612435"/>
                  </a:lnTo>
                  <a:lnTo>
                    <a:pt x="994422" y="5573852"/>
                  </a:lnTo>
                  <a:lnTo>
                    <a:pt x="971296" y="5534965"/>
                  </a:lnTo>
                  <a:lnTo>
                    <a:pt x="948639" y="5495772"/>
                  </a:lnTo>
                  <a:lnTo>
                    <a:pt x="926439" y="5456288"/>
                  </a:lnTo>
                  <a:lnTo>
                    <a:pt x="904722" y="5416499"/>
                  </a:lnTo>
                  <a:lnTo>
                    <a:pt x="883475" y="5376418"/>
                  </a:lnTo>
                  <a:lnTo>
                    <a:pt x="862711" y="5336044"/>
                  </a:lnTo>
                  <a:lnTo>
                    <a:pt x="842429" y="5295392"/>
                  </a:lnTo>
                  <a:lnTo>
                    <a:pt x="822642" y="5254460"/>
                  </a:lnTo>
                  <a:lnTo>
                    <a:pt x="803338" y="5213248"/>
                  </a:lnTo>
                  <a:lnTo>
                    <a:pt x="784529" y="5171757"/>
                  </a:lnTo>
                  <a:lnTo>
                    <a:pt x="766229" y="5130000"/>
                  </a:lnTo>
                  <a:lnTo>
                    <a:pt x="748423" y="5087975"/>
                  </a:lnTo>
                  <a:lnTo>
                    <a:pt x="731126" y="5045697"/>
                  </a:lnTo>
                  <a:lnTo>
                    <a:pt x="714336" y="5003152"/>
                  </a:lnTo>
                  <a:lnTo>
                    <a:pt x="698068" y="4960353"/>
                  </a:lnTo>
                  <a:lnTo>
                    <a:pt x="682320" y="4917313"/>
                  </a:lnTo>
                  <a:lnTo>
                    <a:pt x="667080" y="4874018"/>
                  </a:lnTo>
                  <a:lnTo>
                    <a:pt x="652373" y="4830483"/>
                  </a:lnTo>
                  <a:lnTo>
                    <a:pt x="638200" y="4786706"/>
                  </a:lnTo>
                  <a:lnTo>
                    <a:pt x="624560" y="4742700"/>
                  </a:lnTo>
                  <a:lnTo>
                    <a:pt x="611454" y="4698454"/>
                  </a:lnTo>
                  <a:lnTo>
                    <a:pt x="598893" y="4653978"/>
                  </a:lnTo>
                  <a:lnTo>
                    <a:pt x="586879" y="4609287"/>
                  </a:lnTo>
                  <a:lnTo>
                    <a:pt x="575411" y="4564380"/>
                  </a:lnTo>
                  <a:lnTo>
                    <a:pt x="564489" y="4519244"/>
                  </a:lnTo>
                  <a:lnTo>
                    <a:pt x="554126" y="4473905"/>
                  </a:lnTo>
                  <a:lnTo>
                    <a:pt x="544334" y="4428363"/>
                  </a:lnTo>
                  <a:lnTo>
                    <a:pt x="535101" y="4382605"/>
                  </a:lnTo>
                  <a:lnTo>
                    <a:pt x="526427" y="4336656"/>
                  </a:lnTo>
                  <a:lnTo>
                    <a:pt x="518337" y="4290504"/>
                  </a:lnTo>
                  <a:lnTo>
                    <a:pt x="510819" y="4244149"/>
                  </a:lnTo>
                  <a:lnTo>
                    <a:pt x="503872" y="4197616"/>
                  </a:lnTo>
                  <a:lnTo>
                    <a:pt x="497522" y="4150906"/>
                  </a:lnTo>
                  <a:lnTo>
                    <a:pt x="491756" y="4104005"/>
                  </a:lnTo>
                  <a:lnTo>
                    <a:pt x="486575" y="4056926"/>
                  </a:lnTo>
                  <a:lnTo>
                    <a:pt x="481990" y="4009669"/>
                  </a:lnTo>
                  <a:lnTo>
                    <a:pt x="478002" y="3962247"/>
                  </a:lnTo>
                  <a:lnTo>
                    <a:pt x="474624" y="3914660"/>
                  </a:lnTo>
                  <a:lnTo>
                    <a:pt x="471843" y="3866908"/>
                  </a:lnTo>
                  <a:lnTo>
                    <a:pt x="469684" y="3818991"/>
                  </a:lnTo>
                  <a:lnTo>
                    <a:pt x="468134" y="3770922"/>
                  </a:lnTo>
                  <a:lnTo>
                    <a:pt x="467194" y="3722713"/>
                  </a:lnTo>
                  <a:lnTo>
                    <a:pt x="466890" y="3674351"/>
                  </a:lnTo>
                  <a:lnTo>
                    <a:pt x="466890" y="1400962"/>
                  </a:lnTo>
                  <a:lnTo>
                    <a:pt x="0" y="1400962"/>
                  </a:lnTo>
                  <a:lnTo>
                    <a:pt x="0" y="3674351"/>
                  </a:lnTo>
                  <a:lnTo>
                    <a:pt x="279" y="3722700"/>
                  </a:lnTo>
                  <a:lnTo>
                    <a:pt x="1104" y="3770922"/>
                  </a:lnTo>
                  <a:lnTo>
                    <a:pt x="2476" y="3819004"/>
                  </a:lnTo>
                  <a:lnTo>
                    <a:pt x="4406" y="3866959"/>
                  </a:lnTo>
                  <a:lnTo>
                    <a:pt x="6870" y="3914775"/>
                  </a:lnTo>
                  <a:lnTo>
                    <a:pt x="9880" y="3962450"/>
                  </a:lnTo>
                  <a:lnTo>
                    <a:pt x="13423" y="4009974"/>
                  </a:lnTo>
                  <a:lnTo>
                    <a:pt x="17500" y="4057345"/>
                  </a:lnTo>
                  <a:lnTo>
                    <a:pt x="22098" y="4104576"/>
                  </a:lnTo>
                  <a:lnTo>
                    <a:pt x="27241" y="4151655"/>
                  </a:lnTo>
                  <a:lnTo>
                    <a:pt x="32893" y="4198569"/>
                  </a:lnTo>
                  <a:lnTo>
                    <a:pt x="39077" y="4245318"/>
                  </a:lnTo>
                  <a:lnTo>
                    <a:pt x="45770" y="4291914"/>
                  </a:lnTo>
                  <a:lnTo>
                    <a:pt x="52997" y="4338332"/>
                  </a:lnTo>
                  <a:lnTo>
                    <a:pt x="60718" y="4384599"/>
                  </a:lnTo>
                  <a:lnTo>
                    <a:pt x="68961" y="4430674"/>
                  </a:lnTo>
                  <a:lnTo>
                    <a:pt x="77698" y="4476585"/>
                  </a:lnTo>
                  <a:lnTo>
                    <a:pt x="86944" y="4522317"/>
                  </a:lnTo>
                  <a:lnTo>
                    <a:pt x="96697" y="4567860"/>
                  </a:lnTo>
                  <a:lnTo>
                    <a:pt x="106946" y="4613224"/>
                  </a:lnTo>
                  <a:lnTo>
                    <a:pt x="117678" y="4658411"/>
                  </a:lnTo>
                  <a:lnTo>
                    <a:pt x="128917" y="4703394"/>
                  </a:lnTo>
                  <a:lnTo>
                    <a:pt x="140639" y="4748187"/>
                  </a:lnTo>
                  <a:lnTo>
                    <a:pt x="152844" y="4792777"/>
                  </a:lnTo>
                  <a:lnTo>
                    <a:pt x="165531" y="4837176"/>
                  </a:lnTo>
                  <a:lnTo>
                    <a:pt x="178701" y="4881372"/>
                  </a:lnTo>
                  <a:lnTo>
                    <a:pt x="192341" y="4925365"/>
                  </a:lnTo>
                  <a:lnTo>
                    <a:pt x="206463" y="4969141"/>
                  </a:lnTo>
                  <a:lnTo>
                    <a:pt x="221043" y="5012715"/>
                  </a:lnTo>
                  <a:lnTo>
                    <a:pt x="236105" y="5056073"/>
                  </a:lnTo>
                  <a:lnTo>
                    <a:pt x="251625" y="5099202"/>
                  </a:lnTo>
                  <a:lnTo>
                    <a:pt x="267601" y="5142128"/>
                  </a:lnTo>
                  <a:lnTo>
                    <a:pt x="284048" y="5184813"/>
                  </a:lnTo>
                  <a:lnTo>
                    <a:pt x="300939" y="5227282"/>
                  </a:lnTo>
                  <a:lnTo>
                    <a:pt x="318287" y="5269522"/>
                  </a:lnTo>
                  <a:lnTo>
                    <a:pt x="336080" y="5311533"/>
                  </a:lnTo>
                  <a:lnTo>
                    <a:pt x="354330" y="5353304"/>
                  </a:lnTo>
                  <a:lnTo>
                    <a:pt x="373011" y="5394833"/>
                  </a:lnTo>
                  <a:lnTo>
                    <a:pt x="392137" y="5436120"/>
                  </a:lnTo>
                  <a:lnTo>
                    <a:pt x="411708" y="5477167"/>
                  </a:lnTo>
                  <a:lnTo>
                    <a:pt x="431711" y="5517959"/>
                  </a:lnTo>
                  <a:lnTo>
                    <a:pt x="452132" y="5558510"/>
                  </a:lnTo>
                  <a:lnTo>
                    <a:pt x="472998" y="5598807"/>
                  </a:lnTo>
                  <a:lnTo>
                    <a:pt x="494284" y="5638838"/>
                  </a:lnTo>
                  <a:lnTo>
                    <a:pt x="515988" y="5678614"/>
                  </a:lnTo>
                  <a:lnTo>
                    <a:pt x="538111" y="5718124"/>
                  </a:lnTo>
                  <a:lnTo>
                    <a:pt x="560654" y="5757380"/>
                  </a:lnTo>
                  <a:lnTo>
                    <a:pt x="583603" y="5796356"/>
                  </a:lnTo>
                  <a:lnTo>
                    <a:pt x="606971" y="5835066"/>
                  </a:lnTo>
                  <a:lnTo>
                    <a:pt x="630745" y="5873496"/>
                  </a:lnTo>
                  <a:lnTo>
                    <a:pt x="654926" y="5911659"/>
                  </a:lnTo>
                  <a:lnTo>
                    <a:pt x="679500" y="5949531"/>
                  </a:lnTo>
                  <a:lnTo>
                    <a:pt x="704481" y="5987123"/>
                  </a:lnTo>
                  <a:lnTo>
                    <a:pt x="729843" y="6024423"/>
                  </a:lnTo>
                  <a:lnTo>
                    <a:pt x="755611" y="6061443"/>
                  </a:lnTo>
                  <a:lnTo>
                    <a:pt x="781761" y="6098159"/>
                  </a:lnTo>
                  <a:lnTo>
                    <a:pt x="808304" y="6134595"/>
                  </a:lnTo>
                  <a:lnTo>
                    <a:pt x="835228" y="6170714"/>
                  </a:lnTo>
                  <a:lnTo>
                    <a:pt x="862520" y="6206541"/>
                  </a:lnTo>
                  <a:lnTo>
                    <a:pt x="890206" y="6242062"/>
                  </a:lnTo>
                  <a:lnTo>
                    <a:pt x="918260" y="6277280"/>
                  </a:lnTo>
                  <a:lnTo>
                    <a:pt x="946683" y="6312179"/>
                  </a:lnTo>
                  <a:lnTo>
                    <a:pt x="975474" y="6346774"/>
                  </a:lnTo>
                  <a:lnTo>
                    <a:pt x="1004633" y="6381039"/>
                  </a:lnTo>
                  <a:lnTo>
                    <a:pt x="1034148" y="6414986"/>
                  </a:lnTo>
                  <a:lnTo>
                    <a:pt x="1064031" y="6448615"/>
                  </a:lnTo>
                  <a:lnTo>
                    <a:pt x="1094257" y="6481927"/>
                  </a:lnTo>
                  <a:lnTo>
                    <a:pt x="1124851" y="6514897"/>
                  </a:lnTo>
                  <a:lnTo>
                    <a:pt x="1155788" y="6547536"/>
                  </a:lnTo>
                  <a:lnTo>
                    <a:pt x="1187069" y="6579844"/>
                  </a:lnTo>
                  <a:lnTo>
                    <a:pt x="1218692" y="6611810"/>
                  </a:lnTo>
                  <a:lnTo>
                    <a:pt x="1250670" y="6643446"/>
                  </a:lnTo>
                  <a:lnTo>
                    <a:pt x="1282979" y="6674726"/>
                  </a:lnTo>
                  <a:lnTo>
                    <a:pt x="1315618" y="6705663"/>
                  </a:lnTo>
                  <a:lnTo>
                    <a:pt x="1348587" y="6736258"/>
                  </a:lnTo>
                  <a:lnTo>
                    <a:pt x="1381899" y="6766484"/>
                  </a:lnTo>
                  <a:lnTo>
                    <a:pt x="1415516" y="6796367"/>
                  </a:lnTo>
                  <a:lnTo>
                    <a:pt x="1449476" y="6825882"/>
                  </a:lnTo>
                  <a:lnTo>
                    <a:pt x="1483741" y="6855041"/>
                  </a:lnTo>
                  <a:lnTo>
                    <a:pt x="1518335" y="6883832"/>
                  </a:lnTo>
                  <a:lnTo>
                    <a:pt x="1553235" y="6912254"/>
                  </a:lnTo>
                  <a:lnTo>
                    <a:pt x="1588452" y="6940309"/>
                  </a:lnTo>
                  <a:lnTo>
                    <a:pt x="1623974" y="6967995"/>
                  </a:lnTo>
                  <a:lnTo>
                    <a:pt x="1659801" y="6995287"/>
                  </a:lnTo>
                  <a:lnTo>
                    <a:pt x="1695919" y="7022211"/>
                  </a:lnTo>
                  <a:lnTo>
                    <a:pt x="1732343" y="7048754"/>
                  </a:lnTo>
                  <a:lnTo>
                    <a:pt x="1769071" y="7074903"/>
                  </a:lnTo>
                  <a:lnTo>
                    <a:pt x="1806092" y="7100671"/>
                  </a:lnTo>
                  <a:lnTo>
                    <a:pt x="1843392" y="7126033"/>
                  </a:lnTo>
                  <a:lnTo>
                    <a:pt x="1880984" y="7151014"/>
                  </a:lnTo>
                  <a:lnTo>
                    <a:pt x="1918855" y="7175589"/>
                  </a:lnTo>
                  <a:lnTo>
                    <a:pt x="1957019" y="7199770"/>
                  </a:lnTo>
                  <a:lnTo>
                    <a:pt x="1995449" y="7223544"/>
                  </a:lnTo>
                  <a:lnTo>
                    <a:pt x="2034159" y="7246899"/>
                  </a:lnTo>
                  <a:lnTo>
                    <a:pt x="2073135" y="7269861"/>
                  </a:lnTo>
                  <a:lnTo>
                    <a:pt x="2112378" y="7292403"/>
                  </a:lnTo>
                  <a:lnTo>
                    <a:pt x="2151900" y="7314527"/>
                  </a:lnTo>
                  <a:lnTo>
                    <a:pt x="2191677" y="7336231"/>
                  </a:lnTo>
                  <a:lnTo>
                    <a:pt x="2231707" y="7357516"/>
                  </a:lnTo>
                  <a:lnTo>
                    <a:pt x="2272004" y="7378382"/>
                  </a:lnTo>
                  <a:lnTo>
                    <a:pt x="2312555" y="7398804"/>
                  </a:lnTo>
                  <a:lnTo>
                    <a:pt x="2353348" y="7418806"/>
                  </a:lnTo>
                  <a:lnTo>
                    <a:pt x="2394394" y="7438364"/>
                  </a:lnTo>
                  <a:lnTo>
                    <a:pt x="2435682" y="7457503"/>
                  </a:lnTo>
                  <a:lnTo>
                    <a:pt x="2477211" y="7476185"/>
                  </a:lnTo>
                  <a:lnTo>
                    <a:pt x="2518981" y="7494422"/>
                  </a:lnTo>
                  <a:lnTo>
                    <a:pt x="2560993" y="7512228"/>
                  </a:lnTo>
                  <a:lnTo>
                    <a:pt x="2603233" y="7529576"/>
                  </a:lnTo>
                  <a:lnTo>
                    <a:pt x="2645689" y="7546467"/>
                  </a:lnTo>
                  <a:lnTo>
                    <a:pt x="2688386" y="7562913"/>
                  </a:lnTo>
                  <a:lnTo>
                    <a:pt x="2731300" y="7578890"/>
                  </a:lnTo>
                  <a:lnTo>
                    <a:pt x="2774442" y="7594409"/>
                  </a:lnTo>
                  <a:lnTo>
                    <a:pt x="2817799" y="7609472"/>
                  </a:lnTo>
                  <a:lnTo>
                    <a:pt x="2861373" y="7624051"/>
                  </a:lnTo>
                  <a:lnTo>
                    <a:pt x="2905150" y="7638174"/>
                  </a:lnTo>
                  <a:lnTo>
                    <a:pt x="2949143" y="7651813"/>
                  </a:lnTo>
                  <a:lnTo>
                    <a:pt x="2993339" y="7664983"/>
                  </a:lnTo>
                  <a:lnTo>
                    <a:pt x="3037725" y="7677671"/>
                  </a:lnTo>
                  <a:lnTo>
                    <a:pt x="3082328" y="7689875"/>
                  </a:lnTo>
                  <a:lnTo>
                    <a:pt x="3127121" y="7701597"/>
                  </a:lnTo>
                  <a:lnTo>
                    <a:pt x="3172104" y="7712837"/>
                  </a:lnTo>
                  <a:lnTo>
                    <a:pt x="3217291" y="7723568"/>
                  </a:lnTo>
                  <a:lnTo>
                    <a:pt x="3262655" y="7733817"/>
                  </a:lnTo>
                  <a:lnTo>
                    <a:pt x="3308197" y="7743571"/>
                  </a:lnTo>
                  <a:lnTo>
                    <a:pt x="3353930" y="7752816"/>
                  </a:lnTo>
                  <a:lnTo>
                    <a:pt x="3399840" y="7761554"/>
                  </a:lnTo>
                  <a:lnTo>
                    <a:pt x="3445916" y="7769796"/>
                  </a:lnTo>
                  <a:lnTo>
                    <a:pt x="3492182" y="7777518"/>
                  </a:lnTo>
                  <a:lnTo>
                    <a:pt x="3538601" y="7784732"/>
                  </a:lnTo>
                  <a:lnTo>
                    <a:pt x="3585197" y="7791437"/>
                  </a:lnTo>
                  <a:lnTo>
                    <a:pt x="3631946" y="7797622"/>
                  </a:lnTo>
                  <a:lnTo>
                    <a:pt x="3678859" y="7803274"/>
                  </a:lnTo>
                  <a:lnTo>
                    <a:pt x="3725938" y="7808417"/>
                  </a:lnTo>
                  <a:lnTo>
                    <a:pt x="3773157" y="7813014"/>
                  </a:lnTo>
                  <a:lnTo>
                    <a:pt x="3820541" y="7817091"/>
                  </a:lnTo>
                  <a:lnTo>
                    <a:pt x="3868064" y="7820634"/>
                  </a:lnTo>
                  <a:lnTo>
                    <a:pt x="3915740" y="7823644"/>
                  </a:lnTo>
                  <a:lnTo>
                    <a:pt x="3963555" y="7826108"/>
                  </a:lnTo>
                  <a:lnTo>
                    <a:pt x="4011498" y="7828026"/>
                  </a:lnTo>
                  <a:lnTo>
                    <a:pt x="4059593" y="7829410"/>
                  </a:lnTo>
                  <a:lnTo>
                    <a:pt x="4107815" y="7830236"/>
                  </a:lnTo>
                  <a:lnTo>
                    <a:pt x="4156164" y="7830515"/>
                  </a:lnTo>
                  <a:lnTo>
                    <a:pt x="10660304" y="7830515"/>
                  </a:lnTo>
                  <a:lnTo>
                    <a:pt x="10660304" y="7363638"/>
                  </a:lnTo>
                  <a:close/>
                </a:path>
                <a:path w="12576175" h="7830820">
                  <a:moveTo>
                    <a:pt x="12575972" y="6474739"/>
                  </a:moveTo>
                  <a:lnTo>
                    <a:pt x="4233900" y="6474739"/>
                  </a:lnTo>
                  <a:lnTo>
                    <a:pt x="4185513" y="6474333"/>
                  </a:lnTo>
                  <a:lnTo>
                    <a:pt x="4137317" y="6473139"/>
                  </a:lnTo>
                  <a:lnTo>
                    <a:pt x="4089323" y="6471145"/>
                  </a:lnTo>
                  <a:lnTo>
                    <a:pt x="4041521" y="6468364"/>
                  </a:lnTo>
                  <a:lnTo>
                    <a:pt x="3993946" y="6464808"/>
                  </a:lnTo>
                  <a:lnTo>
                    <a:pt x="3946575" y="6460477"/>
                  </a:lnTo>
                  <a:lnTo>
                    <a:pt x="3899433" y="6455372"/>
                  </a:lnTo>
                  <a:lnTo>
                    <a:pt x="3852507" y="6449517"/>
                  </a:lnTo>
                  <a:lnTo>
                    <a:pt x="3805834" y="6442900"/>
                  </a:lnTo>
                  <a:lnTo>
                    <a:pt x="3759390" y="6435547"/>
                  </a:lnTo>
                  <a:lnTo>
                    <a:pt x="3713200" y="6427444"/>
                  </a:lnTo>
                  <a:lnTo>
                    <a:pt x="3667252" y="6418605"/>
                  </a:lnTo>
                  <a:lnTo>
                    <a:pt x="3621582" y="6409042"/>
                  </a:lnTo>
                  <a:lnTo>
                    <a:pt x="3576167" y="6398755"/>
                  </a:lnTo>
                  <a:lnTo>
                    <a:pt x="3531031" y="6387744"/>
                  </a:lnTo>
                  <a:lnTo>
                    <a:pt x="3486175" y="6376022"/>
                  </a:lnTo>
                  <a:lnTo>
                    <a:pt x="3441598" y="6363614"/>
                  </a:lnTo>
                  <a:lnTo>
                    <a:pt x="3397313" y="6350495"/>
                  </a:lnTo>
                  <a:lnTo>
                    <a:pt x="3353333" y="6336690"/>
                  </a:lnTo>
                  <a:lnTo>
                    <a:pt x="3309658" y="6322187"/>
                  </a:lnTo>
                  <a:lnTo>
                    <a:pt x="3266287" y="6307023"/>
                  </a:lnTo>
                  <a:lnTo>
                    <a:pt x="3223234" y="6291186"/>
                  </a:lnTo>
                  <a:lnTo>
                    <a:pt x="3180511" y="6274676"/>
                  </a:lnTo>
                  <a:lnTo>
                    <a:pt x="3138119" y="6257506"/>
                  </a:lnTo>
                  <a:lnTo>
                    <a:pt x="3096056" y="6239688"/>
                  </a:lnTo>
                  <a:lnTo>
                    <a:pt x="3054337" y="6221222"/>
                  </a:lnTo>
                  <a:lnTo>
                    <a:pt x="3012973" y="6202108"/>
                  </a:lnTo>
                  <a:lnTo>
                    <a:pt x="2971952" y="6182372"/>
                  </a:lnTo>
                  <a:lnTo>
                    <a:pt x="2931312" y="6162002"/>
                  </a:lnTo>
                  <a:lnTo>
                    <a:pt x="2891028" y="6141009"/>
                  </a:lnTo>
                  <a:lnTo>
                    <a:pt x="2851112" y="6119406"/>
                  </a:lnTo>
                  <a:lnTo>
                    <a:pt x="2811589" y="6097194"/>
                  </a:lnTo>
                  <a:lnTo>
                    <a:pt x="2772448" y="6074372"/>
                  </a:lnTo>
                  <a:lnTo>
                    <a:pt x="2733700" y="6050966"/>
                  </a:lnTo>
                  <a:lnTo>
                    <a:pt x="2695359" y="6026963"/>
                  </a:lnTo>
                  <a:lnTo>
                    <a:pt x="2657411" y="6002375"/>
                  </a:lnTo>
                  <a:lnTo>
                    <a:pt x="2619883" y="5977217"/>
                  </a:lnTo>
                  <a:lnTo>
                    <a:pt x="2582773" y="5951486"/>
                  </a:lnTo>
                  <a:lnTo>
                    <a:pt x="2546083" y="5925185"/>
                  </a:lnTo>
                  <a:lnTo>
                    <a:pt x="2509837" y="5898324"/>
                  </a:lnTo>
                  <a:lnTo>
                    <a:pt x="2474023" y="5870918"/>
                  </a:lnTo>
                  <a:lnTo>
                    <a:pt x="2438641" y="5842978"/>
                  </a:lnTo>
                  <a:lnTo>
                    <a:pt x="2403729" y="5814479"/>
                  </a:lnTo>
                  <a:lnTo>
                    <a:pt x="2369261" y="5785459"/>
                  </a:lnTo>
                  <a:lnTo>
                    <a:pt x="2335250" y="5755906"/>
                  </a:lnTo>
                  <a:lnTo>
                    <a:pt x="2301722" y="5725833"/>
                  </a:lnTo>
                  <a:lnTo>
                    <a:pt x="2268664" y="5695251"/>
                  </a:lnTo>
                  <a:lnTo>
                    <a:pt x="2236089" y="5664162"/>
                  </a:lnTo>
                  <a:lnTo>
                    <a:pt x="2204008" y="5632577"/>
                  </a:lnTo>
                  <a:lnTo>
                    <a:pt x="2172411" y="5600484"/>
                  </a:lnTo>
                  <a:lnTo>
                    <a:pt x="2141321" y="5567908"/>
                  </a:lnTo>
                  <a:lnTo>
                    <a:pt x="2110740" y="5534850"/>
                  </a:lnTo>
                  <a:lnTo>
                    <a:pt x="2080666" y="5501322"/>
                  </a:lnTo>
                  <a:lnTo>
                    <a:pt x="2051113" y="5467312"/>
                  </a:lnTo>
                  <a:lnTo>
                    <a:pt x="2022094" y="5432857"/>
                  </a:lnTo>
                  <a:lnTo>
                    <a:pt x="1993607" y="5397932"/>
                  </a:lnTo>
                  <a:lnTo>
                    <a:pt x="1965655" y="5362562"/>
                  </a:lnTo>
                  <a:lnTo>
                    <a:pt x="1938248" y="5326735"/>
                  </a:lnTo>
                  <a:lnTo>
                    <a:pt x="1911388" y="5290490"/>
                  </a:lnTo>
                  <a:lnTo>
                    <a:pt x="1885099" y="5253799"/>
                  </a:lnTo>
                  <a:lnTo>
                    <a:pt x="1859356" y="5216690"/>
                  </a:lnTo>
                  <a:lnTo>
                    <a:pt x="1834197" y="5179161"/>
                  </a:lnTo>
                  <a:lnTo>
                    <a:pt x="1809610" y="5141226"/>
                  </a:lnTo>
                  <a:lnTo>
                    <a:pt x="1785607" y="5102872"/>
                  </a:lnTo>
                  <a:lnTo>
                    <a:pt x="1762201" y="5064125"/>
                  </a:lnTo>
                  <a:lnTo>
                    <a:pt x="1739379" y="5024983"/>
                  </a:lnTo>
                  <a:lnTo>
                    <a:pt x="1717167" y="4985461"/>
                  </a:lnTo>
                  <a:lnTo>
                    <a:pt x="1695564" y="4945545"/>
                  </a:lnTo>
                  <a:lnTo>
                    <a:pt x="1674571" y="4905273"/>
                  </a:lnTo>
                  <a:lnTo>
                    <a:pt x="1654200" y="4864620"/>
                  </a:lnTo>
                  <a:lnTo>
                    <a:pt x="1634464" y="4823599"/>
                  </a:lnTo>
                  <a:lnTo>
                    <a:pt x="1615363" y="4782236"/>
                  </a:lnTo>
                  <a:lnTo>
                    <a:pt x="1596885" y="4740516"/>
                  </a:lnTo>
                  <a:lnTo>
                    <a:pt x="1579067" y="4698466"/>
                  </a:lnTo>
                  <a:lnTo>
                    <a:pt x="1561909" y="4656061"/>
                  </a:lnTo>
                  <a:lnTo>
                    <a:pt x="1545399" y="4613338"/>
                  </a:lnTo>
                  <a:lnTo>
                    <a:pt x="1529549" y="4570285"/>
                  </a:lnTo>
                  <a:lnTo>
                    <a:pt x="1514386" y="4526927"/>
                  </a:lnTo>
                  <a:lnTo>
                    <a:pt x="1499895" y="4483239"/>
                  </a:lnTo>
                  <a:lnTo>
                    <a:pt x="1486077" y="4439259"/>
                  </a:lnTo>
                  <a:lnTo>
                    <a:pt x="1472971" y="4394974"/>
                  </a:lnTo>
                  <a:lnTo>
                    <a:pt x="1460550" y="4350410"/>
                  </a:lnTo>
                  <a:lnTo>
                    <a:pt x="1448828" y="4305541"/>
                  </a:lnTo>
                  <a:lnTo>
                    <a:pt x="1437830" y="4260405"/>
                  </a:lnTo>
                  <a:lnTo>
                    <a:pt x="1427543" y="4215003"/>
                  </a:lnTo>
                  <a:lnTo>
                    <a:pt x="1417967" y="4169321"/>
                  </a:lnTo>
                  <a:lnTo>
                    <a:pt x="1409128" y="4123385"/>
                  </a:lnTo>
                  <a:lnTo>
                    <a:pt x="1401025" y="4077182"/>
                  </a:lnTo>
                  <a:lnTo>
                    <a:pt x="1393672" y="4030751"/>
                  </a:lnTo>
                  <a:lnTo>
                    <a:pt x="1387055" y="3984066"/>
                  </a:lnTo>
                  <a:lnTo>
                    <a:pt x="1381201" y="3937152"/>
                  </a:lnTo>
                  <a:lnTo>
                    <a:pt x="1376095" y="3889997"/>
                  </a:lnTo>
                  <a:lnTo>
                    <a:pt x="1371765" y="3842639"/>
                  </a:lnTo>
                  <a:lnTo>
                    <a:pt x="1368209" y="3795052"/>
                  </a:lnTo>
                  <a:lnTo>
                    <a:pt x="1365427" y="3747249"/>
                  </a:lnTo>
                  <a:lnTo>
                    <a:pt x="1363446" y="3699256"/>
                  </a:lnTo>
                  <a:lnTo>
                    <a:pt x="1362240" y="3651059"/>
                  </a:lnTo>
                  <a:lnTo>
                    <a:pt x="1361833" y="3602672"/>
                  </a:lnTo>
                  <a:lnTo>
                    <a:pt x="1361833" y="0"/>
                  </a:lnTo>
                  <a:lnTo>
                    <a:pt x="894969" y="0"/>
                  </a:lnTo>
                  <a:lnTo>
                    <a:pt x="894969" y="3602672"/>
                  </a:lnTo>
                  <a:lnTo>
                    <a:pt x="895311" y="3651046"/>
                  </a:lnTo>
                  <a:lnTo>
                    <a:pt x="896340" y="3699256"/>
                  </a:lnTo>
                  <a:lnTo>
                    <a:pt x="898055" y="3747287"/>
                  </a:lnTo>
                  <a:lnTo>
                    <a:pt x="900442" y="3795153"/>
                  </a:lnTo>
                  <a:lnTo>
                    <a:pt x="903516" y="3842842"/>
                  </a:lnTo>
                  <a:lnTo>
                    <a:pt x="907237" y="3890353"/>
                  </a:lnTo>
                  <a:lnTo>
                    <a:pt x="911644" y="3937673"/>
                  </a:lnTo>
                  <a:lnTo>
                    <a:pt x="916698" y="3984802"/>
                  </a:lnTo>
                  <a:lnTo>
                    <a:pt x="922401" y="4031742"/>
                  </a:lnTo>
                  <a:lnTo>
                    <a:pt x="928763" y="4078478"/>
                  </a:lnTo>
                  <a:lnTo>
                    <a:pt x="935761" y="4124998"/>
                  </a:lnTo>
                  <a:lnTo>
                    <a:pt x="943406" y="4171315"/>
                  </a:lnTo>
                  <a:lnTo>
                    <a:pt x="951687" y="4217428"/>
                  </a:lnTo>
                  <a:lnTo>
                    <a:pt x="960589" y="4263301"/>
                  </a:lnTo>
                  <a:lnTo>
                    <a:pt x="970127" y="4308970"/>
                  </a:lnTo>
                  <a:lnTo>
                    <a:pt x="980287" y="4354398"/>
                  </a:lnTo>
                  <a:lnTo>
                    <a:pt x="991057" y="4399597"/>
                  </a:lnTo>
                  <a:lnTo>
                    <a:pt x="1002449" y="4444555"/>
                  </a:lnTo>
                  <a:lnTo>
                    <a:pt x="1014437" y="4489272"/>
                  </a:lnTo>
                  <a:lnTo>
                    <a:pt x="1027036" y="4533747"/>
                  </a:lnTo>
                  <a:lnTo>
                    <a:pt x="1040231" y="4577969"/>
                  </a:lnTo>
                  <a:lnTo>
                    <a:pt x="1054011" y="4621923"/>
                  </a:lnTo>
                  <a:lnTo>
                    <a:pt x="1068387" y="4665624"/>
                  </a:lnTo>
                  <a:lnTo>
                    <a:pt x="1083348" y="4709058"/>
                  </a:lnTo>
                  <a:lnTo>
                    <a:pt x="1098892" y="4752225"/>
                  </a:lnTo>
                  <a:lnTo>
                    <a:pt x="1114996" y="4795113"/>
                  </a:lnTo>
                  <a:lnTo>
                    <a:pt x="1131684" y="4837722"/>
                  </a:lnTo>
                  <a:lnTo>
                    <a:pt x="1148930" y="4880038"/>
                  </a:lnTo>
                  <a:lnTo>
                    <a:pt x="1166749" y="4922075"/>
                  </a:lnTo>
                  <a:lnTo>
                    <a:pt x="1185113" y="4963820"/>
                  </a:lnTo>
                  <a:lnTo>
                    <a:pt x="1204023" y="5005260"/>
                  </a:lnTo>
                  <a:lnTo>
                    <a:pt x="1223492" y="5046396"/>
                  </a:lnTo>
                  <a:lnTo>
                    <a:pt x="1243495" y="5087226"/>
                  </a:lnTo>
                  <a:lnTo>
                    <a:pt x="1264031" y="5127739"/>
                  </a:lnTo>
                  <a:lnTo>
                    <a:pt x="1285113" y="5167947"/>
                  </a:lnTo>
                  <a:lnTo>
                    <a:pt x="1306715" y="5207825"/>
                  </a:lnTo>
                  <a:lnTo>
                    <a:pt x="1328839" y="5247373"/>
                  </a:lnTo>
                  <a:lnTo>
                    <a:pt x="1351483" y="5286591"/>
                  </a:lnTo>
                  <a:lnTo>
                    <a:pt x="1374635" y="5325478"/>
                  </a:lnTo>
                  <a:lnTo>
                    <a:pt x="1398308" y="5364023"/>
                  </a:lnTo>
                  <a:lnTo>
                    <a:pt x="1422476" y="5402211"/>
                  </a:lnTo>
                  <a:lnTo>
                    <a:pt x="1447152" y="5440057"/>
                  </a:lnTo>
                  <a:lnTo>
                    <a:pt x="1472311" y="5477548"/>
                  </a:lnTo>
                  <a:lnTo>
                    <a:pt x="1497977" y="5514683"/>
                  </a:lnTo>
                  <a:lnTo>
                    <a:pt x="1524114" y="5551449"/>
                  </a:lnTo>
                  <a:lnTo>
                    <a:pt x="1550746" y="5587847"/>
                  </a:lnTo>
                  <a:lnTo>
                    <a:pt x="1577835" y="5623877"/>
                  </a:lnTo>
                  <a:lnTo>
                    <a:pt x="1605407" y="5659526"/>
                  </a:lnTo>
                  <a:lnTo>
                    <a:pt x="1633448" y="5694781"/>
                  </a:lnTo>
                  <a:lnTo>
                    <a:pt x="1661960" y="5729668"/>
                  </a:lnTo>
                  <a:lnTo>
                    <a:pt x="1690916" y="5764149"/>
                  </a:lnTo>
                  <a:lnTo>
                    <a:pt x="1720329" y="5798236"/>
                  </a:lnTo>
                  <a:lnTo>
                    <a:pt x="1750187" y="5831916"/>
                  </a:lnTo>
                  <a:lnTo>
                    <a:pt x="1780489" y="5865203"/>
                  </a:lnTo>
                  <a:lnTo>
                    <a:pt x="1811235" y="5898070"/>
                  </a:lnTo>
                  <a:lnTo>
                    <a:pt x="1842414" y="5930519"/>
                  </a:lnTo>
                  <a:lnTo>
                    <a:pt x="1874024" y="5962561"/>
                  </a:lnTo>
                  <a:lnTo>
                    <a:pt x="1906054" y="5994158"/>
                  </a:lnTo>
                  <a:lnTo>
                    <a:pt x="1938502" y="6025337"/>
                  </a:lnTo>
                  <a:lnTo>
                    <a:pt x="1971370" y="6056084"/>
                  </a:lnTo>
                  <a:lnTo>
                    <a:pt x="2004656" y="6086386"/>
                  </a:lnTo>
                  <a:lnTo>
                    <a:pt x="2038337" y="6116256"/>
                  </a:lnTo>
                  <a:lnTo>
                    <a:pt x="2072424" y="6145657"/>
                  </a:lnTo>
                  <a:lnTo>
                    <a:pt x="2106917" y="6174625"/>
                  </a:lnTo>
                  <a:lnTo>
                    <a:pt x="2141791" y="6203124"/>
                  </a:lnTo>
                  <a:lnTo>
                    <a:pt x="2177046" y="6231166"/>
                  </a:lnTo>
                  <a:lnTo>
                    <a:pt x="2212695" y="6258738"/>
                  </a:lnTo>
                  <a:lnTo>
                    <a:pt x="2248725" y="6285839"/>
                  </a:lnTo>
                  <a:lnTo>
                    <a:pt x="2285123" y="6312459"/>
                  </a:lnTo>
                  <a:lnTo>
                    <a:pt x="2321890" y="6338608"/>
                  </a:lnTo>
                  <a:lnTo>
                    <a:pt x="2359025" y="6364262"/>
                  </a:lnTo>
                  <a:lnTo>
                    <a:pt x="2396515" y="6389421"/>
                  </a:lnTo>
                  <a:lnTo>
                    <a:pt x="2434361" y="6414097"/>
                  </a:lnTo>
                  <a:lnTo>
                    <a:pt x="2472563" y="6438265"/>
                  </a:lnTo>
                  <a:lnTo>
                    <a:pt x="2511107" y="6461938"/>
                  </a:lnTo>
                  <a:lnTo>
                    <a:pt x="2549982" y="6485090"/>
                  </a:lnTo>
                  <a:lnTo>
                    <a:pt x="2589199" y="6507734"/>
                  </a:lnTo>
                  <a:lnTo>
                    <a:pt x="2628760" y="6529870"/>
                  </a:lnTo>
                  <a:lnTo>
                    <a:pt x="2668625" y="6551473"/>
                  </a:lnTo>
                  <a:lnTo>
                    <a:pt x="2708833" y="6572542"/>
                  </a:lnTo>
                  <a:lnTo>
                    <a:pt x="2749346" y="6593078"/>
                  </a:lnTo>
                  <a:lnTo>
                    <a:pt x="2790177" y="6613093"/>
                  </a:lnTo>
                  <a:lnTo>
                    <a:pt x="2831312" y="6632549"/>
                  </a:lnTo>
                  <a:lnTo>
                    <a:pt x="2872752" y="6651472"/>
                  </a:lnTo>
                  <a:lnTo>
                    <a:pt x="2914497" y="6669837"/>
                  </a:lnTo>
                  <a:lnTo>
                    <a:pt x="2956534" y="6687642"/>
                  </a:lnTo>
                  <a:lnTo>
                    <a:pt x="2998851" y="6704889"/>
                  </a:lnTo>
                  <a:lnTo>
                    <a:pt x="3041459" y="6721576"/>
                  </a:lnTo>
                  <a:lnTo>
                    <a:pt x="3084347" y="6737693"/>
                  </a:lnTo>
                  <a:lnTo>
                    <a:pt x="3127514" y="6753225"/>
                  </a:lnTo>
                  <a:lnTo>
                    <a:pt x="3170948" y="6768185"/>
                  </a:lnTo>
                  <a:lnTo>
                    <a:pt x="3214649" y="6782562"/>
                  </a:lnTo>
                  <a:lnTo>
                    <a:pt x="3258616" y="6796354"/>
                  </a:lnTo>
                  <a:lnTo>
                    <a:pt x="3302825" y="6809537"/>
                  </a:lnTo>
                  <a:lnTo>
                    <a:pt x="3347301" y="6822135"/>
                  </a:lnTo>
                  <a:lnTo>
                    <a:pt x="3392017" y="6834137"/>
                  </a:lnTo>
                  <a:lnTo>
                    <a:pt x="3436975" y="6845516"/>
                  </a:lnTo>
                  <a:lnTo>
                    <a:pt x="3482175" y="6856285"/>
                  </a:lnTo>
                  <a:lnTo>
                    <a:pt x="3527615" y="6866445"/>
                  </a:lnTo>
                  <a:lnTo>
                    <a:pt x="3573272" y="6875983"/>
                  </a:lnTo>
                  <a:lnTo>
                    <a:pt x="3619157" y="6884886"/>
                  </a:lnTo>
                  <a:lnTo>
                    <a:pt x="3665258" y="6893166"/>
                  </a:lnTo>
                  <a:lnTo>
                    <a:pt x="3711575" y="6900812"/>
                  </a:lnTo>
                  <a:lnTo>
                    <a:pt x="3758107" y="6907809"/>
                  </a:lnTo>
                  <a:lnTo>
                    <a:pt x="3804831" y="6914172"/>
                  </a:lnTo>
                  <a:lnTo>
                    <a:pt x="3851770" y="6919887"/>
                  </a:lnTo>
                  <a:lnTo>
                    <a:pt x="3898900" y="6924942"/>
                  </a:lnTo>
                  <a:lnTo>
                    <a:pt x="3946220" y="6929336"/>
                  </a:lnTo>
                  <a:lnTo>
                    <a:pt x="3993731" y="6933070"/>
                  </a:lnTo>
                  <a:lnTo>
                    <a:pt x="4041419" y="6936130"/>
                  </a:lnTo>
                  <a:lnTo>
                    <a:pt x="4089285" y="6938518"/>
                  </a:lnTo>
                  <a:lnTo>
                    <a:pt x="4137317" y="6940232"/>
                  </a:lnTo>
                  <a:lnTo>
                    <a:pt x="4185526" y="6941261"/>
                  </a:lnTo>
                  <a:lnTo>
                    <a:pt x="4233900" y="6941617"/>
                  </a:lnTo>
                  <a:lnTo>
                    <a:pt x="12575972" y="6941617"/>
                  </a:lnTo>
                  <a:lnTo>
                    <a:pt x="12575972" y="6474739"/>
                  </a:lnTo>
                  <a:close/>
                </a:path>
              </a:pathLst>
            </a:custGeom>
            <a:solidFill>
              <a:srgbClr val="2E364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96086" y="6419616"/>
              <a:ext cx="6108012" cy="441736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57227" y="2364870"/>
            <a:ext cx="5925185" cy="46057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635" marR="5080" indent="-115570" algn="l" rtl="0">
              <a:lnSpc>
                <a:spcPct val="100400"/>
              </a:lnSpc>
              <a:spcBef>
                <a:spcPts val="95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6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 err="1">
                <a:solidFill>
                  <a:srgbClr val="0B213C"/>
                </a:solidFill>
                <a:latin typeface="Raleway SemiBold"/>
                <a:cs typeface="Raleway SemiBold"/>
              </a:rPr>
              <a:t>Argireline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®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is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a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hexapeptide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that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reduces </a:t>
            </a:r>
            <a:r>
              <a:rPr sz="2400" b="1" spc="-55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fine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wrinkles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and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lines</a:t>
            </a:r>
            <a:endParaRPr sz="2400" dirty="0">
              <a:latin typeface="Raleway SemiBold"/>
              <a:cs typeface="Raleway SemiBold"/>
            </a:endParaRPr>
          </a:p>
          <a:p>
            <a:pPr marL="127635" marR="487680" indent="-115570" algn="l" rtl="0">
              <a:lnSpc>
                <a:spcPct val="100400"/>
              </a:lnSpc>
              <a:spcBef>
                <a:spcPts val="1320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Contains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Argireline®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peptide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solution, </a:t>
            </a:r>
            <a:r>
              <a:rPr sz="2400" b="1" spc="-55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resulting in significantly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more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acetyl hexapeptide than former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version</a:t>
            </a:r>
            <a:endParaRPr sz="2400" dirty="0">
              <a:latin typeface="Raleway SemiBold"/>
              <a:cs typeface="Raleway SemiBold"/>
            </a:endParaRPr>
          </a:p>
          <a:p>
            <a:pPr marL="127635" marR="469900" indent="-115570" algn="l" rtl="0">
              <a:lnSpc>
                <a:spcPct val="100400"/>
              </a:lnSpc>
              <a:spcBef>
                <a:spcPts val="1315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Combined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with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Vitamin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B5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and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a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triple </a:t>
            </a:r>
            <a:r>
              <a:rPr sz="2400" b="1" spc="-55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molecular weight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Hyaluronic </a:t>
            </a:r>
            <a:r>
              <a:rPr sz="2400" b="1" dirty="0" err="1">
                <a:solidFill>
                  <a:srgbClr val="0B213C"/>
                </a:solidFill>
                <a:latin typeface="Raleway SemiBold"/>
                <a:cs typeface="Raleway SemiBold"/>
              </a:rPr>
              <a:t>Aci</a:t>
            </a:r>
            <a:r>
              <a:rPr lang="en-GB"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d</a:t>
            </a:r>
            <a:endParaRPr lang="en-GB" sz="2400" dirty="0"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30"/>
              </a:spcBef>
              <a:buSzPct val="95652"/>
              <a:buChar char="•"/>
              <a:tabLst>
                <a:tab pos="128270" algn="l"/>
              </a:tabLst>
            </a:pPr>
            <a:r>
              <a:rPr lang="en-GB"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Extremely</a:t>
            </a:r>
            <a:r>
              <a:rPr lang="en-GB"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lang="en-GB"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effective</a:t>
            </a:r>
            <a:r>
              <a:rPr lang="en-GB"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lang="en-GB"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anti-aging</a:t>
            </a:r>
            <a:r>
              <a:rPr lang="en-GB"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lang="en-GB"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treatment</a:t>
            </a:r>
            <a:endParaRPr lang="en-GB" sz="2400" dirty="0">
              <a:latin typeface="Raleway SemiBold"/>
              <a:cs typeface="Raleway SemiBol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599167" y="2261940"/>
            <a:ext cx="18319911" cy="40600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996680" marR="5080" indent="-115570" rtl="0">
              <a:lnSpc>
                <a:spcPct val="100400"/>
              </a:lnSpc>
              <a:spcBef>
                <a:spcPts val="95"/>
              </a:spcBef>
              <a:buSzPct val="95652"/>
              <a:buChar char="•"/>
              <a:tabLst>
                <a:tab pos="8997315" algn="l"/>
              </a:tabLst>
            </a:pPr>
            <a:r>
              <a:rPr sz="2400" spc="5" dirty="0"/>
              <a:t>The </a:t>
            </a:r>
            <a:r>
              <a:rPr sz="2400" dirty="0"/>
              <a:t>key</a:t>
            </a:r>
            <a:r>
              <a:rPr sz="2400" spc="10" dirty="0"/>
              <a:t> </a:t>
            </a:r>
            <a:r>
              <a:rPr sz="2400" dirty="0"/>
              <a:t>to</a:t>
            </a:r>
            <a:r>
              <a:rPr sz="2400" spc="10" dirty="0"/>
              <a:t> </a:t>
            </a:r>
            <a:r>
              <a:rPr sz="2400" dirty="0"/>
              <a:t>achieving</a:t>
            </a:r>
            <a:r>
              <a:rPr sz="2400" spc="10" dirty="0"/>
              <a:t> </a:t>
            </a:r>
            <a:r>
              <a:rPr sz="2400" dirty="0"/>
              <a:t>the</a:t>
            </a:r>
            <a:r>
              <a:rPr sz="2400" spc="5" dirty="0"/>
              <a:t> </a:t>
            </a:r>
            <a:r>
              <a:rPr sz="2400" dirty="0"/>
              <a:t>appearance</a:t>
            </a:r>
            <a:r>
              <a:rPr sz="2400" spc="10" dirty="0"/>
              <a:t> </a:t>
            </a:r>
            <a:r>
              <a:rPr sz="2400" dirty="0"/>
              <a:t>of</a:t>
            </a:r>
            <a:r>
              <a:rPr sz="2400" spc="10" dirty="0"/>
              <a:t> </a:t>
            </a:r>
            <a:r>
              <a:rPr sz="2400" dirty="0"/>
              <a:t>brighter</a:t>
            </a:r>
            <a:r>
              <a:rPr sz="2400" spc="10" dirty="0"/>
              <a:t> </a:t>
            </a:r>
            <a:r>
              <a:rPr sz="2400" dirty="0"/>
              <a:t>skin</a:t>
            </a:r>
            <a:r>
              <a:rPr sz="2400" spc="10" dirty="0"/>
              <a:t> </a:t>
            </a:r>
            <a:r>
              <a:rPr sz="2400" spc="5" dirty="0"/>
              <a:t>and </a:t>
            </a:r>
            <a:r>
              <a:rPr sz="2400" spc="-555" dirty="0"/>
              <a:t> </a:t>
            </a:r>
            <a:r>
              <a:rPr sz="2400" spc="5" dirty="0"/>
              <a:t>an</a:t>
            </a:r>
            <a:r>
              <a:rPr sz="2400" spc="-5" dirty="0"/>
              <a:t> </a:t>
            </a:r>
            <a:r>
              <a:rPr sz="2400" spc="5" dirty="0"/>
              <a:t>even</a:t>
            </a:r>
            <a:r>
              <a:rPr sz="2400" dirty="0"/>
              <a:t> toned complexion</a:t>
            </a:r>
          </a:p>
          <a:p>
            <a:pPr marL="8996680" marR="1418590" indent="-115570" rtl="0">
              <a:lnSpc>
                <a:spcPct val="100400"/>
              </a:lnSpc>
              <a:spcBef>
                <a:spcPts val="1320"/>
              </a:spcBef>
              <a:buSzPct val="95652"/>
              <a:buChar char="•"/>
              <a:tabLst>
                <a:tab pos="8997315" algn="l"/>
              </a:tabLst>
            </a:pPr>
            <a:r>
              <a:rPr lang="he-IL" sz="2400" dirty="0"/>
              <a:t> </a:t>
            </a:r>
            <a:r>
              <a:rPr sz="2400" dirty="0"/>
              <a:t>Contains</a:t>
            </a:r>
            <a:r>
              <a:rPr sz="2400" spc="10" dirty="0"/>
              <a:t> </a:t>
            </a:r>
            <a:r>
              <a:rPr sz="2400" dirty="0"/>
              <a:t>alpha-arbutin</a:t>
            </a:r>
            <a:r>
              <a:rPr sz="2400" spc="15" dirty="0"/>
              <a:t> </a:t>
            </a:r>
            <a:r>
              <a:rPr sz="2400" dirty="0"/>
              <a:t>-</a:t>
            </a:r>
            <a:r>
              <a:rPr sz="2400" spc="10" dirty="0"/>
              <a:t> </a:t>
            </a:r>
            <a:r>
              <a:rPr sz="2400" dirty="0"/>
              <a:t>a</a:t>
            </a:r>
            <a:r>
              <a:rPr sz="2400" spc="15" dirty="0"/>
              <a:t> </a:t>
            </a:r>
            <a:r>
              <a:rPr sz="2400" dirty="0"/>
              <a:t>natural</a:t>
            </a:r>
            <a:r>
              <a:rPr sz="2400" spc="10" dirty="0"/>
              <a:t> </a:t>
            </a:r>
            <a:r>
              <a:rPr sz="2400" dirty="0"/>
              <a:t>derivative</a:t>
            </a:r>
            <a:r>
              <a:rPr sz="2400" spc="15" dirty="0"/>
              <a:t> </a:t>
            </a:r>
            <a:r>
              <a:rPr sz="2400" dirty="0"/>
              <a:t>of </a:t>
            </a:r>
            <a:r>
              <a:rPr sz="2400" spc="-555" dirty="0"/>
              <a:t> </a:t>
            </a:r>
            <a:r>
              <a:rPr sz="2400" dirty="0"/>
              <a:t>hydroquinone</a:t>
            </a:r>
          </a:p>
          <a:p>
            <a:pPr marL="8829675" marR="4653915" rtl="0">
              <a:lnSpc>
                <a:spcPct val="156700"/>
              </a:lnSpc>
              <a:spcBef>
                <a:spcPts val="209"/>
              </a:spcBef>
            </a:pPr>
            <a:r>
              <a:rPr lang="he-IL" sz="2400" spc="-5" dirty="0">
                <a:latin typeface="Raleway"/>
                <a:cs typeface="Raleway"/>
              </a:rPr>
              <a:t>  </a:t>
            </a:r>
            <a:r>
              <a:rPr sz="2400" b="1" spc="-5" dirty="0">
                <a:latin typeface="Raleway"/>
                <a:cs typeface="Raleway"/>
              </a:rPr>
              <a:t>Fortified with: </a:t>
            </a:r>
            <a:r>
              <a:rPr sz="2400" b="1" dirty="0">
                <a:latin typeface="Raleway"/>
                <a:cs typeface="Raleway"/>
              </a:rPr>
              <a:t> </a:t>
            </a:r>
            <a:endParaRPr lang="en-US" sz="2400" dirty="0">
              <a:latin typeface="Raleway"/>
              <a:cs typeface="Raleway"/>
            </a:endParaRPr>
          </a:p>
          <a:p>
            <a:pPr marL="8829675" marR="4653915" rtl="0">
              <a:lnSpc>
                <a:spcPct val="156700"/>
              </a:lnSpc>
              <a:spcBef>
                <a:spcPts val="209"/>
              </a:spcBef>
            </a:pPr>
            <a:r>
              <a:rPr lang="en-US" sz="2400" spc="5" dirty="0">
                <a:latin typeface="Raleway"/>
              </a:rPr>
              <a:t>   </a:t>
            </a:r>
            <a:r>
              <a:rPr lang="he-IL" sz="2400" spc="5" dirty="0">
                <a:latin typeface="Raleway"/>
              </a:rPr>
              <a:t>  </a:t>
            </a:r>
            <a:r>
              <a:rPr lang="en-US" sz="2400" spc="5" dirty="0">
                <a:latin typeface="Raleway"/>
              </a:rPr>
              <a:t>  </a:t>
            </a:r>
            <a:r>
              <a:rPr lang="he-IL" sz="2400" spc="5" dirty="0">
                <a:latin typeface="Raleway"/>
              </a:rPr>
              <a:t> </a:t>
            </a:r>
            <a:r>
              <a:rPr sz="2400" spc="5" dirty="0"/>
              <a:t>Niacinamide</a:t>
            </a:r>
            <a:r>
              <a:rPr sz="2400" spc="-15" dirty="0"/>
              <a:t> </a:t>
            </a:r>
            <a:r>
              <a:rPr lang="en-US" sz="2400" spc="-15" dirty="0"/>
              <a:t>(Vit</a:t>
            </a:r>
            <a:r>
              <a:rPr lang="en-GB" sz="2400" spc="-15" dirty="0"/>
              <a:t> </a:t>
            </a:r>
            <a:r>
              <a:rPr lang="en-GB" sz="2400" spc="5" dirty="0"/>
              <a:t>B3)</a:t>
            </a:r>
            <a:endParaRPr lang="en-US" sz="2400" spc="-15" dirty="0"/>
          </a:p>
          <a:p>
            <a:pPr marL="8829675" marR="4653915" rtl="0">
              <a:lnSpc>
                <a:spcPct val="156700"/>
              </a:lnSpc>
              <a:spcBef>
                <a:spcPts val="209"/>
              </a:spcBef>
            </a:pPr>
            <a:r>
              <a:rPr lang="en-US" sz="2400" spc="-15" dirty="0"/>
              <a:t>         </a:t>
            </a:r>
            <a:r>
              <a:rPr sz="2400" spc="5" dirty="0"/>
              <a:t>Beta-white™</a:t>
            </a:r>
            <a:endParaRPr sz="2400" dirty="0">
              <a:latin typeface="Raleway"/>
              <a:cs typeface="Raleway"/>
            </a:endParaRPr>
          </a:p>
          <a:p>
            <a:pPr marL="8829675" rtl="0">
              <a:lnSpc>
                <a:spcPct val="100000"/>
              </a:lnSpc>
              <a:spcBef>
                <a:spcPts val="1675"/>
              </a:spcBef>
            </a:pPr>
            <a:r>
              <a:rPr lang="en-US" sz="2400" spc="5" dirty="0"/>
              <a:t>    </a:t>
            </a:r>
            <a:r>
              <a:rPr lang="he-IL" sz="2400" spc="5" dirty="0"/>
              <a:t>     </a:t>
            </a:r>
            <a:r>
              <a:rPr sz="2400" spc="5" dirty="0"/>
              <a:t>Salicylic</a:t>
            </a:r>
            <a:r>
              <a:rPr sz="2400" spc="-35" dirty="0"/>
              <a:t> </a:t>
            </a:r>
            <a:r>
              <a:rPr sz="2400" spc="5" dirty="0"/>
              <a:t>acid</a:t>
            </a:r>
            <a:endParaRPr sz="2400" dirty="0"/>
          </a:p>
        </p:txBody>
      </p:sp>
      <p:sp>
        <p:nvSpPr>
          <p:cNvPr id="7" name="object 7"/>
          <p:cNvSpPr txBox="1"/>
          <p:nvPr/>
        </p:nvSpPr>
        <p:spPr>
          <a:xfrm>
            <a:off x="1989920" y="1189461"/>
            <a:ext cx="3958311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14"/>
              </a:spcBef>
            </a:pP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(Replaces</a:t>
            </a:r>
            <a:r>
              <a:rPr b="1" i="1" spc="-45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10" dirty="0">
                <a:solidFill>
                  <a:srgbClr val="CFA3A3"/>
                </a:solidFill>
                <a:latin typeface="Raleway"/>
                <a:cs typeface="Raleway"/>
              </a:rPr>
              <a:t>ATX-Nat)</a:t>
            </a:r>
            <a:endParaRPr dirty="0">
              <a:latin typeface="Raleway"/>
              <a:cs typeface="Raleway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42720" y="496595"/>
            <a:ext cx="5219730" cy="9880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Lightening</a:t>
            </a:r>
            <a:endParaRPr sz="3200" dirty="0">
              <a:latin typeface="Raleway SemiBold"/>
              <a:cs typeface="Raleway SemiBold"/>
            </a:endParaRPr>
          </a:p>
          <a:p>
            <a:pPr marL="12700" algn="l" rtl="0">
              <a:lnSpc>
                <a:spcPct val="100000"/>
              </a:lnSpc>
              <a:spcBef>
                <a:spcPts val="1630"/>
              </a:spcBef>
            </a:pP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(Replaces</a:t>
            </a:r>
            <a:r>
              <a:rPr b="1" i="1" spc="-5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Whitening</a:t>
            </a:r>
            <a:r>
              <a:rPr b="1" i="1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10" dirty="0">
                <a:solidFill>
                  <a:srgbClr val="CFA3A3"/>
                </a:solidFill>
                <a:latin typeface="Raleway"/>
                <a:cs typeface="Raleway"/>
              </a:rPr>
              <a:t>Complex</a:t>
            </a:r>
            <a:r>
              <a:rPr b="1" i="1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1)</a:t>
            </a:r>
            <a:endParaRPr dirty="0">
              <a:latin typeface="Raleway"/>
              <a:cs typeface="Raleway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0250" y="6380999"/>
            <a:ext cx="6131161" cy="432456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79481" y="496595"/>
            <a:ext cx="39687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 rtl="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Argireline</a:t>
            </a:r>
            <a:r>
              <a:rPr sz="2775" b="1" baseline="31531" dirty="0">
                <a:solidFill>
                  <a:srgbClr val="0B213C"/>
                </a:solidFill>
                <a:latin typeface="Raleway SemiBold"/>
                <a:cs typeface="Raleway SemiBold"/>
              </a:rPr>
              <a:t>®</a:t>
            </a:r>
            <a:r>
              <a:rPr sz="2775" b="1" spc="465" baseline="3153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Complex</a:t>
            </a:r>
            <a:endParaRPr sz="3200" dirty="0">
              <a:latin typeface="Raleway SemiBold"/>
              <a:cs typeface="Raleway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16212" y="10973872"/>
            <a:ext cx="5416437" cy="2295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 algn="l" rtl="0">
              <a:lnSpc>
                <a:spcPct val="100000"/>
              </a:lnSpc>
              <a:spcBef>
                <a:spcPts val="110"/>
              </a:spcBef>
            </a:pPr>
            <a:r>
              <a:rPr sz="1400" spc="5" dirty="0">
                <a:solidFill>
                  <a:srgbClr val="0B213C"/>
                </a:solidFill>
                <a:latin typeface="Raleway"/>
                <a:cs typeface="Raleway"/>
              </a:rPr>
              <a:t>Argireline</a:t>
            </a:r>
            <a:r>
              <a:rPr sz="1400" spc="-170" dirty="0">
                <a:solidFill>
                  <a:srgbClr val="0B213C"/>
                </a:solidFill>
                <a:latin typeface="Raleway"/>
                <a:cs typeface="Raleway"/>
              </a:rPr>
              <a:t> </a:t>
            </a:r>
            <a:r>
              <a:rPr sz="2000" spc="15" baseline="7575" dirty="0">
                <a:solidFill>
                  <a:srgbClr val="0B213C"/>
                </a:solidFill>
                <a:latin typeface="Raleway"/>
                <a:cs typeface="Raleway"/>
              </a:rPr>
              <a:t>®</a:t>
            </a:r>
            <a:r>
              <a:rPr sz="2000" baseline="7575" dirty="0">
                <a:solidFill>
                  <a:srgbClr val="0B213C"/>
                </a:solidFill>
                <a:latin typeface="Raleway"/>
                <a:cs typeface="Raleway"/>
              </a:rPr>
              <a:t> </a:t>
            </a:r>
            <a:r>
              <a:rPr sz="1400" dirty="0">
                <a:solidFill>
                  <a:srgbClr val="0B213C"/>
                </a:solidFill>
                <a:latin typeface="Raleway"/>
                <a:cs typeface="Raleway"/>
              </a:rPr>
              <a:t>is </a:t>
            </a:r>
            <a:r>
              <a:rPr sz="1400" spc="5" dirty="0">
                <a:solidFill>
                  <a:srgbClr val="0B213C"/>
                </a:solidFill>
                <a:latin typeface="Raleway"/>
                <a:cs typeface="Raleway"/>
              </a:rPr>
              <a:t>a</a:t>
            </a:r>
            <a:r>
              <a:rPr sz="1400" dirty="0">
                <a:solidFill>
                  <a:srgbClr val="0B213C"/>
                </a:solidFill>
                <a:latin typeface="Raleway"/>
                <a:cs typeface="Raleway"/>
              </a:rPr>
              <a:t> </a:t>
            </a:r>
            <a:r>
              <a:rPr sz="1400" spc="5" dirty="0">
                <a:solidFill>
                  <a:srgbClr val="0B213C"/>
                </a:solidFill>
                <a:latin typeface="Raleway"/>
                <a:cs typeface="Raleway"/>
              </a:rPr>
              <a:t>trademark</a:t>
            </a:r>
            <a:r>
              <a:rPr sz="1400" dirty="0">
                <a:solidFill>
                  <a:srgbClr val="0B213C"/>
                </a:solidFill>
                <a:latin typeface="Raleway"/>
                <a:cs typeface="Raleway"/>
              </a:rPr>
              <a:t> </a:t>
            </a:r>
            <a:r>
              <a:rPr sz="1400" spc="5" dirty="0">
                <a:solidFill>
                  <a:srgbClr val="0B213C"/>
                </a:solidFill>
                <a:latin typeface="Raleway"/>
                <a:cs typeface="Raleway"/>
              </a:rPr>
              <a:t>of</a:t>
            </a:r>
            <a:r>
              <a:rPr sz="1400" dirty="0">
                <a:solidFill>
                  <a:srgbClr val="0B213C"/>
                </a:solidFill>
                <a:latin typeface="Raleway"/>
                <a:cs typeface="Raleway"/>
              </a:rPr>
              <a:t> </a:t>
            </a:r>
            <a:r>
              <a:rPr sz="1400" spc="5" dirty="0">
                <a:solidFill>
                  <a:srgbClr val="0B213C"/>
                </a:solidFill>
                <a:latin typeface="Raleway"/>
                <a:cs typeface="Raleway"/>
              </a:rPr>
              <a:t>Lipotec</a:t>
            </a:r>
            <a:r>
              <a:rPr sz="1400" dirty="0">
                <a:solidFill>
                  <a:srgbClr val="0B213C"/>
                </a:solidFill>
                <a:latin typeface="Raleway"/>
                <a:cs typeface="Raleway"/>
              </a:rPr>
              <a:t> </a:t>
            </a:r>
            <a:r>
              <a:rPr sz="1400" spc="5" dirty="0">
                <a:solidFill>
                  <a:srgbClr val="0B213C"/>
                </a:solidFill>
                <a:latin typeface="Raleway"/>
                <a:cs typeface="Raleway"/>
              </a:rPr>
              <a:t>S.A.</a:t>
            </a:r>
            <a:r>
              <a:rPr sz="1400" dirty="0">
                <a:solidFill>
                  <a:srgbClr val="0B213C"/>
                </a:solidFill>
                <a:latin typeface="Raleway"/>
                <a:cs typeface="Raleway"/>
              </a:rPr>
              <a:t> </a:t>
            </a:r>
            <a:r>
              <a:rPr sz="1400" spc="5" dirty="0">
                <a:solidFill>
                  <a:srgbClr val="0B213C"/>
                </a:solidFill>
                <a:latin typeface="Raleway"/>
                <a:cs typeface="Raleway"/>
              </a:rPr>
              <a:t>or</a:t>
            </a:r>
            <a:r>
              <a:rPr sz="1400" dirty="0">
                <a:solidFill>
                  <a:srgbClr val="0B213C"/>
                </a:solidFill>
                <a:latin typeface="Raleway"/>
                <a:cs typeface="Raleway"/>
              </a:rPr>
              <a:t> its </a:t>
            </a:r>
            <a:r>
              <a:rPr sz="1400" spc="5" dirty="0">
                <a:solidFill>
                  <a:srgbClr val="0B213C"/>
                </a:solidFill>
                <a:latin typeface="Raleway"/>
                <a:cs typeface="Raleway"/>
              </a:rPr>
              <a:t>affiliates</a:t>
            </a:r>
            <a:endParaRPr sz="1400" dirty="0">
              <a:latin typeface="Raleway"/>
              <a:cs typeface="Raleway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7471" y="448112"/>
            <a:ext cx="1108710" cy="1108710"/>
          </a:xfrm>
          <a:custGeom>
            <a:avLst/>
            <a:gdLst/>
            <a:ahLst/>
            <a:cxnLst/>
            <a:rect l="l" t="t" r="r" b="b"/>
            <a:pathLst>
              <a:path w="1108710" h="1108710">
                <a:moveTo>
                  <a:pt x="569553" y="0"/>
                </a:moveTo>
                <a:lnTo>
                  <a:pt x="538569" y="0"/>
                </a:lnTo>
                <a:lnTo>
                  <a:pt x="491905" y="3241"/>
                </a:lnTo>
                <a:lnTo>
                  <a:pt x="446380" y="10256"/>
                </a:lnTo>
                <a:lnTo>
                  <a:pt x="402153" y="20889"/>
                </a:lnTo>
                <a:lnTo>
                  <a:pt x="359382" y="34980"/>
                </a:lnTo>
                <a:lnTo>
                  <a:pt x="318225" y="52372"/>
                </a:lnTo>
                <a:lnTo>
                  <a:pt x="278839" y="72906"/>
                </a:lnTo>
                <a:lnTo>
                  <a:pt x="241384" y="96426"/>
                </a:lnTo>
                <a:lnTo>
                  <a:pt x="206017" y="122772"/>
                </a:lnTo>
                <a:lnTo>
                  <a:pt x="172896" y="151788"/>
                </a:lnTo>
                <a:lnTo>
                  <a:pt x="142180" y="183314"/>
                </a:lnTo>
                <a:lnTo>
                  <a:pt x="114025" y="217194"/>
                </a:lnTo>
                <a:lnTo>
                  <a:pt x="88591" y="253268"/>
                </a:lnTo>
                <a:lnTo>
                  <a:pt x="66036" y="291380"/>
                </a:lnTo>
                <a:lnTo>
                  <a:pt x="46517" y="331370"/>
                </a:lnTo>
                <a:lnTo>
                  <a:pt x="30192" y="373082"/>
                </a:lnTo>
                <a:lnTo>
                  <a:pt x="17220" y="416357"/>
                </a:lnTo>
                <a:lnTo>
                  <a:pt x="7758" y="461038"/>
                </a:lnTo>
                <a:lnTo>
                  <a:pt x="1966" y="506966"/>
                </a:lnTo>
                <a:lnTo>
                  <a:pt x="0" y="553983"/>
                </a:lnTo>
                <a:lnTo>
                  <a:pt x="209" y="568680"/>
                </a:lnTo>
                <a:lnTo>
                  <a:pt x="820" y="583276"/>
                </a:lnTo>
                <a:lnTo>
                  <a:pt x="1806" y="597772"/>
                </a:lnTo>
                <a:lnTo>
                  <a:pt x="3141" y="612169"/>
                </a:lnTo>
                <a:lnTo>
                  <a:pt x="42012" y="586670"/>
                </a:lnTo>
                <a:lnTo>
                  <a:pt x="82822" y="564077"/>
                </a:lnTo>
                <a:lnTo>
                  <a:pt x="125427" y="544542"/>
                </a:lnTo>
                <a:lnTo>
                  <a:pt x="169679" y="528218"/>
                </a:lnTo>
                <a:lnTo>
                  <a:pt x="215432" y="515256"/>
                </a:lnTo>
                <a:lnTo>
                  <a:pt x="262541" y="505809"/>
                </a:lnTo>
                <a:lnTo>
                  <a:pt x="310859" y="500029"/>
                </a:lnTo>
                <a:lnTo>
                  <a:pt x="360240" y="498068"/>
                </a:lnTo>
                <a:lnTo>
                  <a:pt x="545711" y="498068"/>
                </a:lnTo>
                <a:lnTo>
                  <a:pt x="545711" y="567490"/>
                </a:lnTo>
                <a:lnTo>
                  <a:pt x="360240" y="567490"/>
                </a:lnTo>
                <a:lnTo>
                  <a:pt x="305209" y="570234"/>
                </a:lnTo>
                <a:lnTo>
                  <a:pt x="251723" y="578290"/>
                </a:lnTo>
                <a:lnTo>
                  <a:pt x="200043" y="591390"/>
                </a:lnTo>
                <a:lnTo>
                  <a:pt x="150429" y="609268"/>
                </a:lnTo>
                <a:lnTo>
                  <a:pt x="103143" y="631659"/>
                </a:lnTo>
                <a:lnTo>
                  <a:pt x="58445" y="658295"/>
                </a:lnTo>
                <a:lnTo>
                  <a:pt x="16596" y="688910"/>
                </a:lnTo>
                <a:lnTo>
                  <a:pt x="21398" y="706712"/>
                </a:lnTo>
                <a:lnTo>
                  <a:pt x="26796" y="724260"/>
                </a:lnTo>
                <a:lnTo>
                  <a:pt x="32753" y="741557"/>
                </a:lnTo>
                <a:lnTo>
                  <a:pt x="39234" y="758605"/>
                </a:lnTo>
                <a:lnTo>
                  <a:pt x="78628" y="726621"/>
                </a:lnTo>
                <a:lnTo>
                  <a:pt x="121186" y="698723"/>
                </a:lnTo>
                <a:lnTo>
                  <a:pt x="166605" y="675216"/>
                </a:lnTo>
                <a:lnTo>
                  <a:pt x="214585" y="656404"/>
                </a:lnTo>
                <a:lnTo>
                  <a:pt x="264826" y="642590"/>
                </a:lnTo>
                <a:lnTo>
                  <a:pt x="317028" y="634079"/>
                </a:lnTo>
                <a:lnTo>
                  <a:pt x="370889" y="631174"/>
                </a:lnTo>
                <a:lnTo>
                  <a:pt x="695476" y="631174"/>
                </a:lnTo>
                <a:lnTo>
                  <a:pt x="695434" y="700648"/>
                </a:lnTo>
                <a:lnTo>
                  <a:pt x="370889" y="700648"/>
                </a:lnTo>
                <a:lnTo>
                  <a:pt x="321484" y="703491"/>
                </a:lnTo>
                <a:lnTo>
                  <a:pt x="273724" y="711808"/>
                </a:lnTo>
                <a:lnTo>
                  <a:pt x="227923" y="725281"/>
                </a:lnTo>
                <a:lnTo>
                  <a:pt x="184397" y="743592"/>
                </a:lnTo>
                <a:lnTo>
                  <a:pt x="143462" y="766425"/>
                </a:lnTo>
                <a:lnTo>
                  <a:pt x="105433" y="793461"/>
                </a:lnTo>
                <a:lnTo>
                  <a:pt x="70626" y="824383"/>
                </a:lnTo>
                <a:lnTo>
                  <a:pt x="79151" y="839113"/>
                </a:lnTo>
                <a:lnTo>
                  <a:pt x="88088" y="853570"/>
                </a:lnTo>
                <a:lnTo>
                  <a:pt x="97454" y="867729"/>
                </a:lnTo>
                <a:lnTo>
                  <a:pt x="107263" y="881564"/>
                </a:lnTo>
                <a:lnTo>
                  <a:pt x="143826" y="847307"/>
                </a:lnTo>
                <a:lnTo>
                  <a:pt x="184696" y="818121"/>
                </a:lnTo>
                <a:lnTo>
                  <a:pt x="229363" y="794524"/>
                </a:lnTo>
                <a:lnTo>
                  <a:pt x="277317" y="777030"/>
                </a:lnTo>
                <a:lnTo>
                  <a:pt x="328047" y="766155"/>
                </a:lnTo>
                <a:lnTo>
                  <a:pt x="381045" y="762416"/>
                </a:lnTo>
                <a:lnTo>
                  <a:pt x="545732" y="762416"/>
                </a:lnTo>
                <a:lnTo>
                  <a:pt x="545732" y="831880"/>
                </a:lnTo>
                <a:lnTo>
                  <a:pt x="381045" y="831880"/>
                </a:lnTo>
                <a:lnTo>
                  <a:pt x="327682" y="836551"/>
                </a:lnTo>
                <a:lnTo>
                  <a:pt x="277324" y="850027"/>
                </a:lnTo>
                <a:lnTo>
                  <a:pt x="230764" y="871505"/>
                </a:lnTo>
                <a:lnTo>
                  <a:pt x="188796" y="900180"/>
                </a:lnTo>
                <a:lnTo>
                  <a:pt x="152215" y="935249"/>
                </a:lnTo>
                <a:lnTo>
                  <a:pt x="187382" y="969201"/>
                </a:lnTo>
                <a:lnTo>
                  <a:pt x="225420" y="999978"/>
                </a:lnTo>
                <a:lnTo>
                  <a:pt x="266115" y="1027359"/>
                </a:lnTo>
                <a:lnTo>
                  <a:pt x="309252" y="1051127"/>
                </a:lnTo>
                <a:lnTo>
                  <a:pt x="354616" y="1071063"/>
                </a:lnTo>
                <a:lnTo>
                  <a:pt x="401993" y="1086949"/>
                </a:lnTo>
                <a:lnTo>
                  <a:pt x="451168" y="1098567"/>
                </a:lnTo>
                <a:lnTo>
                  <a:pt x="501927" y="1105697"/>
                </a:lnTo>
                <a:lnTo>
                  <a:pt x="554056" y="1108123"/>
                </a:lnTo>
                <a:lnTo>
                  <a:pt x="601867" y="1106089"/>
                </a:lnTo>
                <a:lnTo>
                  <a:pt x="648548" y="1100097"/>
                </a:lnTo>
                <a:lnTo>
                  <a:pt x="693933" y="1090314"/>
                </a:lnTo>
                <a:lnTo>
                  <a:pt x="737855" y="1076907"/>
                </a:lnTo>
                <a:lnTo>
                  <a:pt x="780148" y="1060041"/>
                </a:lnTo>
                <a:lnTo>
                  <a:pt x="820646" y="1039884"/>
                </a:lnTo>
                <a:lnTo>
                  <a:pt x="859182" y="1016601"/>
                </a:lnTo>
                <a:lnTo>
                  <a:pt x="895591" y="990359"/>
                </a:lnTo>
                <a:lnTo>
                  <a:pt x="929706" y="961324"/>
                </a:lnTo>
                <a:lnTo>
                  <a:pt x="961361" y="929663"/>
                </a:lnTo>
                <a:lnTo>
                  <a:pt x="990390" y="895541"/>
                </a:lnTo>
                <a:lnTo>
                  <a:pt x="1016626" y="859127"/>
                </a:lnTo>
                <a:lnTo>
                  <a:pt x="1039903" y="820585"/>
                </a:lnTo>
                <a:lnTo>
                  <a:pt x="1060055" y="780083"/>
                </a:lnTo>
                <a:lnTo>
                  <a:pt x="1076916" y="737786"/>
                </a:lnTo>
                <a:lnTo>
                  <a:pt x="1090320" y="693861"/>
                </a:lnTo>
                <a:lnTo>
                  <a:pt x="1100100" y="648475"/>
                </a:lnTo>
                <a:lnTo>
                  <a:pt x="1106089" y="601793"/>
                </a:lnTo>
                <a:lnTo>
                  <a:pt x="1108123" y="553983"/>
                </a:lnTo>
                <a:lnTo>
                  <a:pt x="1107831" y="536660"/>
                </a:lnTo>
                <a:lnTo>
                  <a:pt x="1106982" y="519481"/>
                </a:lnTo>
                <a:lnTo>
                  <a:pt x="1105614" y="502443"/>
                </a:lnTo>
                <a:lnTo>
                  <a:pt x="1103767" y="485545"/>
                </a:lnTo>
                <a:lnTo>
                  <a:pt x="1057170" y="509936"/>
                </a:lnTo>
                <a:lnTo>
                  <a:pt x="1008373" y="530387"/>
                </a:lnTo>
                <a:lnTo>
                  <a:pt x="957583" y="546678"/>
                </a:lnTo>
                <a:lnTo>
                  <a:pt x="905005" y="558587"/>
                </a:lnTo>
                <a:lnTo>
                  <a:pt x="850848" y="565895"/>
                </a:lnTo>
                <a:lnTo>
                  <a:pt x="795316" y="568380"/>
                </a:lnTo>
                <a:lnTo>
                  <a:pt x="609845" y="568380"/>
                </a:lnTo>
                <a:lnTo>
                  <a:pt x="609845" y="498948"/>
                </a:lnTo>
                <a:lnTo>
                  <a:pt x="795316" y="498948"/>
                </a:lnTo>
                <a:lnTo>
                  <a:pt x="848843" y="496347"/>
                </a:lnTo>
                <a:lnTo>
                  <a:pt x="900915" y="488711"/>
                </a:lnTo>
                <a:lnTo>
                  <a:pt x="951293" y="476290"/>
                </a:lnTo>
                <a:lnTo>
                  <a:pt x="999738" y="459332"/>
                </a:lnTo>
                <a:lnTo>
                  <a:pt x="1046014" y="438087"/>
                </a:lnTo>
                <a:lnTo>
                  <a:pt x="1089883" y="412804"/>
                </a:lnTo>
                <a:lnTo>
                  <a:pt x="1085121" y="395828"/>
                </a:lnTo>
                <a:lnTo>
                  <a:pt x="1079832" y="379082"/>
                </a:lnTo>
                <a:lnTo>
                  <a:pt x="1074034" y="362572"/>
                </a:lnTo>
                <a:lnTo>
                  <a:pt x="1067747" y="346303"/>
                </a:lnTo>
                <a:lnTo>
                  <a:pt x="1026172" y="372341"/>
                </a:lnTo>
                <a:lnTo>
                  <a:pt x="982000" y="394262"/>
                </a:lnTo>
                <a:lnTo>
                  <a:pt x="935496" y="411792"/>
                </a:lnTo>
                <a:lnTo>
                  <a:pt x="886927" y="424654"/>
                </a:lnTo>
                <a:lnTo>
                  <a:pt x="836558" y="432573"/>
                </a:lnTo>
                <a:lnTo>
                  <a:pt x="784656" y="435274"/>
                </a:lnTo>
                <a:lnTo>
                  <a:pt x="460090" y="435274"/>
                </a:lnTo>
                <a:lnTo>
                  <a:pt x="460122" y="365800"/>
                </a:lnTo>
                <a:lnTo>
                  <a:pt x="784656" y="365800"/>
                </a:lnTo>
                <a:lnTo>
                  <a:pt x="840384" y="362174"/>
                </a:lnTo>
                <a:lnTo>
                  <a:pt x="893953" y="351605"/>
                </a:lnTo>
                <a:lnTo>
                  <a:pt x="944912" y="334554"/>
                </a:lnTo>
                <a:lnTo>
                  <a:pt x="992809" y="311485"/>
                </a:lnTo>
                <a:lnTo>
                  <a:pt x="1037193" y="282860"/>
                </a:lnTo>
                <a:lnTo>
                  <a:pt x="1028850" y="268557"/>
                </a:lnTo>
                <a:lnTo>
                  <a:pt x="1020078" y="254543"/>
                </a:lnTo>
                <a:lnTo>
                  <a:pt x="1010907" y="240814"/>
                </a:lnTo>
                <a:lnTo>
                  <a:pt x="1001362" y="227364"/>
                </a:lnTo>
                <a:lnTo>
                  <a:pt x="961739" y="253793"/>
                </a:lnTo>
                <a:lnTo>
                  <a:pt x="918812" y="275114"/>
                </a:lnTo>
                <a:lnTo>
                  <a:pt x="873010" y="290887"/>
                </a:lnTo>
                <a:lnTo>
                  <a:pt x="824762" y="300673"/>
                </a:lnTo>
                <a:lnTo>
                  <a:pt x="774499" y="304032"/>
                </a:lnTo>
                <a:lnTo>
                  <a:pt x="609834" y="304032"/>
                </a:lnTo>
                <a:lnTo>
                  <a:pt x="609834" y="234568"/>
                </a:lnTo>
                <a:lnTo>
                  <a:pt x="774499" y="234568"/>
                </a:lnTo>
                <a:lnTo>
                  <a:pt x="824671" y="230450"/>
                </a:lnTo>
                <a:lnTo>
                  <a:pt x="872245" y="218536"/>
                </a:lnTo>
                <a:lnTo>
                  <a:pt x="916560" y="199490"/>
                </a:lnTo>
                <a:lnTo>
                  <a:pt x="956955" y="173973"/>
                </a:lnTo>
                <a:lnTo>
                  <a:pt x="922968" y="140844"/>
                </a:lnTo>
                <a:lnTo>
                  <a:pt x="886261" y="110697"/>
                </a:lnTo>
                <a:lnTo>
                  <a:pt x="847028" y="83732"/>
                </a:lnTo>
                <a:lnTo>
                  <a:pt x="805466" y="60151"/>
                </a:lnTo>
                <a:lnTo>
                  <a:pt x="761769" y="40153"/>
                </a:lnTo>
                <a:lnTo>
                  <a:pt x="716134" y="23939"/>
                </a:lnTo>
                <a:lnTo>
                  <a:pt x="668756" y="11708"/>
                </a:lnTo>
                <a:lnTo>
                  <a:pt x="619831" y="3662"/>
                </a:lnTo>
                <a:lnTo>
                  <a:pt x="569553" y="0"/>
                </a:lnTo>
                <a:close/>
              </a:path>
            </a:pathLst>
          </a:custGeom>
          <a:solidFill>
            <a:srgbClr val="0B213C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29006" y="448115"/>
            <a:ext cx="1108710" cy="1108710"/>
          </a:xfrm>
          <a:custGeom>
            <a:avLst/>
            <a:gdLst/>
            <a:ahLst/>
            <a:cxnLst/>
            <a:rect l="l" t="t" r="r" b="b"/>
            <a:pathLst>
              <a:path w="1108709" h="1108710">
                <a:moveTo>
                  <a:pt x="554056" y="0"/>
                </a:moveTo>
                <a:lnTo>
                  <a:pt x="506252" y="2034"/>
                </a:lnTo>
                <a:lnTo>
                  <a:pt x="459577" y="8025"/>
                </a:lnTo>
                <a:lnTo>
                  <a:pt x="414197" y="17807"/>
                </a:lnTo>
                <a:lnTo>
                  <a:pt x="370279" y="31214"/>
                </a:lnTo>
                <a:lnTo>
                  <a:pt x="327988" y="48079"/>
                </a:lnTo>
                <a:lnTo>
                  <a:pt x="287492" y="68236"/>
                </a:lnTo>
                <a:lnTo>
                  <a:pt x="248956" y="91519"/>
                </a:lnTo>
                <a:lnTo>
                  <a:pt x="212547" y="117761"/>
                </a:lnTo>
                <a:lnTo>
                  <a:pt x="178431" y="146795"/>
                </a:lnTo>
                <a:lnTo>
                  <a:pt x="146775" y="178456"/>
                </a:lnTo>
                <a:lnTo>
                  <a:pt x="117745" y="212576"/>
                </a:lnTo>
                <a:lnTo>
                  <a:pt x="91507" y="248991"/>
                </a:lnTo>
                <a:lnTo>
                  <a:pt x="68227" y="287533"/>
                </a:lnTo>
                <a:lnTo>
                  <a:pt x="48073" y="328035"/>
                </a:lnTo>
                <a:lnTo>
                  <a:pt x="31210" y="370332"/>
                </a:lnTo>
                <a:lnTo>
                  <a:pt x="17805" y="414258"/>
                </a:lnTo>
                <a:lnTo>
                  <a:pt x="8024" y="459645"/>
                </a:lnTo>
                <a:lnTo>
                  <a:pt x="2033" y="506328"/>
                </a:lnTo>
                <a:lnTo>
                  <a:pt x="0" y="554140"/>
                </a:lnTo>
                <a:lnTo>
                  <a:pt x="2294" y="604860"/>
                </a:lnTo>
                <a:lnTo>
                  <a:pt x="9044" y="654287"/>
                </a:lnTo>
                <a:lnTo>
                  <a:pt x="20048" y="702225"/>
                </a:lnTo>
                <a:lnTo>
                  <a:pt x="35103" y="748478"/>
                </a:lnTo>
                <a:lnTo>
                  <a:pt x="54008" y="792850"/>
                </a:lnTo>
                <a:lnTo>
                  <a:pt x="76562" y="835144"/>
                </a:lnTo>
                <a:lnTo>
                  <a:pt x="102562" y="875165"/>
                </a:lnTo>
                <a:lnTo>
                  <a:pt x="131807" y="912715"/>
                </a:lnTo>
                <a:lnTo>
                  <a:pt x="136359" y="864675"/>
                </a:lnTo>
                <a:lnTo>
                  <a:pt x="144737" y="817182"/>
                </a:lnTo>
                <a:lnTo>
                  <a:pt x="156897" y="770489"/>
                </a:lnTo>
                <a:lnTo>
                  <a:pt x="172797" y="724848"/>
                </a:lnTo>
                <a:lnTo>
                  <a:pt x="192393" y="680510"/>
                </a:lnTo>
                <a:lnTo>
                  <a:pt x="215643" y="637728"/>
                </a:lnTo>
                <a:lnTo>
                  <a:pt x="242502" y="596754"/>
                </a:lnTo>
                <a:lnTo>
                  <a:pt x="272927" y="557839"/>
                </a:lnTo>
                <a:lnTo>
                  <a:pt x="306876" y="521236"/>
                </a:lnTo>
                <a:lnTo>
                  <a:pt x="344305" y="487198"/>
                </a:lnTo>
                <a:lnTo>
                  <a:pt x="385171" y="455975"/>
                </a:lnTo>
                <a:lnTo>
                  <a:pt x="531742" y="353612"/>
                </a:lnTo>
                <a:lnTo>
                  <a:pt x="570087" y="408458"/>
                </a:lnTo>
                <a:lnTo>
                  <a:pt x="423526" y="510822"/>
                </a:lnTo>
                <a:lnTo>
                  <a:pt x="382633" y="542440"/>
                </a:lnTo>
                <a:lnTo>
                  <a:pt x="345659" y="577227"/>
                </a:lnTo>
                <a:lnTo>
                  <a:pt x="312660" y="614859"/>
                </a:lnTo>
                <a:lnTo>
                  <a:pt x="283696" y="655010"/>
                </a:lnTo>
                <a:lnTo>
                  <a:pt x="258824" y="697354"/>
                </a:lnTo>
                <a:lnTo>
                  <a:pt x="238102" y="741567"/>
                </a:lnTo>
                <a:lnTo>
                  <a:pt x="221588" y="787322"/>
                </a:lnTo>
                <a:lnTo>
                  <a:pt x="209340" y="834296"/>
                </a:lnTo>
                <a:lnTo>
                  <a:pt x="201415" y="882161"/>
                </a:lnTo>
                <a:lnTo>
                  <a:pt x="197872" y="930594"/>
                </a:lnTo>
                <a:lnTo>
                  <a:pt x="198768" y="979268"/>
                </a:lnTo>
                <a:lnTo>
                  <a:pt x="215711" y="992882"/>
                </a:lnTo>
                <a:lnTo>
                  <a:pt x="233194" y="1005825"/>
                </a:lnTo>
                <a:lnTo>
                  <a:pt x="251191" y="1018088"/>
                </a:lnTo>
                <a:lnTo>
                  <a:pt x="269677" y="1029664"/>
                </a:lnTo>
                <a:lnTo>
                  <a:pt x="263857" y="981123"/>
                </a:lnTo>
                <a:lnTo>
                  <a:pt x="262999" y="932475"/>
                </a:lnTo>
                <a:lnTo>
                  <a:pt x="267033" y="884116"/>
                </a:lnTo>
                <a:lnTo>
                  <a:pt x="275889" y="836444"/>
                </a:lnTo>
                <a:lnTo>
                  <a:pt x="289499" y="789855"/>
                </a:lnTo>
                <a:lnTo>
                  <a:pt x="307791" y="744745"/>
                </a:lnTo>
                <a:lnTo>
                  <a:pt x="330696" y="701511"/>
                </a:lnTo>
                <a:lnTo>
                  <a:pt x="358145" y="660550"/>
                </a:lnTo>
                <a:lnTo>
                  <a:pt x="390067" y="622259"/>
                </a:lnTo>
                <a:lnTo>
                  <a:pt x="426393" y="587033"/>
                </a:lnTo>
                <a:lnTo>
                  <a:pt x="467053" y="555271"/>
                </a:lnTo>
                <a:lnTo>
                  <a:pt x="723538" y="376135"/>
                </a:lnTo>
                <a:lnTo>
                  <a:pt x="761851" y="431023"/>
                </a:lnTo>
                <a:lnTo>
                  <a:pt x="505377" y="610148"/>
                </a:lnTo>
                <a:lnTo>
                  <a:pt x="466752" y="640684"/>
                </a:lnTo>
                <a:lnTo>
                  <a:pt x="432735" y="674846"/>
                </a:lnTo>
                <a:lnTo>
                  <a:pt x="403410" y="712169"/>
                </a:lnTo>
                <a:lnTo>
                  <a:pt x="378858" y="752185"/>
                </a:lnTo>
                <a:lnTo>
                  <a:pt x="359161" y="794426"/>
                </a:lnTo>
                <a:lnTo>
                  <a:pt x="344402" y="838425"/>
                </a:lnTo>
                <a:lnTo>
                  <a:pt x="334663" y="883714"/>
                </a:lnTo>
                <a:lnTo>
                  <a:pt x="330025" y="929827"/>
                </a:lnTo>
                <a:lnTo>
                  <a:pt x="330573" y="976295"/>
                </a:lnTo>
                <a:lnTo>
                  <a:pt x="336387" y="1022651"/>
                </a:lnTo>
                <a:lnTo>
                  <a:pt x="347549" y="1068428"/>
                </a:lnTo>
                <a:lnTo>
                  <a:pt x="384343" y="1081705"/>
                </a:lnTo>
                <a:lnTo>
                  <a:pt x="422290" y="1092406"/>
                </a:lnTo>
                <a:lnTo>
                  <a:pt x="405844" y="1045346"/>
                </a:lnTo>
                <a:lnTo>
                  <a:pt x="396165" y="997128"/>
                </a:lnTo>
                <a:lnTo>
                  <a:pt x="393129" y="948450"/>
                </a:lnTo>
                <a:lnTo>
                  <a:pt x="396613" y="900009"/>
                </a:lnTo>
                <a:lnTo>
                  <a:pt x="406494" y="852502"/>
                </a:lnTo>
                <a:lnTo>
                  <a:pt x="422646" y="806628"/>
                </a:lnTo>
                <a:lnTo>
                  <a:pt x="444947" y="763084"/>
                </a:lnTo>
                <a:lnTo>
                  <a:pt x="473272" y="722567"/>
                </a:lnTo>
                <a:lnTo>
                  <a:pt x="507498" y="685774"/>
                </a:lnTo>
                <a:lnTo>
                  <a:pt x="547501" y="653404"/>
                </a:lnTo>
                <a:lnTo>
                  <a:pt x="677612" y="562506"/>
                </a:lnTo>
                <a:lnTo>
                  <a:pt x="715936" y="617352"/>
                </a:lnTo>
                <a:lnTo>
                  <a:pt x="585814" y="708250"/>
                </a:lnTo>
                <a:lnTo>
                  <a:pt x="549942" y="737733"/>
                </a:lnTo>
                <a:lnTo>
                  <a:pt x="519876" y="771571"/>
                </a:lnTo>
                <a:lnTo>
                  <a:pt x="495751" y="808990"/>
                </a:lnTo>
                <a:lnTo>
                  <a:pt x="477707" y="849213"/>
                </a:lnTo>
                <a:lnTo>
                  <a:pt x="465878" y="891467"/>
                </a:lnTo>
                <a:lnTo>
                  <a:pt x="460403" y="934975"/>
                </a:lnTo>
                <a:lnTo>
                  <a:pt x="461419" y="978963"/>
                </a:lnTo>
                <a:lnTo>
                  <a:pt x="469062" y="1022655"/>
                </a:lnTo>
                <a:lnTo>
                  <a:pt x="483470" y="1065275"/>
                </a:lnTo>
                <a:lnTo>
                  <a:pt x="504780" y="1106050"/>
                </a:lnTo>
                <a:lnTo>
                  <a:pt x="538559" y="1108123"/>
                </a:lnTo>
                <a:lnTo>
                  <a:pt x="569553" y="1108123"/>
                </a:lnTo>
                <a:lnTo>
                  <a:pt x="616222" y="1104880"/>
                </a:lnTo>
                <a:lnTo>
                  <a:pt x="661750" y="1097863"/>
                </a:lnTo>
                <a:lnTo>
                  <a:pt x="705979" y="1087230"/>
                </a:lnTo>
                <a:lnTo>
                  <a:pt x="748752" y="1073138"/>
                </a:lnTo>
                <a:lnTo>
                  <a:pt x="789909" y="1055746"/>
                </a:lnTo>
                <a:lnTo>
                  <a:pt x="829294" y="1035211"/>
                </a:lnTo>
                <a:lnTo>
                  <a:pt x="866749" y="1011692"/>
                </a:lnTo>
                <a:lnTo>
                  <a:pt x="902114" y="985345"/>
                </a:lnTo>
                <a:lnTo>
                  <a:pt x="935233" y="956330"/>
                </a:lnTo>
                <a:lnTo>
                  <a:pt x="965948" y="924804"/>
                </a:lnTo>
                <a:lnTo>
                  <a:pt x="994100" y="890926"/>
                </a:lnTo>
                <a:lnTo>
                  <a:pt x="1019532" y="854852"/>
                </a:lnTo>
                <a:lnTo>
                  <a:pt x="1042085" y="816741"/>
                </a:lnTo>
                <a:lnTo>
                  <a:pt x="1061602" y="776750"/>
                </a:lnTo>
                <a:lnTo>
                  <a:pt x="1077924" y="735039"/>
                </a:lnTo>
                <a:lnTo>
                  <a:pt x="1090895" y="691764"/>
                </a:lnTo>
                <a:lnTo>
                  <a:pt x="1100355" y="647084"/>
                </a:lnTo>
                <a:lnTo>
                  <a:pt x="1106147" y="601157"/>
                </a:lnTo>
                <a:lnTo>
                  <a:pt x="1108112" y="554140"/>
                </a:lnTo>
                <a:lnTo>
                  <a:pt x="1106079" y="506328"/>
                </a:lnTo>
                <a:lnTo>
                  <a:pt x="1100089" y="459645"/>
                </a:lnTo>
                <a:lnTo>
                  <a:pt x="1090309" y="414258"/>
                </a:lnTo>
                <a:lnTo>
                  <a:pt x="1076906" y="370332"/>
                </a:lnTo>
                <a:lnTo>
                  <a:pt x="1060045" y="328035"/>
                </a:lnTo>
                <a:lnTo>
                  <a:pt x="1039893" y="287533"/>
                </a:lnTo>
                <a:lnTo>
                  <a:pt x="1016616" y="248991"/>
                </a:lnTo>
                <a:lnTo>
                  <a:pt x="990380" y="212576"/>
                </a:lnTo>
                <a:lnTo>
                  <a:pt x="961352" y="178456"/>
                </a:lnTo>
                <a:lnTo>
                  <a:pt x="929697" y="146795"/>
                </a:lnTo>
                <a:lnTo>
                  <a:pt x="895583" y="117761"/>
                </a:lnTo>
                <a:lnTo>
                  <a:pt x="859174" y="91519"/>
                </a:lnTo>
                <a:lnTo>
                  <a:pt x="820639" y="68236"/>
                </a:lnTo>
                <a:lnTo>
                  <a:pt x="780142" y="48079"/>
                </a:lnTo>
                <a:lnTo>
                  <a:pt x="737849" y="31214"/>
                </a:lnTo>
                <a:lnTo>
                  <a:pt x="693929" y="17807"/>
                </a:lnTo>
                <a:lnTo>
                  <a:pt x="648545" y="8025"/>
                </a:lnTo>
                <a:lnTo>
                  <a:pt x="601866" y="2034"/>
                </a:lnTo>
                <a:lnTo>
                  <a:pt x="554056" y="0"/>
                </a:lnTo>
                <a:close/>
              </a:path>
            </a:pathLst>
          </a:custGeom>
          <a:solidFill>
            <a:srgbClr val="0B213C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24" name="object 13">
            <a:extLst>
              <a:ext uri="{FF2B5EF4-FFF2-40B4-BE49-F238E27FC236}">
                <a16:creationId xmlns:a16="http://schemas.microsoft.com/office/drawing/2014/main" id="{1C076A1F-DA11-40F2-BEF5-710FB7CAEA4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649B1D95-F622-4AB0-A1CC-5AAC604DF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28115" y="2055500"/>
            <a:ext cx="12576175" cy="7830820"/>
          </a:xfrm>
          <a:custGeom>
            <a:avLst/>
            <a:gdLst/>
            <a:ahLst/>
            <a:cxnLst/>
            <a:rect l="l" t="t" r="r" b="b"/>
            <a:pathLst>
              <a:path w="12576175" h="7830820">
                <a:moveTo>
                  <a:pt x="9713785" y="5589346"/>
                </a:moveTo>
                <a:lnTo>
                  <a:pt x="4299026" y="5589346"/>
                </a:lnTo>
                <a:lnTo>
                  <a:pt x="4250601" y="5588787"/>
                </a:lnTo>
                <a:lnTo>
                  <a:pt x="4202442" y="5587111"/>
                </a:lnTo>
                <a:lnTo>
                  <a:pt x="4154563" y="5584317"/>
                </a:lnTo>
                <a:lnTo>
                  <a:pt x="4106989" y="5580443"/>
                </a:lnTo>
                <a:lnTo>
                  <a:pt x="4059720" y="5575490"/>
                </a:lnTo>
                <a:lnTo>
                  <a:pt x="4012781" y="5569470"/>
                </a:lnTo>
                <a:lnTo>
                  <a:pt x="3966159" y="5562397"/>
                </a:lnTo>
                <a:lnTo>
                  <a:pt x="3919893" y="5554281"/>
                </a:lnTo>
                <a:lnTo>
                  <a:pt x="3873982" y="5545137"/>
                </a:lnTo>
                <a:lnTo>
                  <a:pt x="3828440" y="5534977"/>
                </a:lnTo>
                <a:lnTo>
                  <a:pt x="3783292" y="5523814"/>
                </a:lnTo>
                <a:lnTo>
                  <a:pt x="3738524" y="5511660"/>
                </a:lnTo>
                <a:lnTo>
                  <a:pt x="3694176" y="5498516"/>
                </a:lnTo>
                <a:lnTo>
                  <a:pt x="3650234" y="5484419"/>
                </a:lnTo>
                <a:lnTo>
                  <a:pt x="3606736" y="5469356"/>
                </a:lnTo>
                <a:lnTo>
                  <a:pt x="3563683" y="5453354"/>
                </a:lnTo>
                <a:lnTo>
                  <a:pt x="3521087" y="5436425"/>
                </a:lnTo>
                <a:lnTo>
                  <a:pt x="3478949" y="5418569"/>
                </a:lnTo>
                <a:lnTo>
                  <a:pt x="3437305" y="5399824"/>
                </a:lnTo>
                <a:lnTo>
                  <a:pt x="3396157" y="5380177"/>
                </a:lnTo>
                <a:lnTo>
                  <a:pt x="3355517" y="5359654"/>
                </a:lnTo>
                <a:lnTo>
                  <a:pt x="3315385" y="5338254"/>
                </a:lnTo>
                <a:lnTo>
                  <a:pt x="3275800" y="5316004"/>
                </a:lnTo>
                <a:lnTo>
                  <a:pt x="3236747" y="5292915"/>
                </a:lnTo>
                <a:lnTo>
                  <a:pt x="3198266" y="5268988"/>
                </a:lnTo>
                <a:lnTo>
                  <a:pt x="3160344" y="5244249"/>
                </a:lnTo>
                <a:lnTo>
                  <a:pt x="3123006" y="5218696"/>
                </a:lnTo>
                <a:lnTo>
                  <a:pt x="3086252" y="5192369"/>
                </a:lnTo>
                <a:lnTo>
                  <a:pt x="3050121" y="5165242"/>
                </a:lnTo>
                <a:lnTo>
                  <a:pt x="3014599" y="5137353"/>
                </a:lnTo>
                <a:lnTo>
                  <a:pt x="2979712" y="5108714"/>
                </a:lnTo>
                <a:lnTo>
                  <a:pt x="2945460" y="5079327"/>
                </a:lnTo>
                <a:lnTo>
                  <a:pt x="2911881" y="5049202"/>
                </a:lnTo>
                <a:lnTo>
                  <a:pt x="2878963" y="5018367"/>
                </a:lnTo>
                <a:lnTo>
                  <a:pt x="2846717" y="4986820"/>
                </a:lnTo>
                <a:lnTo>
                  <a:pt x="2815183" y="4954587"/>
                </a:lnTo>
                <a:lnTo>
                  <a:pt x="2784348" y="4921669"/>
                </a:lnTo>
                <a:lnTo>
                  <a:pt x="2754223" y="4888077"/>
                </a:lnTo>
                <a:lnTo>
                  <a:pt x="2724835" y="4853838"/>
                </a:lnTo>
                <a:lnTo>
                  <a:pt x="2696197" y="4818951"/>
                </a:lnTo>
                <a:lnTo>
                  <a:pt x="2668308" y="4783429"/>
                </a:lnTo>
                <a:lnTo>
                  <a:pt x="2641181" y="4747298"/>
                </a:lnTo>
                <a:lnTo>
                  <a:pt x="2614841" y="4710544"/>
                </a:lnTo>
                <a:lnTo>
                  <a:pt x="2589301" y="4673206"/>
                </a:lnTo>
                <a:lnTo>
                  <a:pt x="2564561" y="4635284"/>
                </a:lnTo>
                <a:lnTo>
                  <a:pt x="2540635" y="4596803"/>
                </a:lnTo>
                <a:lnTo>
                  <a:pt x="2517546" y="4557750"/>
                </a:lnTo>
                <a:lnTo>
                  <a:pt x="2495296" y="4518164"/>
                </a:lnTo>
                <a:lnTo>
                  <a:pt x="2473896" y="4478032"/>
                </a:lnTo>
                <a:lnTo>
                  <a:pt x="2453373" y="4437392"/>
                </a:lnTo>
                <a:lnTo>
                  <a:pt x="2433726" y="4396244"/>
                </a:lnTo>
                <a:lnTo>
                  <a:pt x="2414968" y="4354601"/>
                </a:lnTo>
                <a:lnTo>
                  <a:pt x="2397125" y="4312463"/>
                </a:lnTo>
                <a:lnTo>
                  <a:pt x="2380183" y="4269867"/>
                </a:lnTo>
                <a:lnTo>
                  <a:pt x="2364181" y="4226814"/>
                </a:lnTo>
                <a:lnTo>
                  <a:pt x="2349131" y="4183316"/>
                </a:lnTo>
                <a:lnTo>
                  <a:pt x="2335022" y="4139387"/>
                </a:lnTo>
                <a:lnTo>
                  <a:pt x="2321890" y="4095026"/>
                </a:lnTo>
                <a:lnTo>
                  <a:pt x="2309723" y="4050271"/>
                </a:lnTo>
                <a:lnTo>
                  <a:pt x="2298560" y="4005110"/>
                </a:lnTo>
                <a:lnTo>
                  <a:pt x="2288400" y="3959568"/>
                </a:lnTo>
                <a:lnTo>
                  <a:pt x="2279256" y="3913657"/>
                </a:lnTo>
                <a:lnTo>
                  <a:pt x="2271141" y="3867391"/>
                </a:lnTo>
                <a:lnTo>
                  <a:pt x="2264067" y="3820782"/>
                </a:lnTo>
                <a:lnTo>
                  <a:pt x="2258047" y="3773830"/>
                </a:lnTo>
                <a:lnTo>
                  <a:pt x="2253094" y="3726561"/>
                </a:lnTo>
                <a:lnTo>
                  <a:pt x="2249220" y="3678986"/>
                </a:lnTo>
                <a:lnTo>
                  <a:pt x="2246439" y="3631107"/>
                </a:lnTo>
                <a:lnTo>
                  <a:pt x="2244763" y="3582949"/>
                </a:lnTo>
                <a:lnTo>
                  <a:pt x="2244191" y="3534524"/>
                </a:lnTo>
                <a:lnTo>
                  <a:pt x="2244191" y="2081542"/>
                </a:lnTo>
                <a:lnTo>
                  <a:pt x="1777326" y="2081542"/>
                </a:lnTo>
                <a:lnTo>
                  <a:pt x="1777326" y="3534524"/>
                </a:lnTo>
                <a:lnTo>
                  <a:pt x="1777784" y="3582924"/>
                </a:lnTo>
                <a:lnTo>
                  <a:pt x="1779143" y="3631107"/>
                </a:lnTo>
                <a:lnTo>
                  <a:pt x="1781416" y="3679063"/>
                </a:lnTo>
                <a:lnTo>
                  <a:pt x="1784578" y="3726777"/>
                </a:lnTo>
                <a:lnTo>
                  <a:pt x="1788617" y="3774249"/>
                </a:lnTo>
                <a:lnTo>
                  <a:pt x="1793544" y="3821480"/>
                </a:lnTo>
                <a:lnTo>
                  <a:pt x="1799336" y="3868445"/>
                </a:lnTo>
                <a:lnTo>
                  <a:pt x="1805990" y="3915143"/>
                </a:lnTo>
                <a:lnTo>
                  <a:pt x="1813483" y="3961561"/>
                </a:lnTo>
                <a:lnTo>
                  <a:pt x="1821840" y="4007701"/>
                </a:lnTo>
                <a:lnTo>
                  <a:pt x="1831022" y="4053535"/>
                </a:lnTo>
                <a:lnTo>
                  <a:pt x="1841030" y="4099077"/>
                </a:lnTo>
                <a:lnTo>
                  <a:pt x="1851850" y="4144314"/>
                </a:lnTo>
                <a:lnTo>
                  <a:pt x="1863496" y="4189234"/>
                </a:lnTo>
                <a:lnTo>
                  <a:pt x="1875929" y="4233824"/>
                </a:lnTo>
                <a:lnTo>
                  <a:pt x="1889175" y="4278071"/>
                </a:lnTo>
                <a:lnTo>
                  <a:pt x="1903196" y="4321988"/>
                </a:lnTo>
                <a:lnTo>
                  <a:pt x="1917992" y="4365561"/>
                </a:lnTo>
                <a:lnTo>
                  <a:pt x="1933562" y="4408767"/>
                </a:lnTo>
                <a:lnTo>
                  <a:pt x="1949894" y="4451604"/>
                </a:lnTo>
                <a:lnTo>
                  <a:pt x="1966976" y="4494073"/>
                </a:lnTo>
                <a:lnTo>
                  <a:pt x="1984806" y="4536148"/>
                </a:lnTo>
                <a:lnTo>
                  <a:pt x="2003374" y="4577842"/>
                </a:lnTo>
                <a:lnTo>
                  <a:pt x="2022665" y="4619129"/>
                </a:lnTo>
                <a:lnTo>
                  <a:pt x="2042680" y="4660011"/>
                </a:lnTo>
                <a:lnTo>
                  <a:pt x="2063407" y="4700486"/>
                </a:lnTo>
                <a:lnTo>
                  <a:pt x="2084844" y="4740529"/>
                </a:lnTo>
                <a:lnTo>
                  <a:pt x="2106968" y="4780140"/>
                </a:lnTo>
                <a:lnTo>
                  <a:pt x="2129777" y="4819307"/>
                </a:lnTo>
                <a:lnTo>
                  <a:pt x="2153272" y="4858029"/>
                </a:lnTo>
                <a:lnTo>
                  <a:pt x="2177440" y="4896294"/>
                </a:lnTo>
                <a:lnTo>
                  <a:pt x="2202256" y="4934089"/>
                </a:lnTo>
                <a:lnTo>
                  <a:pt x="2227745" y="4971415"/>
                </a:lnTo>
                <a:lnTo>
                  <a:pt x="2253869" y="5008257"/>
                </a:lnTo>
                <a:lnTo>
                  <a:pt x="2280640" y="5044605"/>
                </a:lnTo>
                <a:lnTo>
                  <a:pt x="2308034" y="5080470"/>
                </a:lnTo>
                <a:lnTo>
                  <a:pt x="2336050" y="5115814"/>
                </a:lnTo>
                <a:lnTo>
                  <a:pt x="2364676" y="5150650"/>
                </a:lnTo>
                <a:lnTo>
                  <a:pt x="2393912" y="5184953"/>
                </a:lnTo>
                <a:lnTo>
                  <a:pt x="2423744" y="5218735"/>
                </a:lnTo>
                <a:lnTo>
                  <a:pt x="2454160" y="5251983"/>
                </a:lnTo>
                <a:lnTo>
                  <a:pt x="2485161" y="5284673"/>
                </a:lnTo>
                <a:lnTo>
                  <a:pt x="2516733" y="5316804"/>
                </a:lnTo>
                <a:lnTo>
                  <a:pt x="2548877" y="5348376"/>
                </a:lnTo>
                <a:lnTo>
                  <a:pt x="2581567" y="5379390"/>
                </a:lnTo>
                <a:lnTo>
                  <a:pt x="2614815" y="5409806"/>
                </a:lnTo>
                <a:lnTo>
                  <a:pt x="2648585" y="5439638"/>
                </a:lnTo>
                <a:lnTo>
                  <a:pt x="2682900" y="5468874"/>
                </a:lnTo>
                <a:lnTo>
                  <a:pt x="2717736" y="5497500"/>
                </a:lnTo>
                <a:lnTo>
                  <a:pt x="2753080" y="5525516"/>
                </a:lnTo>
                <a:lnTo>
                  <a:pt x="2788945" y="5552910"/>
                </a:lnTo>
                <a:lnTo>
                  <a:pt x="2825292" y="5579681"/>
                </a:lnTo>
                <a:lnTo>
                  <a:pt x="2862135" y="5605805"/>
                </a:lnTo>
                <a:lnTo>
                  <a:pt x="2899460" y="5631281"/>
                </a:lnTo>
                <a:lnTo>
                  <a:pt x="2937256" y="5656110"/>
                </a:lnTo>
                <a:lnTo>
                  <a:pt x="2975521" y="5680278"/>
                </a:lnTo>
                <a:lnTo>
                  <a:pt x="3014243" y="5703773"/>
                </a:lnTo>
                <a:lnTo>
                  <a:pt x="3053410" y="5726582"/>
                </a:lnTo>
                <a:lnTo>
                  <a:pt x="3093021" y="5748706"/>
                </a:lnTo>
                <a:lnTo>
                  <a:pt x="3133064" y="5770130"/>
                </a:lnTo>
                <a:lnTo>
                  <a:pt x="3173539" y="5790857"/>
                </a:lnTo>
                <a:lnTo>
                  <a:pt x="3214420" y="5810872"/>
                </a:lnTo>
                <a:lnTo>
                  <a:pt x="3255708" y="5830176"/>
                </a:lnTo>
                <a:lnTo>
                  <a:pt x="3297402" y="5848743"/>
                </a:lnTo>
                <a:lnTo>
                  <a:pt x="3339490" y="5866562"/>
                </a:lnTo>
                <a:lnTo>
                  <a:pt x="3381946" y="5883656"/>
                </a:lnTo>
                <a:lnTo>
                  <a:pt x="3424783" y="5899975"/>
                </a:lnTo>
                <a:lnTo>
                  <a:pt x="3467989" y="5915545"/>
                </a:lnTo>
                <a:lnTo>
                  <a:pt x="3511562" y="5930354"/>
                </a:lnTo>
                <a:lnTo>
                  <a:pt x="3555479" y="5944374"/>
                </a:lnTo>
                <a:lnTo>
                  <a:pt x="3599726" y="5957608"/>
                </a:lnTo>
                <a:lnTo>
                  <a:pt x="3644328" y="5970054"/>
                </a:lnTo>
                <a:lnTo>
                  <a:pt x="3689235" y="5981687"/>
                </a:lnTo>
                <a:lnTo>
                  <a:pt x="3734473" y="5992520"/>
                </a:lnTo>
                <a:lnTo>
                  <a:pt x="3780015" y="6002528"/>
                </a:lnTo>
                <a:lnTo>
                  <a:pt x="3825862" y="6011710"/>
                </a:lnTo>
                <a:lnTo>
                  <a:pt x="3871988" y="6020054"/>
                </a:lnTo>
                <a:lnTo>
                  <a:pt x="3918407" y="6027559"/>
                </a:lnTo>
                <a:lnTo>
                  <a:pt x="3965105" y="6034214"/>
                </a:lnTo>
                <a:lnTo>
                  <a:pt x="4012069" y="6039993"/>
                </a:lnTo>
                <a:lnTo>
                  <a:pt x="4059301" y="6044920"/>
                </a:lnTo>
                <a:lnTo>
                  <a:pt x="4106773" y="6048972"/>
                </a:lnTo>
                <a:lnTo>
                  <a:pt x="4154487" y="6052134"/>
                </a:lnTo>
                <a:lnTo>
                  <a:pt x="4202442" y="6054395"/>
                </a:lnTo>
                <a:lnTo>
                  <a:pt x="4250626" y="6055766"/>
                </a:lnTo>
                <a:lnTo>
                  <a:pt x="4299026" y="6056223"/>
                </a:lnTo>
                <a:lnTo>
                  <a:pt x="9713785" y="6056223"/>
                </a:lnTo>
                <a:lnTo>
                  <a:pt x="9713785" y="5589346"/>
                </a:lnTo>
                <a:close/>
              </a:path>
              <a:path w="12576175" h="7830820">
                <a:moveTo>
                  <a:pt x="10660304" y="7363638"/>
                </a:moveTo>
                <a:lnTo>
                  <a:pt x="4156164" y="7363638"/>
                </a:lnTo>
                <a:lnTo>
                  <a:pt x="4107802" y="7363333"/>
                </a:lnTo>
                <a:lnTo>
                  <a:pt x="4059580" y="7362393"/>
                </a:lnTo>
                <a:lnTo>
                  <a:pt x="4011523" y="7360844"/>
                </a:lnTo>
                <a:lnTo>
                  <a:pt x="3963606" y="7358672"/>
                </a:lnTo>
                <a:lnTo>
                  <a:pt x="3915854" y="7355903"/>
                </a:lnTo>
                <a:lnTo>
                  <a:pt x="3868267" y="7352512"/>
                </a:lnTo>
                <a:lnTo>
                  <a:pt x="3820845" y="7348537"/>
                </a:lnTo>
                <a:lnTo>
                  <a:pt x="3773589" y="7343953"/>
                </a:lnTo>
                <a:lnTo>
                  <a:pt x="3726510" y="7338771"/>
                </a:lnTo>
                <a:lnTo>
                  <a:pt x="3679609" y="7333005"/>
                </a:lnTo>
                <a:lnTo>
                  <a:pt x="3632898" y="7326643"/>
                </a:lnTo>
                <a:lnTo>
                  <a:pt x="3586353" y="7319708"/>
                </a:lnTo>
                <a:lnTo>
                  <a:pt x="3540010" y="7312190"/>
                </a:lnTo>
                <a:lnTo>
                  <a:pt x="3493859" y="7304087"/>
                </a:lnTo>
                <a:lnTo>
                  <a:pt x="3447910" y="7295426"/>
                </a:lnTo>
                <a:lnTo>
                  <a:pt x="3402152" y="7286193"/>
                </a:lnTo>
                <a:lnTo>
                  <a:pt x="3356610" y="7276389"/>
                </a:lnTo>
                <a:lnTo>
                  <a:pt x="3311258" y="7266038"/>
                </a:lnTo>
                <a:lnTo>
                  <a:pt x="3266135" y="7255116"/>
                </a:lnTo>
                <a:lnTo>
                  <a:pt x="3221228" y="7243648"/>
                </a:lnTo>
                <a:lnTo>
                  <a:pt x="3176524" y="7231634"/>
                </a:lnTo>
                <a:lnTo>
                  <a:pt x="3132061" y="7219061"/>
                </a:lnTo>
                <a:lnTo>
                  <a:pt x="3087814" y="7205967"/>
                </a:lnTo>
                <a:lnTo>
                  <a:pt x="3043809" y="7192315"/>
                </a:lnTo>
                <a:lnTo>
                  <a:pt x="3000032" y="7178141"/>
                </a:lnTo>
                <a:lnTo>
                  <a:pt x="2956496" y="7163435"/>
                </a:lnTo>
                <a:lnTo>
                  <a:pt x="2913202" y="7148208"/>
                </a:lnTo>
                <a:lnTo>
                  <a:pt x="2870162" y="7132460"/>
                </a:lnTo>
                <a:lnTo>
                  <a:pt x="2827363" y="7116178"/>
                </a:lnTo>
                <a:lnTo>
                  <a:pt x="2784818" y="7099401"/>
                </a:lnTo>
                <a:lnTo>
                  <a:pt x="2742539" y="7082104"/>
                </a:lnTo>
                <a:lnTo>
                  <a:pt x="2700515" y="7064299"/>
                </a:lnTo>
                <a:lnTo>
                  <a:pt x="2658757" y="7045985"/>
                </a:lnTo>
                <a:lnTo>
                  <a:pt x="2617279" y="7027189"/>
                </a:lnTo>
                <a:lnTo>
                  <a:pt x="2576055" y="7007885"/>
                </a:lnTo>
                <a:lnTo>
                  <a:pt x="2535123" y="6988086"/>
                </a:lnTo>
                <a:lnTo>
                  <a:pt x="2494470" y="6967804"/>
                </a:lnTo>
                <a:lnTo>
                  <a:pt x="2454097" y="6947040"/>
                </a:lnTo>
                <a:lnTo>
                  <a:pt x="2414016" y="6925805"/>
                </a:lnTo>
                <a:lnTo>
                  <a:pt x="2374227" y="6904075"/>
                </a:lnTo>
                <a:lnTo>
                  <a:pt x="2334742" y="6881889"/>
                </a:lnTo>
                <a:lnTo>
                  <a:pt x="2295550" y="6859219"/>
                </a:lnTo>
                <a:lnTo>
                  <a:pt x="2256663" y="6836092"/>
                </a:lnTo>
                <a:lnTo>
                  <a:pt x="2218080" y="6812508"/>
                </a:lnTo>
                <a:lnTo>
                  <a:pt x="2179815" y="6788467"/>
                </a:lnTo>
                <a:lnTo>
                  <a:pt x="2141867" y="6763969"/>
                </a:lnTo>
                <a:lnTo>
                  <a:pt x="2104224" y="6739014"/>
                </a:lnTo>
                <a:lnTo>
                  <a:pt x="2066925" y="6713626"/>
                </a:lnTo>
                <a:lnTo>
                  <a:pt x="2029942" y="6687794"/>
                </a:lnTo>
                <a:lnTo>
                  <a:pt x="1993290" y="6661518"/>
                </a:lnTo>
                <a:lnTo>
                  <a:pt x="1956968" y="6634810"/>
                </a:lnTo>
                <a:lnTo>
                  <a:pt x="1920989" y="6607670"/>
                </a:lnTo>
                <a:lnTo>
                  <a:pt x="1885353" y="6580111"/>
                </a:lnTo>
                <a:lnTo>
                  <a:pt x="1850059" y="6552120"/>
                </a:lnTo>
                <a:lnTo>
                  <a:pt x="1815122" y="6523723"/>
                </a:lnTo>
                <a:lnTo>
                  <a:pt x="1780540" y="6494894"/>
                </a:lnTo>
                <a:lnTo>
                  <a:pt x="1746313" y="6465671"/>
                </a:lnTo>
                <a:lnTo>
                  <a:pt x="1712442" y="6436030"/>
                </a:lnTo>
                <a:lnTo>
                  <a:pt x="1678940" y="6405981"/>
                </a:lnTo>
                <a:lnTo>
                  <a:pt x="1645805" y="6375540"/>
                </a:lnTo>
                <a:lnTo>
                  <a:pt x="1613052" y="6344704"/>
                </a:lnTo>
                <a:lnTo>
                  <a:pt x="1580667" y="6313475"/>
                </a:lnTo>
                <a:lnTo>
                  <a:pt x="1548663" y="6281852"/>
                </a:lnTo>
                <a:lnTo>
                  <a:pt x="1517040" y="6249860"/>
                </a:lnTo>
                <a:lnTo>
                  <a:pt x="1485811" y="6217475"/>
                </a:lnTo>
                <a:lnTo>
                  <a:pt x="1454975" y="6184709"/>
                </a:lnTo>
                <a:lnTo>
                  <a:pt x="1424533" y="6151575"/>
                </a:lnTo>
                <a:lnTo>
                  <a:pt x="1394485" y="6118072"/>
                </a:lnTo>
                <a:lnTo>
                  <a:pt x="1364856" y="6084214"/>
                </a:lnTo>
                <a:lnTo>
                  <a:pt x="1335620" y="6049975"/>
                </a:lnTo>
                <a:lnTo>
                  <a:pt x="1306804" y="6015393"/>
                </a:lnTo>
                <a:lnTo>
                  <a:pt x="1278394" y="5980455"/>
                </a:lnTo>
                <a:lnTo>
                  <a:pt x="1250403" y="5945162"/>
                </a:lnTo>
                <a:lnTo>
                  <a:pt x="1222844" y="5909526"/>
                </a:lnTo>
                <a:lnTo>
                  <a:pt x="1195705" y="5873547"/>
                </a:lnTo>
                <a:lnTo>
                  <a:pt x="1168996" y="5837225"/>
                </a:lnTo>
                <a:lnTo>
                  <a:pt x="1142733" y="5800585"/>
                </a:lnTo>
                <a:lnTo>
                  <a:pt x="1116888" y="5763590"/>
                </a:lnTo>
                <a:lnTo>
                  <a:pt x="1091501" y="5726290"/>
                </a:lnTo>
                <a:lnTo>
                  <a:pt x="1066558" y="5688647"/>
                </a:lnTo>
                <a:lnTo>
                  <a:pt x="1042060" y="5650700"/>
                </a:lnTo>
                <a:lnTo>
                  <a:pt x="1018006" y="5612435"/>
                </a:lnTo>
                <a:lnTo>
                  <a:pt x="994422" y="5573852"/>
                </a:lnTo>
                <a:lnTo>
                  <a:pt x="971296" y="5534965"/>
                </a:lnTo>
                <a:lnTo>
                  <a:pt x="948639" y="5495772"/>
                </a:lnTo>
                <a:lnTo>
                  <a:pt x="926439" y="5456288"/>
                </a:lnTo>
                <a:lnTo>
                  <a:pt x="904722" y="5416499"/>
                </a:lnTo>
                <a:lnTo>
                  <a:pt x="883475" y="5376418"/>
                </a:lnTo>
                <a:lnTo>
                  <a:pt x="862711" y="5336044"/>
                </a:lnTo>
                <a:lnTo>
                  <a:pt x="842429" y="5295392"/>
                </a:lnTo>
                <a:lnTo>
                  <a:pt x="822642" y="5254460"/>
                </a:lnTo>
                <a:lnTo>
                  <a:pt x="803338" y="5213248"/>
                </a:lnTo>
                <a:lnTo>
                  <a:pt x="784529" y="5171757"/>
                </a:lnTo>
                <a:lnTo>
                  <a:pt x="766229" y="5130000"/>
                </a:lnTo>
                <a:lnTo>
                  <a:pt x="748423" y="5087975"/>
                </a:lnTo>
                <a:lnTo>
                  <a:pt x="731126" y="5045697"/>
                </a:lnTo>
                <a:lnTo>
                  <a:pt x="714336" y="5003152"/>
                </a:lnTo>
                <a:lnTo>
                  <a:pt x="698068" y="4960353"/>
                </a:lnTo>
                <a:lnTo>
                  <a:pt x="682320" y="4917313"/>
                </a:lnTo>
                <a:lnTo>
                  <a:pt x="667080" y="4874018"/>
                </a:lnTo>
                <a:lnTo>
                  <a:pt x="652373" y="4830483"/>
                </a:lnTo>
                <a:lnTo>
                  <a:pt x="638200" y="4786706"/>
                </a:lnTo>
                <a:lnTo>
                  <a:pt x="624560" y="4742700"/>
                </a:lnTo>
                <a:lnTo>
                  <a:pt x="611454" y="4698454"/>
                </a:lnTo>
                <a:lnTo>
                  <a:pt x="598893" y="4653978"/>
                </a:lnTo>
                <a:lnTo>
                  <a:pt x="586879" y="4609287"/>
                </a:lnTo>
                <a:lnTo>
                  <a:pt x="575411" y="4564380"/>
                </a:lnTo>
                <a:lnTo>
                  <a:pt x="564489" y="4519244"/>
                </a:lnTo>
                <a:lnTo>
                  <a:pt x="554126" y="4473905"/>
                </a:lnTo>
                <a:lnTo>
                  <a:pt x="544334" y="4428363"/>
                </a:lnTo>
                <a:lnTo>
                  <a:pt x="535101" y="4382605"/>
                </a:lnTo>
                <a:lnTo>
                  <a:pt x="526427" y="4336656"/>
                </a:lnTo>
                <a:lnTo>
                  <a:pt x="518337" y="4290504"/>
                </a:lnTo>
                <a:lnTo>
                  <a:pt x="510819" y="4244149"/>
                </a:lnTo>
                <a:lnTo>
                  <a:pt x="503872" y="4197616"/>
                </a:lnTo>
                <a:lnTo>
                  <a:pt x="497522" y="4150906"/>
                </a:lnTo>
                <a:lnTo>
                  <a:pt x="491756" y="4104005"/>
                </a:lnTo>
                <a:lnTo>
                  <a:pt x="486575" y="4056926"/>
                </a:lnTo>
                <a:lnTo>
                  <a:pt x="481990" y="4009669"/>
                </a:lnTo>
                <a:lnTo>
                  <a:pt x="478002" y="3962247"/>
                </a:lnTo>
                <a:lnTo>
                  <a:pt x="474624" y="3914660"/>
                </a:lnTo>
                <a:lnTo>
                  <a:pt x="471843" y="3866908"/>
                </a:lnTo>
                <a:lnTo>
                  <a:pt x="469684" y="3818991"/>
                </a:lnTo>
                <a:lnTo>
                  <a:pt x="468134" y="3770922"/>
                </a:lnTo>
                <a:lnTo>
                  <a:pt x="467194" y="3722713"/>
                </a:lnTo>
                <a:lnTo>
                  <a:pt x="466890" y="3674351"/>
                </a:lnTo>
                <a:lnTo>
                  <a:pt x="466890" y="1400962"/>
                </a:lnTo>
                <a:lnTo>
                  <a:pt x="0" y="1400962"/>
                </a:lnTo>
                <a:lnTo>
                  <a:pt x="0" y="3674351"/>
                </a:lnTo>
                <a:lnTo>
                  <a:pt x="279" y="3722700"/>
                </a:lnTo>
                <a:lnTo>
                  <a:pt x="1104" y="3770922"/>
                </a:lnTo>
                <a:lnTo>
                  <a:pt x="2476" y="3819004"/>
                </a:lnTo>
                <a:lnTo>
                  <a:pt x="4406" y="3866959"/>
                </a:lnTo>
                <a:lnTo>
                  <a:pt x="6870" y="3914775"/>
                </a:lnTo>
                <a:lnTo>
                  <a:pt x="9880" y="3962450"/>
                </a:lnTo>
                <a:lnTo>
                  <a:pt x="13423" y="4009974"/>
                </a:lnTo>
                <a:lnTo>
                  <a:pt x="17500" y="4057345"/>
                </a:lnTo>
                <a:lnTo>
                  <a:pt x="22098" y="4104576"/>
                </a:lnTo>
                <a:lnTo>
                  <a:pt x="27241" y="4151655"/>
                </a:lnTo>
                <a:lnTo>
                  <a:pt x="32893" y="4198569"/>
                </a:lnTo>
                <a:lnTo>
                  <a:pt x="39077" y="4245318"/>
                </a:lnTo>
                <a:lnTo>
                  <a:pt x="45770" y="4291914"/>
                </a:lnTo>
                <a:lnTo>
                  <a:pt x="52997" y="4338332"/>
                </a:lnTo>
                <a:lnTo>
                  <a:pt x="60718" y="4384599"/>
                </a:lnTo>
                <a:lnTo>
                  <a:pt x="68961" y="4430674"/>
                </a:lnTo>
                <a:lnTo>
                  <a:pt x="77698" y="4476585"/>
                </a:lnTo>
                <a:lnTo>
                  <a:pt x="86944" y="4522317"/>
                </a:lnTo>
                <a:lnTo>
                  <a:pt x="96697" y="4567860"/>
                </a:lnTo>
                <a:lnTo>
                  <a:pt x="106946" y="4613224"/>
                </a:lnTo>
                <a:lnTo>
                  <a:pt x="117678" y="4658411"/>
                </a:lnTo>
                <a:lnTo>
                  <a:pt x="128917" y="4703394"/>
                </a:lnTo>
                <a:lnTo>
                  <a:pt x="140639" y="4748187"/>
                </a:lnTo>
                <a:lnTo>
                  <a:pt x="152844" y="4792777"/>
                </a:lnTo>
                <a:lnTo>
                  <a:pt x="165531" y="4837176"/>
                </a:lnTo>
                <a:lnTo>
                  <a:pt x="178701" y="4881372"/>
                </a:lnTo>
                <a:lnTo>
                  <a:pt x="192341" y="4925365"/>
                </a:lnTo>
                <a:lnTo>
                  <a:pt x="206463" y="4969141"/>
                </a:lnTo>
                <a:lnTo>
                  <a:pt x="221043" y="5012715"/>
                </a:lnTo>
                <a:lnTo>
                  <a:pt x="236105" y="5056073"/>
                </a:lnTo>
                <a:lnTo>
                  <a:pt x="251625" y="5099202"/>
                </a:lnTo>
                <a:lnTo>
                  <a:pt x="267601" y="5142128"/>
                </a:lnTo>
                <a:lnTo>
                  <a:pt x="284048" y="5184813"/>
                </a:lnTo>
                <a:lnTo>
                  <a:pt x="300939" y="5227282"/>
                </a:lnTo>
                <a:lnTo>
                  <a:pt x="318287" y="5269522"/>
                </a:lnTo>
                <a:lnTo>
                  <a:pt x="336080" y="5311533"/>
                </a:lnTo>
                <a:lnTo>
                  <a:pt x="354330" y="5353304"/>
                </a:lnTo>
                <a:lnTo>
                  <a:pt x="373011" y="5394833"/>
                </a:lnTo>
                <a:lnTo>
                  <a:pt x="392137" y="5436120"/>
                </a:lnTo>
                <a:lnTo>
                  <a:pt x="411708" y="5477167"/>
                </a:lnTo>
                <a:lnTo>
                  <a:pt x="431711" y="5517959"/>
                </a:lnTo>
                <a:lnTo>
                  <a:pt x="452132" y="5558510"/>
                </a:lnTo>
                <a:lnTo>
                  <a:pt x="472998" y="5598807"/>
                </a:lnTo>
                <a:lnTo>
                  <a:pt x="494284" y="5638838"/>
                </a:lnTo>
                <a:lnTo>
                  <a:pt x="515988" y="5678614"/>
                </a:lnTo>
                <a:lnTo>
                  <a:pt x="538111" y="5718124"/>
                </a:lnTo>
                <a:lnTo>
                  <a:pt x="560654" y="5757380"/>
                </a:lnTo>
                <a:lnTo>
                  <a:pt x="583603" y="5796356"/>
                </a:lnTo>
                <a:lnTo>
                  <a:pt x="606971" y="5835066"/>
                </a:lnTo>
                <a:lnTo>
                  <a:pt x="630745" y="5873496"/>
                </a:lnTo>
                <a:lnTo>
                  <a:pt x="654926" y="5911659"/>
                </a:lnTo>
                <a:lnTo>
                  <a:pt x="679500" y="5949531"/>
                </a:lnTo>
                <a:lnTo>
                  <a:pt x="704481" y="5987123"/>
                </a:lnTo>
                <a:lnTo>
                  <a:pt x="729843" y="6024423"/>
                </a:lnTo>
                <a:lnTo>
                  <a:pt x="755611" y="6061443"/>
                </a:lnTo>
                <a:lnTo>
                  <a:pt x="781761" y="6098159"/>
                </a:lnTo>
                <a:lnTo>
                  <a:pt x="808304" y="6134595"/>
                </a:lnTo>
                <a:lnTo>
                  <a:pt x="835228" y="6170714"/>
                </a:lnTo>
                <a:lnTo>
                  <a:pt x="862520" y="6206541"/>
                </a:lnTo>
                <a:lnTo>
                  <a:pt x="890206" y="6242062"/>
                </a:lnTo>
                <a:lnTo>
                  <a:pt x="918260" y="6277280"/>
                </a:lnTo>
                <a:lnTo>
                  <a:pt x="946683" y="6312179"/>
                </a:lnTo>
                <a:lnTo>
                  <a:pt x="975474" y="6346774"/>
                </a:lnTo>
                <a:lnTo>
                  <a:pt x="1004633" y="6381039"/>
                </a:lnTo>
                <a:lnTo>
                  <a:pt x="1034148" y="6414986"/>
                </a:lnTo>
                <a:lnTo>
                  <a:pt x="1064031" y="6448615"/>
                </a:lnTo>
                <a:lnTo>
                  <a:pt x="1094257" y="6481927"/>
                </a:lnTo>
                <a:lnTo>
                  <a:pt x="1124851" y="6514897"/>
                </a:lnTo>
                <a:lnTo>
                  <a:pt x="1155788" y="6547536"/>
                </a:lnTo>
                <a:lnTo>
                  <a:pt x="1187069" y="6579844"/>
                </a:lnTo>
                <a:lnTo>
                  <a:pt x="1218692" y="6611810"/>
                </a:lnTo>
                <a:lnTo>
                  <a:pt x="1250670" y="6643446"/>
                </a:lnTo>
                <a:lnTo>
                  <a:pt x="1282979" y="6674726"/>
                </a:lnTo>
                <a:lnTo>
                  <a:pt x="1315618" y="6705663"/>
                </a:lnTo>
                <a:lnTo>
                  <a:pt x="1348587" y="6736258"/>
                </a:lnTo>
                <a:lnTo>
                  <a:pt x="1381899" y="6766484"/>
                </a:lnTo>
                <a:lnTo>
                  <a:pt x="1415516" y="6796367"/>
                </a:lnTo>
                <a:lnTo>
                  <a:pt x="1449476" y="6825882"/>
                </a:lnTo>
                <a:lnTo>
                  <a:pt x="1483741" y="6855041"/>
                </a:lnTo>
                <a:lnTo>
                  <a:pt x="1518335" y="6883832"/>
                </a:lnTo>
                <a:lnTo>
                  <a:pt x="1553235" y="6912254"/>
                </a:lnTo>
                <a:lnTo>
                  <a:pt x="1588452" y="6940309"/>
                </a:lnTo>
                <a:lnTo>
                  <a:pt x="1623974" y="6967995"/>
                </a:lnTo>
                <a:lnTo>
                  <a:pt x="1659801" y="6995287"/>
                </a:lnTo>
                <a:lnTo>
                  <a:pt x="1695919" y="7022211"/>
                </a:lnTo>
                <a:lnTo>
                  <a:pt x="1732343" y="7048754"/>
                </a:lnTo>
                <a:lnTo>
                  <a:pt x="1769071" y="7074903"/>
                </a:lnTo>
                <a:lnTo>
                  <a:pt x="1806092" y="7100671"/>
                </a:lnTo>
                <a:lnTo>
                  <a:pt x="1843392" y="7126033"/>
                </a:lnTo>
                <a:lnTo>
                  <a:pt x="1880984" y="7151014"/>
                </a:lnTo>
                <a:lnTo>
                  <a:pt x="1918855" y="7175589"/>
                </a:lnTo>
                <a:lnTo>
                  <a:pt x="1957019" y="7199770"/>
                </a:lnTo>
                <a:lnTo>
                  <a:pt x="1995449" y="7223544"/>
                </a:lnTo>
                <a:lnTo>
                  <a:pt x="2034159" y="7246899"/>
                </a:lnTo>
                <a:lnTo>
                  <a:pt x="2073135" y="7269861"/>
                </a:lnTo>
                <a:lnTo>
                  <a:pt x="2112378" y="7292403"/>
                </a:lnTo>
                <a:lnTo>
                  <a:pt x="2151900" y="7314527"/>
                </a:lnTo>
                <a:lnTo>
                  <a:pt x="2191677" y="7336231"/>
                </a:lnTo>
                <a:lnTo>
                  <a:pt x="2231707" y="7357516"/>
                </a:lnTo>
                <a:lnTo>
                  <a:pt x="2272004" y="7378382"/>
                </a:lnTo>
                <a:lnTo>
                  <a:pt x="2312555" y="7398804"/>
                </a:lnTo>
                <a:lnTo>
                  <a:pt x="2353348" y="7418806"/>
                </a:lnTo>
                <a:lnTo>
                  <a:pt x="2394394" y="7438364"/>
                </a:lnTo>
                <a:lnTo>
                  <a:pt x="2435682" y="7457503"/>
                </a:lnTo>
                <a:lnTo>
                  <a:pt x="2477211" y="7476185"/>
                </a:lnTo>
                <a:lnTo>
                  <a:pt x="2518981" y="7494422"/>
                </a:lnTo>
                <a:lnTo>
                  <a:pt x="2560993" y="7512228"/>
                </a:lnTo>
                <a:lnTo>
                  <a:pt x="2603233" y="7529576"/>
                </a:lnTo>
                <a:lnTo>
                  <a:pt x="2645689" y="7546467"/>
                </a:lnTo>
                <a:lnTo>
                  <a:pt x="2688386" y="7562913"/>
                </a:lnTo>
                <a:lnTo>
                  <a:pt x="2731300" y="7578890"/>
                </a:lnTo>
                <a:lnTo>
                  <a:pt x="2774442" y="7594409"/>
                </a:lnTo>
                <a:lnTo>
                  <a:pt x="2817799" y="7609472"/>
                </a:lnTo>
                <a:lnTo>
                  <a:pt x="2861373" y="7624051"/>
                </a:lnTo>
                <a:lnTo>
                  <a:pt x="2905150" y="7638174"/>
                </a:lnTo>
                <a:lnTo>
                  <a:pt x="2949143" y="7651813"/>
                </a:lnTo>
                <a:lnTo>
                  <a:pt x="2993339" y="7664983"/>
                </a:lnTo>
                <a:lnTo>
                  <a:pt x="3037725" y="7677671"/>
                </a:lnTo>
                <a:lnTo>
                  <a:pt x="3082328" y="7689875"/>
                </a:lnTo>
                <a:lnTo>
                  <a:pt x="3127121" y="7701597"/>
                </a:lnTo>
                <a:lnTo>
                  <a:pt x="3172104" y="7712837"/>
                </a:lnTo>
                <a:lnTo>
                  <a:pt x="3217291" y="7723568"/>
                </a:lnTo>
                <a:lnTo>
                  <a:pt x="3262655" y="7733817"/>
                </a:lnTo>
                <a:lnTo>
                  <a:pt x="3308197" y="7743571"/>
                </a:lnTo>
                <a:lnTo>
                  <a:pt x="3353930" y="7752816"/>
                </a:lnTo>
                <a:lnTo>
                  <a:pt x="3399840" y="7761554"/>
                </a:lnTo>
                <a:lnTo>
                  <a:pt x="3445916" y="7769796"/>
                </a:lnTo>
                <a:lnTo>
                  <a:pt x="3492182" y="7777518"/>
                </a:lnTo>
                <a:lnTo>
                  <a:pt x="3538601" y="7784732"/>
                </a:lnTo>
                <a:lnTo>
                  <a:pt x="3585197" y="7791437"/>
                </a:lnTo>
                <a:lnTo>
                  <a:pt x="3631946" y="7797622"/>
                </a:lnTo>
                <a:lnTo>
                  <a:pt x="3678859" y="7803274"/>
                </a:lnTo>
                <a:lnTo>
                  <a:pt x="3725938" y="7808417"/>
                </a:lnTo>
                <a:lnTo>
                  <a:pt x="3773157" y="7813014"/>
                </a:lnTo>
                <a:lnTo>
                  <a:pt x="3820541" y="7817091"/>
                </a:lnTo>
                <a:lnTo>
                  <a:pt x="3868064" y="7820634"/>
                </a:lnTo>
                <a:lnTo>
                  <a:pt x="3915740" y="7823644"/>
                </a:lnTo>
                <a:lnTo>
                  <a:pt x="3963555" y="7826108"/>
                </a:lnTo>
                <a:lnTo>
                  <a:pt x="4011498" y="7828026"/>
                </a:lnTo>
                <a:lnTo>
                  <a:pt x="4059593" y="7829410"/>
                </a:lnTo>
                <a:lnTo>
                  <a:pt x="4107815" y="7830236"/>
                </a:lnTo>
                <a:lnTo>
                  <a:pt x="4156164" y="7830515"/>
                </a:lnTo>
                <a:lnTo>
                  <a:pt x="10660304" y="7830515"/>
                </a:lnTo>
                <a:lnTo>
                  <a:pt x="10660304" y="7363638"/>
                </a:lnTo>
                <a:close/>
              </a:path>
              <a:path w="12576175" h="7830820">
                <a:moveTo>
                  <a:pt x="12575972" y="6474739"/>
                </a:moveTo>
                <a:lnTo>
                  <a:pt x="4233900" y="6474739"/>
                </a:lnTo>
                <a:lnTo>
                  <a:pt x="4185513" y="6474333"/>
                </a:lnTo>
                <a:lnTo>
                  <a:pt x="4137317" y="6473139"/>
                </a:lnTo>
                <a:lnTo>
                  <a:pt x="4089323" y="6471145"/>
                </a:lnTo>
                <a:lnTo>
                  <a:pt x="4041521" y="6468364"/>
                </a:lnTo>
                <a:lnTo>
                  <a:pt x="3993946" y="6464808"/>
                </a:lnTo>
                <a:lnTo>
                  <a:pt x="3946575" y="6460477"/>
                </a:lnTo>
                <a:lnTo>
                  <a:pt x="3899433" y="6455372"/>
                </a:lnTo>
                <a:lnTo>
                  <a:pt x="3852507" y="6449517"/>
                </a:lnTo>
                <a:lnTo>
                  <a:pt x="3805834" y="6442900"/>
                </a:lnTo>
                <a:lnTo>
                  <a:pt x="3759390" y="6435547"/>
                </a:lnTo>
                <a:lnTo>
                  <a:pt x="3713200" y="6427444"/>
                </a:lnTo>
                <a:lnTo>
                  <a:pt x="3667252" y="6418605"/>
                </a:lnTo>
                <a:lnTo>
                  <a:pt x="3621582" y="6409042"/>
                </a:lnTo>
                <a:lnTo>
                  <a:pt x="3576167" y="6398755"/>
                </a:lnTo>
                <a:lnTo>
                  <a:pt x="3531031" y="6387744"/>
                </a:lnTo>
                <a:lnTo>
                  <a:pt x="3486175" y="6376022"/>
                </a:lnTo>
                <a:lnTo>
                  <a:pt x="3441598" y="6363614"/>
                </a:lnTo>
                <a:lnTo>
                  <a:pt x="3397313" y="6350495"/>
                </a:lnTo>
                <a:lnTo>
                  <a:pt x="3353333" y="6336690"/>
                </a:lnTo>
                <a:lnTo>
                  <a:pt x="3309658" y="6322187"/>
                </a:lnTo>
                <a:lnTo>
                  <a:pt x="3266287" y="6307023"/>
                </a:lnTo>
                <a:lnTo>
                  <a:pt x="3223234" y="6291186"/>
                </a:lnTo>
                <a:lnTo>
                  <a:pt x="3180511" y="6274676"/>
                </a:lnTo>
                <a:lnTo>
                  <a:pt x="3138119" y="6257506"/>
                </a:lnTo>
                <a:lnTo>
                  <a:pt x="3096056" y="6239688"/>
                </a:lnTo>
                <a:lnTo>
                  <a:pt x="3054337" y="6221222"/>
                </a:lnTo>
                <a:lnTo>
                  <a:pt x="3012973" y="6202108"/>
                </a:lnTo>
                <a:lnTo>
                  <a:pt x="2971952" y="6182372"/>
                </a:lnTo>
                <a:lnTo>
                  <a:pt x="2931312" y="6162002"/>
                </a:lnTo>
                <a:lnTo>
                  <a:pt x="2891028" y="6141009"/>
                </a:lnTo>
                <a:lnTo>
                  <a:pt x="2851112" y="6119406"/>
                </a:lnTo>
                <a:lnTo>
                  <a:pt x="2811589" y="6097194"/>
                </a:lnTo>
                <a:lnTo>
                  <a:pt x="2772448" y="6074372"/>
                </a:lnTo>
                <a:lnTo>
                  <a:pt x="2733700" y="6050966"/>
                </a:lnTo>
                <a:lnTo>
                  <a:pt x="2695359" y="6026963"/>
                </a:lnTo>
                <a:lnTo>
                  <a:pt x="2657411" y="6002375"/>
                </a:lnTo>
                <a:lnTo>
                  <a:pt x="2619883" y="5977217"/>
                </a:lnTo>
                <a:lnTo>
                  <a:pt x="2582773" y="5951486"/>
                </a:lnTo>
                <a:lnTo>
                  <a:pt x="2546083" y="5925185"/>
                </a:lnTo>
                <a:lnTo>
                  <a:pt x="2509837" y="5898324"/>
                </a:lnTo>
                <a:lnTo>
                  <a:pt x="2474023" y="5870918"/>
                </a:lnTo>
                <a:lnTo>
                  <a:pt x="2438641" y="5842978"/>
                </a:lnTo>
                <a:lnTo>
                  <a:pt x="2403729" y="5814479"/>
                </a:lnTo>
                <a:lnTo>
                  <a:pt x="2369261" y="5785459"/>
                </a:lnTo>
                <a:lnTo>
                  <a:pt x="2335250" y="5755906"/>
                </a:lnTo>
                <a:lnTo>
                  <a:pt x="2301722" y="5725833"/>
                </a:lnTo>
                <a:lnTo>
                  <a:pt x="2268664" y="5695251"/>
                </a:lnTo>
                <a:lnTo>
                  <a:pt x="2236089" y="5664162"/>
                </a:lnTo>
                <a:lnTo>
                  <a:pt x="2204008" y="5632577"/>
                </a:lnTo>
                <a:lnTo>
                  <a:pt x="2172411" y="5600484"/>
                </a:lnTo>
                <a:lnTo>
                  <a:pt x="2141321" y="5567908"/>
                </a:lnTo>
                <a:lnTo>
                  <a:pt x="2110740" y="5534850"/>
                </a:lnTo>
                <a:lnTo>
                  <a:pt x="2080666" y="5501322"/>
                </a:lnTo>
                <a:lnTo>
                  <a:pt x="2051113" y="5467312"/>
                </a:lnTo>
                <a:lnTo>
                  <a:pt x="2022094" y="5432857"/>
                </a:lnTo>
                <a:lnTo>
                  <a:pt x="1993607" y="5397932"/>
                </a:lnTo>
                <a:lnTo>
                  <a:pt x="1965655" y="5362562"/>
                </a:lnTo>
                <a:lnTo>
                  <a:pt x="1938248" y="5326735"/>
                </a:lnTo>
                <a:lnTo>
                  <a:pt x="1911388" y="5290490"/>
                </a:lnTo>
                <a:lnTo>
                  <a:pt x="1885099" y="5253799"/>
                </a:lnTo>
                <a:lnTo>
                  <a:pt x="1859356" y="5216690"/>
                </a:lnTo>
                <a:lnTo>
                  <a:pt x="1834197" y="5179161"/>
                </a:lnTo>
                <a:lnTo>
                  <a:pt x="1809610" y="5141226"/>
                </a:lnTo>
                <a:lnTo>
                  <a:pt x="1785607" y="5102872"/>
                </a:lnTo>
                <a:lnTo>
                  <a:pt x="1762201" y="5064125"/>
                </a:lnTo>
                <a:lnTo>
                  <a:pt x="1739379" y="5024983"/>
                </a:lnTo>
                <a:lnTo>
                  <a:pt x="1717167" y="4985461"/>
                </a:lnTo>
                <a:lnTo>
                  <a:pt x="1695564" y="4945545"/>
                </a:lnTo>
                <a:lnTo>
                  <a:pt x="1674571" y="4905273"/>
                </a:lnTo>
                <a:lnTo>
                  <a:pt x="1654200" y="4864620"/>
                </a:lnTo>
                <a:lnTo>
                  <a:pt x="1634464" y="4823599"/>
                </a:lnTo>
                <a:lnTo>
                  <a:pt x="1615363" y="4782236"/>
                </a:lnTo>
                <a:lnTo>
                  <a:pt x="1596885" y="4740516"/>
                </a:lnTo>
                <a:lnTo>
                  <a:pt x="1579067" y="4698466"/>
                </a:lnTo>
                <a:lnTo>
                  <a:pt x="1561909" y="4656061"/>
                </a:lnTo>
                <a:lnTo>
                  <a:pt x="1545399" y="4613338"/>
                </a:lnTo>
                <a:lnTo>
                  <a:pt x="1529549" y="4570285"/>
                </a:lnTo>
                <a:lnTo>
                  <a:pt x="1514386" y="4526927"/>
                </a:lnTo>
                <a:lnTo>
                  <a:pt x="1499895" y="4483239"/>
                </a:lnTo>
                <a:lnTo>
                  <a:pt x="1486077" y="4439259"/>
                </a:lnTo>
                <a:lnTo>
                  <a:pt x="1472971" y="4394974"/>
                </a:lnTo>
                <a:lnTo>
                  <a:pt x="1460550" y="4350410"/>
                </a:lnTo>
                <a:lnTo>
                  <a:pt x="1448828" y="4305541"/>
                </a:lnTo>
                <a:lnTo>
                  <a:pt x="1437830" y="4260405"/>
                </a:lnTo>
                <a:lnTo>
                  <a:pt x="1427543" y="4215003"/>
                </a:lnTo>
                <a:lnTo>
                  <a:pt x="1417967" y="4169321"/>
                </a:lnTo>
                <a:lnTo>
                  <a:pt x="1409128" y="4123385"/>
                </a:lnTo>
                <a:lnTo>
                  <a:pt x="1401025" y="4077182"/>
                </a:lnTo>
                <a:lnTo>
                  <a:pt x="1393672" y="4030751"/>
                </a:lnTo>
                <a:lnTo>
                  <a:pt x="1387055" y="3984066"/>
                </a:lnTo>
                <a:lnTo>
                  <a:pt x="1381201" y="3937152"/>
                </a:lnTo>
                <a:lnTo>
                  <a:pt x="1376095" y="3889997"/>
                </a:lnTo>
                <a:lnTo>
                  <a:pt x="1371765" y="3842639"/>
                </a:lnTo>
                <a:lnTo>
                  <a:pt x="1368209" y="3795052"/>
                </a:lnTo>
                <a:lnTo>
                  <a:pt x="1365427" y="3747249"/>
                </a:lnTo>
                <a:lnTo>
                  <a:pt x="1363446" y="3699256"/>
                </a:lnTo>
                <a:lnTo>
                  <a:pt x="1362240" y="3651059"/>
                </a:lnTo>
                <a:lnTo>
                  <a:pt x="1361833" y="3602672"/>
                </a:lnTo>
                <a:lnTo>
                  <a:pt x="1361833" y="0"/>
                </a:lnTo>
                <a:lnTo>
                  <a:pt x="894969" y="0"/>
                </a:lnTo>
                <a:lnTo>
                  <a:pt x="894969" y="3602672"/>
                </a:lnTo>
                <a:lnTo>
                  <a:pt x="895311" y="3651046"/>
                </a:lnTo>
                <a:lnTo>
                  <a:pt x="896340" y="3699256"/>
                </a:lnTo>
                <a:lnTo>
                  <a:pt x="898055" y="3747287"/>
                </a:lnTo>
                <a:lnTo>
                  <a:pt x="900442" y="3795153"/>
                </a:lnTo>
                <a:lnTo>
                  <a:pt x="903516" y="3842842"/>
                </a:lnTo>
                <a:lnTo>
                  <a:pt x="907237" y="3890353"/>
                </a:lnTo>
                <a:lnTo>
                  <a:pt x="911644" y="3937673"/>
                </a:lnTo>
                <a:lnTo>
                  <a:pt x="916698" y="3984802"/>
                </a:lnTo>
                <a:lnTo>
                  <a:pt x="922401" y="4031742"/>
                </a:lnTo>
                <a:lnTo>
                  <a:pt x="928763" y="4078478"/>
                </a:lnTo>
                <a:lnTo>
                  <a:pt x="935761" y="4124998"/>
                </a:lnTo>
                <a:lnTo>
                  <a:pt x="943406" y="4171315"/>
                </a:lnTo>
                <a:lnTo>
                  <a:pt x="951687" y="4217428"/>
                </a:lnTo>
                <a:lnTo>
                  <a:pt x="960589" y="4263301"/>
                </a:lnTo>
                <a:lnTo>
                  <a:pt x="970127" y="4308970"/>
                </a:lnTo>
                <a:lnTo>
                  <a:pt x="980287" y="4354398"/>
                </a:lnTo>
                <a:lnTo>
                  <a:pt x="991057" y="4399597"/>
                </a:lnTo>
                <a:lnTo>
                  <a:pt x="1002449" y="4444555"/>
                </a:lnTo>
                <a:lnTo>
                  <a:pt x="1014437" y="4489272"/>
                </a:lnTo>
                <a:lnTo>
                  <a:pt x="1027036" y="4533747"/>
                </a:lnTo>
                <a:lnTo>
                  <a:pt x="1040231" y="4577969"/>
                </a:lnTo>
                <a:lnTo>
                  <a:pt x="1054011" y="4621923"/>
                </a:lnTo>
                <a:lnTo>
                  <a:pt x="1068387" y="4665624"/>
                </a:lnTo>
                <a:lnTo>
                  <a:pt x="1083348" y="4709058"/>
                </a:lnTo>
                <a:lnTo>
                  <a:pt x="1098892" y="4752225"/>
                </a:lnTo>
                <a:lnTo>
                  <a:pt x="1114996" y="4795113"/>
                </a:lnTo>
                <a:lnTo>
                  <a:pt x="1131684" y="4837722"/>
                </a:lnTo>
                <a:lnTo>
                  <a:pt x="1148930" y="4880038"/>
                </a:lnTo>
                <a:lnTo>
                  <a:pt x="1166749" y="4922075"/>
                </a:lnTo>
                <a:lnTo>
                  <a:pt x="1185113" y="4963820"/>
                </a:lnTo>
                <a:lnTo>
                  <a:pt x="1204023" y="5005260"/>
                </a:lnTo>
                <a:lnTo>
                  <a:pt x="1223492" y="5046396"/>
                </a:lnTo>
                <a:lnTo>
                  <a:pt x="1243495" y="5087226"/>
                </a:lnTo>
                <a:lnTo>
                  <a:pt x="1264031" y="5127739"/>
                </a:lnTo>
                <a:lnTo>
                  <a:pt x="1285113" y="5167947"/>
                </a:lnTo>
                <a:lnTo>
                  <a:pt x="1306715" y="5207825"/>
                </a:lnTo>
                <a:lnTo>
                  <a:pt x="1328839" y="5247373"/>
                </a:lnTo>
                <a:lnTo>
                  <a:pt x="1351483" y="5286591"/>
                </a:lnTo>
                <a:lnTo>
                  <a:pt x="1374635" y="5325478"/>
                </a:lnTo>
                <a:lnTo>
                  <a:pt x="1398308" y="5364023"/>
                </a:lnTo>
                <a:lnTo>
                  <a:pt x="1422476" y="5402211"/>
                </a:lnTo>
                <a:lnTo>
                  <a:pt x="1447152" y="5440057"/>
                </a:lnTo>
                <a:lnTo>
                  <a:pt x="1472311" y="5477548"/>
                </a:lnTo>
                <a:lnTo>
                  <a:pt x="1497977" y="5514683"/>
                </a:lnTo>
                <a:lnTo>
                  <a:pt x="1524114" y="5551449"/>
                </a:lnTo>
                <a:lnTo>
                  <a:pt x="1550746" y="5587847"/>
                </a:lnTo>
                <a:lnTo>
                  <a:pt x="1577835" y="5623877"/>
                </a:lnTo>
                <a:lnTo>
                  <a:pt x="1605407" y="5659526"/>
                </a:lnTo>
                <a:lnTo>
                  <a:pt x="1633448" y="5694781"/>
                </a:lnTo>
                <a:lnTo>
                  <a:pt x="1661960" y="5729668"/>
                </a:lnTo>
                <a:lnTo>
                  <a:pt x="1690916" y="5764149"/>
                </a:lnTo>
                <a:lnTo>
                  <a:pt x="1720329" y="5798236"/>
                </a:lnTo>
                <a:lnTo>
                  <a:pt x="1750187" y="5831916"/>
                </a:lnTo>
                <a:lnTo>
                  <a:pt x="1780489" y="5865203"/>
                </a:lnTo>
                <a:lnTo>
                  <a:pt x="1811235" y="5898070"/>
                </a:lnTo>
                <a:lnTo>
                  <a:pt x="1842414" y="5930519"/>
                </a:lnTo>
                <a:lnTo>
                  <a:pt x="1874024" y="5962561"/>
                </a:lnTo>
                <a:lnTo>
                  <a:pt x="1906054" y="5994158"/>
                </a:lnTo>
                <a:lnTo>
                  <a:pt x="1938502" y="6025337"/>
                </a:lnTo>
                <a:lnTo>
                  <a:pt x="1971370" y="6056084"/>
                </a:lnTo>
                <a:lnTo>
                  <a:pt x="2004656" y="6086386"/>
                </a:lnTo>
                <a:lnTo>
                  <a:pt x="2038337" y="6116256"/>
                </a:lnTo>
                <a:lnTo>
                  <a:pt x="2072424" y="6145657"/>
                </a:lnTo>
                <a:lnTo>
                  <a:pt x="2106917" y="6174625"/>
                </a:lnTo>
                <a:lnTo>
                  <a:pt x="2141791" y="6203124"/>
                </a:lnTo>
                <a:lnTo>
                  <a:pt x="2177046" y="6231166"/>
                </a:lnTo>
                <a:lnTo>
                  <a:pt x="2212695" y="6258738"/>
                </a:lnTo>
                <a:lnTo>
                  <a:pt x="2248725" y="6285839"/>
                </a:lnTo>
                <a:lnTo>
                  <a:pt x="2285123" y="6312459"/>
                </a:lnTo>
                <a:lnTo>
                  <a:pt x="2321890" y="6338608"/>
                </a:lnTo>
                <a:lnTo>
                  <a:pt x="2359025" y="6364262"/>
                </a:lnTo>
                <a:lnTo>
                  <a:pt x="2396515" y="6389421"/>
                </a:lnTo>
                <a:lnTo>
                  <a:pt x="2434361" y="6414097"/>
                </a:lnTo>
                <a:lnTo>
                  <a:pt x="2472563" y="6438265"/>
                </a:lnTo>
                <a:lnTo>
                  <a:pt x="2511107" y="6461938"/>
                </a:lnTo>
                <a:lnTo>
                  <a:pt x="2549982" y="6485090"/>
                </a:lnTo>
                <a:lnTo>
                  <a:pt x="2589199" y="6507734"/>
                </a:lnTo>
                <a:lnTo>
                  <a:pt x="2628760" y="6529870"/>
                </a:lnTo>
                <a:lnTo>
                  <a:pt x="2668625" y="6551473"/>
                </a:lnTo>
                <a:lnTo>
                  <a:pt x="2708833" y="6572542"/>
                </a:lnTo>
                <a:lnTo>
                  <a:pt x="2749346" y="6593078"/>
                </a:lnTo>
                <a:lnTo>
                  <a:pt x="2790177" y="6613093"/>
                </a:lnTo>
                <a:lnTo>
                  <a:pt x="2831312" y="6632549"/>
                </a:lnTo>
                <a:lnTo>
                  <a:pt x="2872752" y="6651472"/>
                </a:lnTo>
                <a:lnTo>
                  <a:pt x="2914497" y="6669837"/>
                </a:lnTo>
                <a:lnTo>
                  <a:pt x="2956534" y="6687642"/>
                </a:lnTo>
                <a:lnTo>
                  <a:pt x="2998851" y="6704889"/>
                </a:lnTo>
                <a:lnTo>
                  <a:pt x="3041459" y="6721576"/>
                </a:lnTo>
                <a:lnTo>
                  <a:pt x="3084347" y="6737693"/>
                </a:lnTo>
                <a:lnTo>
                  <a:pt x="3127514" y="6753225"/>
                </a:lnTo>
                <a:lnTo>
                  <a:pt x="3170948" y="6768185"/>
                </a:lnTo>
                <a:lnTo>
                  <a:pt x="3214649" y="6782562"/>
                </a:lnTo>
                <a:lnTo>
                  <a:pt x="3258616" y="6796354"/>
                </a:lnTo>
                <a:lnTo>
                  <a:pt x="3302825" y="6809537"/>
                </a:lnTo>
                <a:lnTo>
                  <a:pt x="3347301" y="6822135"/>
                </a:lnTo>
                <a:lnTo>
                  <a:pt x="3392017" y="6834137"/>
                </a:lnTo>
                <a:lnTo>
                  <a:pt x="3436975" y="6845516"/>
                </a:lnTo>
                <a:lnTo>
                  <a:pt x="3482175" y="6856285"/>
                </a:lnTo>
                <a:lnTo>
                  <a:pt x="3527615" y="6866445"/>
                </a:lnTo>
                <a:lnTo>
                  <a:pt x="3573272" y="6875983"/>
                </a:lnTo>
                <a:lnTo>
                  <a:pt x="3619157" y="6884886"/>
                </a:lnTo>
                <a:lnTo>
                  <a:pt x="3665258" y="6893166"/>
                </a:lnTo>
                <a:lnTo>
                  <a:pt x="3711575" y="6900812"/>
                </a:lnTo>
                <a:lnTo>
                  <a:pt x="3758107" y="6907809"/>
                </a:lnTo>
                <a:lnTo>
                  <a:pt x="3804831" y="6914172"/>
                </a:lnTo>
                <a:lnTo>
                  <a:pt x="3851770" y="6919887"/>
                </a:lnTo>
                <a:lnTo>
                  <a:pt x="3898900" y="6924942"/>
                </a:lnTo>
                <a:lnTo>
                  <a:pt x="3946220" y="6929336"/>
                </a:lnTo>
                <a:lnTo>
                  <a:pt x="3993731" y="6933070"/>
                </a:lnTo>
                <a:lnTo>
                  <a:pt x="4041419" y="6936130"/>
                </a:lnTo>
                <a:lnTo>
                  <a:pt x="4089285" y="6938518"/>
                </a:lnTo>
                <a:lnTo>
                  <a:pt x="4137317" y="6940232"/>
                </a:lnTo>
                <a:lnTo>
                  <a:pt x="4185526" y="6941261"/>
                </a:lnTo>
                <a:lnTo>
                  <a:pt x="4233900" y="6941617"/>
                </a:lnTo>
                <a:lnTo>
                  <a:pt x="12575972" y="6941617"/>
                </a:lnTo>
                <a:lnTo>
                  <a:pt x="12575972" y="6474739"/>
                </a:lnTo>
                <a:close/>
              </a:path>
            </a:pathLst>
          </a:custGeom>
          <a:solidFill>
            <a:srgbClr val="2E3642">
              <a:alpha val="14999"/>
            </a:srgbClr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2181" y="496594"/>
            <a:ext cx="10515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Clear</a:t>
            </a:r>
            <a:endParaRPr sz="3200" dirty="0">
              <a:latin typeface="Raleway SemiBold"/>
              <a:cs typeface="Raleway 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14122" y="1096690"/>
            <a:ext cx="3313528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14"/>
              </a:spcBef>
            </a:pP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(Replaces</a:t>
            </a:r>
            <a:r>
              <a:rPr b="1" i="1" spc="-5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Pure</a:t>
            </a:r>
            <a:r>
              <a:rPr b="1" i="1" spc="-5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-</a:t>
            </a:r>
            <a:r>
              <a:rPr b="1" i="1" spc="-5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Acne)</a:t>
            </a:r>
            <a:endParaRPr dirty="0">
              <a:latin typeface="Raleway"/>
              <a:cs typeface="Ralewa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68554" y="2025049"/>
            <a:ext cx="8871585" cy="32387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635" marR="2435225" indent="-115570" algn="l" rtl="0">
              <a:lnSpc>
                <a:spcPct val="100400"/>
              </a:lnSpc>
              <a:spcBef>
                <a:spcPts val="95"/>
              </a:spcBef>
              <a:buSzPct val="95652"/>
              <a:buChar char="•"/>
              <a:tabLst>
                <a:tab pos="128270" algn="l"/>
              </a:tabLst>
            </a:pP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Contains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significantly</a:t>
            </a:r>
            <a:r>
              <a:rPr sz="2400" b="1" spc="2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higher</a:t>
            </a:r>
            <a:r>
              <a:rPr sz="2400" b="1" spc="2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concentration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of </a:t>
            </a:r>
            <a:r>
              <a:rPr sz="2400" b="1" spc="-55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Azeoglicina®</a:t>
            </a:r>
            <a:endParaRPr sz="2400" dirty="0"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2380"/>
              </a:spcBef>
              <a:buSzPct val="95652"/>
              <a:buChar char="•"/>
              <a:tabLst>
                <a:tab pos="128270" algn="l"/>
              </a:tabLst>
            </a:pP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Fortified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with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Nordic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cotton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extract,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known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as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a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soothing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agent</a:t>
            </a:r>
            <a:endParaRPr sz="2400" dirty="0"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30"/>
              </a:spcBef>
              <a:buSzPct val="95652"/>
              <a:buChar char="•"/>
              <a:tabLst>
                <a:tab pos="128270" algn="l"/>
              </a:tabLst>
            </a:pP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Helps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to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relieve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redness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and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blemishes</a:t>
            </a:r>
            <a:endParaRPr sz="2400" dirty="0"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30"/>
              </a:spcBef>
              <a:buSzPct val="95652"/>
              <a:buChar char="•"/>
              <a:tabLst>
                <a:tab pos="128270" algn="l"/>
              </a:tabLst>
            </a:pP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Calming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ingredients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hydrate,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nourish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and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smooth uneven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skin</a:t>
            </a:r>
            <a:endParaRPr sz="2400" dirty="0">
              <a:latin typeface="Raleway SemiBold"/>
              <a:cs typeface="Raleway Semi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124" y="2025203"/>
            <a:ext cx="7794726" cy="2869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635" marR="2709545" indent="-115570" algn="l" rtl="0">
              <a:lnSpc>
                <a:spcPct val="100400"/>
              </a:lnSpc>
              <a:spcBef>
                <a:spcPts val="95"/>
              </a:spcBef>
              <a:buSzPct val="95652"/>
              <a:buChar char="•"/>
              <a:tabLst>
                <a:tab pos="128270" algn="l"/>
              </a:tabLst>
            </a:pP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Specially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formulated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to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achieve </a:t>
            </a:r>
            <a:r>
              <a:rPr sz="2400" b="1" spc="-55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clear,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even,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calm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skin</a:t>
            </a:r>
            <a:endParaRPr sz="2400" dirty="0">
              <a:latin typeface="Raleway SemiBold"/>
              <a:cs typeface="Raleway SemiBold"/>
            </a:endParaRPr>
          </a:p>
          <a:p>
            <a:pPr marL="127635" marR="5080" indent="-115570" algn="l" rtl="0">
              <a:lnSpc>
                <a:spcPct val="100400"/>
              </a:lnSpc>
              <a:spcBef>
                <a:spcPts val="2370"/>
              </a:spcBef>
              <a:buSzPct val="95652"/>
              <a:buChar char="•"/>
              <a:tabLst>
                <a:tab pos="128270" algn="l"/>
              </a:tabLst>
            </a:pP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Rich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in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Neutrazen™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and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Salicylic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Acid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to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help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purify </a:t>
            </a:r>
            <a:r>
              <a:rPr sz="2400" b="1" spc="-55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clogged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pores</a:t>
            </a:r>
            <a:endParaRPr sz="2400" dirty="0"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30"/>
              </a:spcBef>
              <a:buSzPct val="95652"/>
              <a:buChar char="•"/>
              <a:tabLst>
                <a:tab pos="128270" algn="l"/>
              </a:tabLst>
            </a:pP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Fortified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with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Niacinamide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(Vit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B3)</a:t>
            </a:r>
            <a:endParaRPr sz="2400" dirty="0"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30"/>
              </a:spcBef>
              <a:buSzPct val="95652"/>
              <a:buChar char="•"/>
              <a:tabLst>
                <a:tab pos="128270" algn="l"/>
              </a:tabLst>
            </a:pP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Added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Allantoin (soothing agent)</a:t>
            </a:r>
            <a:endParaRPr sz="2400" dirty="0">
              <a:latin typeface="Raleway SemiBold"/>
              <a:cs typeface="Raleway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42749" y="221874"/>
            <a:ext cx="5143501" cy="1175963"/>
          </a:xfrm>
          <a:prstGeom prst="rect">
            <a:avLst/>
          </a:prstGeom>
        </p:spPr>
        <p:txBody>
          <a:bodyPr vert="horz" wrap="square" lIns="0" tIns="28829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2270"/>
              </a:spcBef>
            </a:pP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Soothing</a:t>
            </a:r>
            <a:endParaRPr sz="3200" dirty="0">
              <a:latin typeface="Raleway SemiBold"/>
              <a:cs typeface="Raleway SemiBold"/>
            </a:endParaRPr>
          </a:p>
          <a:p>
            <a:pPr marL="12700" algn="l" rtl="0">
              <a:lnSpc>
                <a:spcPct val="100000"/>
              </a:lnSpc>
              <a:spcBef>
                <a:spcPts val="940"/>
              </a:spcBef>
            </a:pP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(Replaces</a:t>
            </a:r>
            <a:r>
              <a:rPr b="1" i="1" spc="-5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10" dirty="0">
                <a:solidFill>
                  <a:srgbClr val="CFA3A3"/>
                </a:solidFill>
                <a:latin typeface="Raleway"/>
                <a:cs typeface="Raleway"/>
              </a:rPr>
              <a:t>Couperose</a:t>
            </a:r>
            <a:r>
              <a:rPr b="1" i="1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10" dirty="0">
                <a:solidFill>
                  <a:srgbClr val="CFA3A3"/>
                </a:solidFill>
                <a:latin typeface="Raleway"/>
                <a:cs typeface="Raleway"/>
              </a:rPr>
              <a:t>and</a:t>
            </a:r>
            <a:r>
              <a:rPr b="1" i="1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Sensitive</a:t>
            </a:r>
            <a:r>
              <a:rPr b="1" i="1" dirty="0">
                <a:solidFill>
                  <a:srgbClr val="CFA3A3"/>
                </a:solidFill>
                <a:latin typeface="Raleway"/>
                <a:cs typeface="Raleway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"/>
                <a:cs typeface="Raleway"/>
              </a:rPr>
              <a:t>Skin)</a:t>
            </a:r>
            <a:endParaRPr dirty="0">
              <a:latin typeface="Raleway"/>
              <a:cs typeface="Raleway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7389" y="5714216"/>
            <a:ext cx="7282461" cy="47335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85608" y="5844479"/>
            <a:ext cx="6867442" cy="4603336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71BB1A6A-AD99-40A6-AA02-93B588031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0" y="448110"/>
            <a:ext cx="1116519" cy="1108710"/>
          </a:xfrm>
          <a:prstGeom prst="rect">
            <a:avLst/>
          </a:prstGeom>
        </p:spPr>
      </p:pic>
      <p:pic>
        <p:nvPicPr>
          <p:cNvPr id="28" name="תמונה 27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CFB6C4BA-291E-45A6-BEAC-F54E01BE2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007" y="453544"/>
            <a:ext cx="1108710" cy="1069481"/>
          </a:xfrm>
          <a:prstGeom prst="rect">
            <a:avLst/>
          </a:prstGeom>
        </p:spPr>
      </p:pic>
      <p:pic>
        <p:nvPicPr>
          <p:cNvPr id="29" name="object 13">
            <a:extLst>
              <a:ext uri="{FF2B5EF4-FFF2-40B4-BE49-F238E27FC236}">
                <a16:creationId xmlns:a16="http://schemas.microsoft.com/office/drawing/2014/main" id="{0D660785-1FBC-48AD-A9CF-7AEE4453B34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A2387097-6361-4B51-A344-D00008D87A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28115" y="2055500"/>
            <a:ext cx="12576175" cy="7830820"/>
          </a:xfrm>
          <a:custGeom>
            <a:avLst/>
            <a:gdLst/>
            <a:ahLst/>
            <a:cxnLst/>
            <a:rect l="l" t="t" r="r" b="b"/>
            <a:pathLst>
              <a:path w="12576175" h="7830820">
                <a:moveTo>
                  <a:pt x="9713785" y="5589346"/>
                </a:moveTo>
                <a:lnTo>
                  <a:pt x="4299026" y="5589346"/>
                </a:lnTo>
                <a:lnTo>
                  <a:pt x="4250601" y="5588787"/>
                </a:lnTo>
                <a:lnTo>
                  <a:pt x="4202442" y="5587111"/>
                </a:lnTo>
                <a:lnTo>
                  <a:pt x="4154563" y="5584317"/>
                </a:lnTo>
                <a:lnTo>
                  <a:pt x="4106989" y="5580443"/>
                </a:lnTo>
                <a:lnTo>
                  <a:pt x="4059720" y="5575490"/>
                </a:lnTo>
                <a:lnTo>
                  <a:pt x="4012781" y="5569470"/>
                </a:lnTo>
                <a:lnTo>
                  <a:pt x="3966159" y="5562397"/>
                </a:lnTo>
                <a:lnTo>
                  <a:pt x="3919893" y="5554281"/>
                </a:lnTo>
                <a:lnTo>
                  <a:pt x="3873982" y="5545137"/>
                </a:lnTo>
                <a:lnTo>
                  <a:pt x="3828440" y="5534977"/>
                </a:lnTo>
                <a:lnTo>
                  <a:pt x="3783292" y="5523814"/>
                </a:lnTo>
                <a:lnTo>
                  <a:pt x="3738524" y="5511660"/>
                </a:lnTo>
                <a:lnTo>
                  <a:pt x="3694176" y="5498516"/>
                </a:lnTo>
                <a:lnTo>
                  <a:pt x="3650234" y="5484419"/>
                </a:lnTo>
                <a:lnTo>
                  <a:pt x="3606736" y="5469356"/>
                </a:lnTo>
                <a:lnTo>
                  <a:pt x="3563683" y="5453354"/>
                </a:lnTo>
                <a:lnTo>
                  <a:pt x="3521087" y="5436425"/>
                </a:lnTo>
                <a:lnTo>
                  <a:pt x="3478949" y="5418569"/>
                </a:lnTo>
                <a:lnTo>
                  <a:pt x="3437305" y="5399824"/>
                </a:lnTo>
                <a:lnTo>
                  <a:pt x="3396157" y="5380177"/>
                </a:lnTo>
                <a:lnTo>
                  <a:pt x="3355517" y="5359654"/>
                </a:lnTo>
                <a:lnTo>
                  <a:pt x="3315385" y="5338254"/>
                </a:lnTo>
                <a:lnTo>
                  <a:pt x="3275800" y="5316004"/>
                </a:lnTo>
                <a:lnTo>
                  <a:pt x="3236747" y="5292915"/>
                </a:lnTo>
                <a:lnTo>
                  <a:pt x="3198266" y="5268988"/>
                </a:lnTo>
                <a:lnTo>
                  <a:pt x="3160344" y="5244249"/>
                </a:lnTo>
                <a:lnTo>
                  <a:pt x="3123006" y="5218696"/>
                </a:lnTo>
                <a:lnTo>
                  <a:pt x="3086252" y="5192369"/>
                </a:lnTo>
                <a:lnTo>
                  <a:pt x="3050121" y="5165242"/>
                </a:lnTo>
                <a:lnTo>
                  <a:pt x="3014599" y="5137353"/>
                </a:lnTo>
                <a:lnTo>
                  <a:pt x="2979712" y="5108714"/>
                </a:lnTo>
                <a:lnTo>
                  <a:pt x="2945460" y="5079327"/>
                </a:lnTo>
                <a:lnTo>
                  <a:pt x="2911881" y="5049202"/>
                </a:lnTo>
                <a:lnTo>
                  <a:pt x="2878963" y="5018367"/>
                </a:lnTo>
                <a:lnTo>
                  <a:pt x="2846717" y="4986820"/>
                </a:lnTo>
                <a:lnTo>
                  <a:pt x="2815183" y="4954587"/>
                </a:lnTo>
                <a:lnTo>
                  <a:pt x="2784348" y="4921669"/>
                </a:lnTo>
                <a:lnTo>
                  <a:pt x="2754223" y="4888077"/>
                </a:lnTo>
                <a:lnTo>
                  <a:pt x="2724835" y="4853838"/>
                </a:lnTo>
                <a:lnTo>
                  <a:pt x="2696197" y="4818951"/>
                </a:lnTo>
                <a:lnTo>
                  <a:pt x="2668308" y="4783429"/>
                </a:lnTo>
                <a:lnTo>
                  <a:pt x="2641181" y="4747298"/>
                </a:lnTo>
                <a:lnTo>
                  <a:pt x="2614841" y="4710544"/>
                </a:lnTo>
                <a:lnTo>
                  <a:pt x="2589301" y="4673206"/>
                </a:lnTo>
                <a:lnTo>
                  <a:pt x="2564561" y="4635284"/>
                </a:lnTo>
                <a:lnTo>
                  <a:pt x="2540635" y="4596803"/>
                </a:lnTo>
                <a:lnTo>
                  <a:pt x="2517546" y="4557750"/>
                </a:lnTo>
                <a:lnTo>
                  <a:pt x="2495296" y="4518164"/>
                </a:lnTo>
                <a:lnTo>
                  <a:pt x="2473896" y="4478032"/>
                </a:lnTo>
                <a:lnTo>
                  <a:pt x="2453373" y="4437392"/>
                </a:lnTo>
                <a:lnTo>
                  <a:pt x="2433726" y="4396244"/>
                </a:lnTo>
                <a:lnTo>
                  <a:pt x="2414968" y="4354601"/>
                </a:lnTo>
                <a:lnTo>
                  <a:pt x="2397125" y="4312463"/>
                </a:lnTo>
                <a:lnTo>
                  <a:pt x="2380183" y="4269867"/>
                </a:lnTo>
                <a:lnTo>
                  <a:pt x="2364181" y="4226814"/>
                </a:lnTo>
                <a:lnTo>
                  <a:pt x="2349131" y="4183316"/>
                </a:lnTo>
                <a:lnTo>
                  <a:pt x="2335022" y="4139387"/>
                </a:lnTo>
                <a:lnTo>
                  <a:pt x="2321890" y="4095026"/>
                </a:lnTo>
                <a:lnTo>
                  <a:pt x="2309723" y="4050271"/>
                </a:lnTo>
                <a:lnTo>
                  <a:pt x="2298560" y="4005110"/>
                </a:lnTo>
                <a:lnTo>
                  <a:pt x="2288400" y="3959568"/>
                </a:lnTo>
                <a:lnTo>
                  <a:pt x="2279256" y="3913657"/>
                </a:lnTo>
                <a:lnTo>
                  <a:pt x="2271141" y="3867391"/>
                </a:lnTo>
                <a:lnTo>
                  <a:pt x="2264067" y="3820782"/>
                </a:lnTo>
                <a:lnTo>
                  <a:pt x="2258047" y="3773830"/>
                </a:lnTo>
                <a:lnTo>
                  <a:pt x="2253094" y="3726561"/>
                </a:lnTo>
                <a:lnTo>
                  <a:pt x="2249220" y="3678986"/>
                </a:lnTo>
                <a:lnTo>
                  <a:pt x="2246439" y="3631107"/>
                </a:lnTo>
                <a:lnTo>
                  <a:pt x="2244763" y="3582949"/>
                </a:lnTo>
                <a:lnTo>
                  <a:pt x="2244191" y="3534524"/>
                </a:lnTo>
                <a:lnTo>
                  <a:pt x="2244191" y="2081542"/>
                </a:lnTo>
                <a:lnTo>
                  <a:pt x="1777326" y="2081542"/>
                </a:lnTo>
                <a:lnTo>
                  <a:pt x="1777326" y="3534524"/>
                </a:lnTo>
                <a:lnTo>
                  <a:pt x="1777784" y="3582924"/>
                </a:lnTo>
                <a:lnTo>
                  <a:pt x="1779143" y="3631107"/>
                </a:lnTo>
                <a:lnTo>
                  <a:pt x="1781416" y="3679063"/>
                </a:lnTo>
                <a:lnTo>
                  <a:pt x="1784578" y="3726777"/>
                </a:lnTo>
                <a:lnTo>
                  <a:pt x="1788617" y="3774249"/>
                </a:lnTo>
                <a:lnTo>
                  <a:pt x="1793544" y="3821480"/>
                </a:lnTo>
                <a:lnTo>
                  <a:pt x="1799336" y="3868445"/>
                </a:lnTo>
                <a:lnTo>
                  <a:pt x="1805990" y="3915143"/>
                </a:lnTo>
                <a:lnTo>
                  <a:pt x="1813483" y="3961561"/>
                </a:lnTo>
                <a:lnTo>
                  <a:pt x="1821840" y="4007701"/>
                </a:lnTo>
                <a:lnTo>
                  <a:pt x="1831022" y="4053535"/>
                </a:lnTo>
                <a:lnTo>
                  <a:pt x="1841030" y="4099077"/>
                </a:lnTo>
                <a:lnTo>
                  <a:pt x="1851850" y="4144314"/>
                </a:lnTo>
                <a:lnTo>
                  <a:pt x="1863496" y="4189234"/>
                </a:lnTo>
                <a:lnTo>
                  <a:pt x="1875929" y="4233824"/>
                </a:lnTo>
                <a:lnTo>
                  <a:pt x="1889175" y="4278071"/>
                </a:lnTo>
                <a:lnTo>
                  <a:pt x="1903196" y="4321988"/>
                </a:lnTo>
                <a:lnTo>
                  <a:pt x="1917992" y="4365561"/>
                </a:lnTo>
                <a:lnTo>
                  <a:pt x="1933562" y="4408767"/>
                </a:lnTo>
                <a:lnTo>
                  <a:pt x="1949894" y="4451604"/>
                </a:lnTo>
                <a:lnTo>
                  <a:pt x="1966976" y="4494073"/>
                </a:lnTo>
                <a:lnTo>
                  <a:pt x="1984806" y="4536148"/>
                </a:lnTo>
                <a:lnTo>
                  <a:pt x="2003374" y="4577842"/>
                </a:lnTo>
                <a:lnTo>
                  <a:pt x="2022665" y="4619129"/>
                </a:lnTo>
                <a:lnTo>
                  <a:pt x="2042680" y="4660011"/>
                </a:lnTo>
                <a:lnTo>
                  <a:pt x="2063407" y="4700486"/>
                </a:lnTo>
                <a:lnTo>
                  <a:pt x="2084844" y="4740529"/>
                </a:lnTo>
                <a:lnTo>
                  <a:pt x="2106968" y="4780140"/>
                </a:lnTo>
                <a:lnTo>
                  <a:pt x="2129777" y="4819307"/>
                </a:lnTo>
                <a:lnTo>
                  <a:pt x="2153272" y="4858029"/>
                </a:lnTo>
                <a:lnTo>
                  <a:pt x="2177440" y="4896294"/>
                </a:lnTo>
                <a:lnTo>
                  <a:pt x="2202256" y="4934089"/>
                </a:lnTo>
                <a:lnTo>
                  <a:pt x="2227745" y="4971415"/>
                </a:lnTo>
                <a:lnTo>
                  <a:pt x="2253869" y="5008257"/>
                </a:lnTo>
                <a:lnTo>
                  <a:pt x="2280640" y="5044605"/>
                </a:lnTo>
                <a:lnTo>
                  <a:pt x="2308034" y="5080470"/>
                </a:lnTo>
                <a:lnTo>
                  <a:pt x="2336050" y="5115814"/>
                </a:lnTo>
                <a:lnTo>
                  <a:pt x="2364676" y="5150650"/>
                </a:lnTo>
                <a:lnTo>
                  <a:pt x="2393912" y="5184953"/>
                </a:lnTo>
                <a:lnTo>
                  <a:pt x="2423744" y="5218735"/>
                </a:lnTo>
                <a:lnTo>
                  <a:pt x="2454160" y="5251983"/>
                </a:lnTo>
                <a:lnTo>
                  <a:pt x="2485161" y="5284673"/>
                </a:lnTo>
                <a:lnTo>
                  <a:pt x="2516733" y="5316804"/>
                </a:lnTo>
                <a:lnTo>
                  <a:pt x="2548877" y="5348376"/>
                </a:lnTo>
                <a:lnTo>
                  <a:pt x="2581567" y="5379390"/>
                </a:lnTo>
                <a:lnTo>
                  <a:pt x="2614815" y="5409806"/>
                </a:lnTo>
                <a:lnTo>
                  <a:pt x="2648585" y="5439638"/>
                </a:lnTo>
                <a:lnTo>
                  <a:pt x="2682900" y="5468874"/>
                </a:lnTo>
                <a:lnTo>
                  <a:pt x="2717736" y="5497500"/>
                </a:lnTo>
                <a:lnTo>
                  <a:pt x="2753080" y="5525516"/>
                </a:lnTo>
                <a:lnTo>
                  <a:pt x="2788945" y="5552910"/>
                </a:lnTo>
                <a:lnTo>
                  <a:pt x="2825292" y="5579681"/>
                </a:lnTo>
                <a:lnTo>
                  <a:pt x="2862135" y="5605805"/>
                </a:lnTo>
                <a:lnTo>
                  <a:pt x="2899460" y="5631281"/>
                </a:lnTo>
                <a:lnTo>
                  <a:pt x="2937256" y="5656110"/>
                </a:lnTo>
                <a:lnTo>
                  <a:pt x="2975521" y="5680278"/>
                </a:lnTo>
                <a:lnTo>
                  <a:pt x="3014243" y="5703773"/>
                </a:lnTo>
                <a:lnTo>
                  <a:pt x="3053410" y="5726582"/>
                </a:lnTo>
                <a:lnTo>
                  <a:pt x="3093021" y="5748706"/>
                </a:lnTo>
                <a:lnTo>
                  <a:pt x="3133064" y="5770130"/>
                </a:lnTo>
                <a:lnTo>
                  <a:pt x="3173539" y="5790857"/>
                </a:lnTo>
                <a:lnTo>
                  <a:pt x="3214420" y="5810872"/>
                </a:lnTo>
                <a:lnTo>
                  <a:pt x="3255708" y="5830176"/>
                </a:lnTo>
                <a:lnTo>
                  <a:pt x="3297402" y="5848743"/>
                </a:lnTo>
                <a:lnTo>
                  <a:pt x="3339490" y="5866562"/>
                </a:lnTo>
                <a:lnTo>
                  <a:pt x="3381946" y="5883656"/>
                </a:lnTo>
                <a:lnTo>
                  <a:pt x="3424783" y="5899975"/>
                </a:lnTo>
                <a:lnTo>
                  <a:pt x="3467989" y="5915545"/>
                </a:lnTo>
                <a:lnTo>
                  <a:pt x="3511562" y="5930354"/>
                </a:lnTo>
                <a:lnTo>
                  <a:pt x="3555479" y="5944374"/>
                </a:lnTo>
                <a:lnTo>
                  <a:pt x="3599726" y="5957608"/>
                </a:lnTo>
                <a:lnTo>
                  <a:pt x="3644328" y="5970054"/>
                </a:lnTo>
                <a:lnTo>
                  <a:pt x="3689235" y="5981687"/>
                </a:lnTo>
                <a:lnTo>
                  <a:pt x="3734473" y="5992520"/>
                </a:lnTo>
                <a:lnTo>
                  <a:pt x="3780015" y="6002528"/>
                </a:lnTo>
                <a:lnTo>
                  <a:pt x="3825862" y="6011710"/>
                </a:lnTo>
                <a:lnTo>
                  <a:pt x="3871988" y="6020054"/>
                </a:lnTo>
                <a:lnTo>
                  <a:pt x="3918407" y="6027559"/>
                </a:lnTo>
                <a:lnTo>
                  <a:pt x="3965105" y="6034214"/>
                </a:lnTo>
                <a:lnTo>
                  <a:pt x="4012069" y="6039993"/>
                </a:lnTo>
                <a:lnTo>
                  <a:pt x="4059301" y="6044920"/>
                </a:lnTo>
                <a:lnTo>
                  <a:pt x="4106773" y="6048972"/>
                </a:lnTo>
                <a:lnTo>
                  <a:pt x="4154487" y="6052134"/>
                </a:lnTo>
                <a:lnTo>
                  <a:pt x="4202442" y="6054395"/>
                </a:lnTo>
                <a:lnTo>
                  <a:pt x="4250626" y="6055766"/>
                </a:lnTo>
                <a:lnTo>
                  <a:pt x="4299026" y="6056223"/>
                </a:lnTo>
                <a:lnTo>
                  <a:pt x="9713785" y="6056223"/>
                </a:lnTo>
                <a:lnTo>
                  <a:pt x="9713785" y="5589346"/>
                </a:lnTo>
                <a:close/>
              </a:path>
              <a:path w="12576175" h="7830820">
                <a:moveTo>
                  <a:pt x="10660304" y="7363638"/>
                </a:moveTo>
                <a:lnTo>
                  <a:pt x="4156164" y="7363638"/>
                </a:lnTo>
                <a:lnTo>
                  <a:pt x="4107802" y="7363333"/>
                </a:lnTo>
                <a:lnTo>
                  <a:pt x="4059580" y="7362393"/>
                </a:lnTo>
                <a:lnTo>
                  <a:pt x="4011523" y="7360844"/>
                </a:lnTo>
                <a:lnTo>
                  <a:pt x="3963606" y="7358672"/>
                </a:lnTo>
                <a:lnTo>
                  <a:pt x="3915854" y="7355903"/>
                </a:lnTo>
                <a:lnTo>
                  <a:pt x="3868267" y="7352512"/>
                </a:lnTo>
                <a:lnTo>
                  <a:pt x="3820845" y="7348537"/>
                </a:lnTo>
                <a:lnTo>
                  <a:pt x="3773589" y="7343953"/>
                </a:lnTo>
                <a:lnTo>
                  <a:pt x="3726510" y="7338771"/>
                </a:lnTo>
                <a:lnTo>
                  <a:pt x="3679609" y="7333005"/>
                </a:lnTo>
                <a:lnTo>
                  <a:pt x="3632898" y="7326643"/>
                </a:lnTo>
                <a:lnTo>
                  <a:pt x="3586353" y="7319708"/>
                </a:lnTo>
                <a:lnTo>
                  <a:pt x="3540010" y="7312190"/>
                </a:lnTo>
                <a:lnTo>
                  <a:pt x="3493859" y="7304087"/>
                </a:lnTo>
                <a:lnTo>
                  <a:pt x="3447910" y="7295426"/>
                </a:lnTo>
                <a:lnTo>
                  <a:pt x="3402152" y="7286193"/>
                </a:lnTo>
                <a:lnTo>
                  <a:pt x="3356610" y="7276389"/>
                </a:lnTo>
                <a:lnTo>
                  <a:pt x="3311258" y="7266038"/>
                </a:lnTo>
                <a:lnTo>
                  <a:pt x="3266135" y="7255116"/>
                </a:lnTo>
                <a:lnTo>
                  <a:pt x="3221228" y="7243648"/>
                </a:lnTo>
                <a:lnTo>
                  <a:pt x="3176524" y="7231634"/>
                </a:lnTo>
                <a:lnTo>
                  <a:pt x="3132061" y="7219061"/>
                </a:lnTo>
                <a:lnTo>
                  <a:pt x="3087814" y="7205967"/>
                </a:lnTo>
                <a:lnTo>
                  <a:pt x="3043809" y="7192315"/>
                </a:lnTo>
                <a:lnTo>
                  <a:pt x="3000032" y="7178141"/>
                </a:lnTo>
                <a:lnTo>
                  <a:pt x="2956496" y="7163435"/>
                </a:lnTo>
                <a:lnTo>
                  <a:pt x="2913202" y="7148208"/>
                </a:lnTo>
                <a:lnTo>
                  <a:pt x="2870162" y="7132460"/>
                </a:lnTo>
                <a:lnTo>
                  <a:pt x="2827363" y="7116178"/>
                </a:lnTo>
                <a:lnTo>
                  <a:pt x="2784818" y="7099401"/>
                </a:lnTo>
                <a:lnTo>
                  <a:pt x="2742539" y="7082104"/>
                </a:lnTo>
                <a:lnTo>
                  <a:pt x="2700515" y="7064299"/>
                </a:lnTo>
                <a:lnTo>
                  <a:pt x="2658757" y="7045985"/>
                </a:lnTo>
                <a:lnTo>
                  <a:pt x="2617279" y="7027189"/>
                </a:lnTo>
                <a:lnTo>
                  <a:pt x="2576055" y="7007885"/>
                </a:lnTo>
                <a:lnTo>
                  <a:pt x="2535123" y="6988086"/>
                </a:lnTo>
                <a:lnTo>
                  <a:pt x="2494470" y="6967804"/>
                </a:lnTo>
                <a:lnTo>
                  <a:pt x="2454097" y="6947040"/>
                </a:lnTo>
                <a:lnTo>
                  <a:pt x="2414016" y="6925805"/>
                </a:lnTo>
                <a:lnTo>
                  <a:pt x="2374227" y="6904075"/>
                </a:lnTo>
                <a:lnTo>
                  <a:pt x="2334742" y="6881889"/>
                </a:lnTo>
                <a:lnTo>
                  <a:pt x="2295550" y="6859219"/>
                </a:lnTo>
                <a:lnTo>
                  <a:pt x="2256663" y="6836092"/>
                </a:lnTo>
                <a:lnTo>
                  <a:pt x="2218080" y="6812508"/>
                </a:lnTo>
                <a:lnTo>
                  <a:pt x="2179815" y="6788467"/>
                </a:lnTo>
                <a:lnTo>
                  <a:pt x="2141867" y="6763969"/>
                </a:lnTo>
                <a:lnTo>
                  <a:pt x="2104224" y="6739014"/>
                </a:lnTo>
                <a:lnTo>
                  <a:pt x="2066925" y="6713626"/>
                </a:lnTo>
                <a:lnTo>
                  <a:pt x="2029942" y="6687794"/>
                </a:lnTo>
                <a:lnTo>
                  <a:pt x="1993290" y="6661518"/>
                </a:lnTo>
                <a:lnTo>
                  <a:pt x="1956968" y="6634810"/>
                </a:lnTo>
                <a:lnTo>
                  <a:pt x="1920989" y="6607670"/>
                </a:lnTo>
                <a:lnTo>
                  <a:pt x="1885353" y="6580111"/>
                </a:lnTo>
                <a:lnTo>
                  <a:pt x="1850059" y="6552120"/>
                </a:lnTo>
                <a:lnTo>
                  <a:pt x="1815122" y="6523723"/>
                </a:lnTo>
                <a:lnTo>
                  <a:pt x="1780540" y="6494894"/>
                </a:lnTo>
                <a:lnTo>
                  <a:pt x="1746313" y="6465671"/>
                </a:lnTo>
                <a:lnTo>
                  <a:pt x="1712442" y="6436030"/>
                </a:lnTo>
                <a:lnTo>
                  <a:pt x="1678940" y="6405981"/>
                </a:lnTo>
                <a:lnTo>
                  <a:pt x="1645805" y="6375540"/>
                </a:lnTo>
                <a:lnTo>
                  <a:pt x="1613052" y="6344704"/>
                </a:lnTo>
                <a:lnTo>
                  <a:pt x="1580667" y="6313475"/>
                </a:lnTo>
                <a:lnTo>
                  <a:pt x="1548663" y="6281852"/>
                </a:lnTo>
                <a:lnTo>
                  <a:pt x="1517040" y="6249860"/>
                </a:lnTo>
                <a:lnTo>
                  <a:pt x="1485811" y="6217475"/>
                </a:lnTo>
                <a:lnTo>
                  <a:pt x="1454975" y="6184709"/>
                </a:lnTo>
                <a:lnTo>
                  <a:pt x="1424533" y="6151575"/>
                </a:lnTo>
                <a:lnTo>
                  <a:pt x="1394485" y="6118072"/>
                </a:lnTo>
                <a:lnTo>
                  <a:pt x="1364856" y="6084214"/>
                </a:lnTo>
                <a:lnTo>
                  <a:pt x="1335620" y="6049975"/>
                </a:lnTo>
                <a:lnTo>
                  <a:pt x="1306804" y="6015393"/>
                </a:lnTo>
                <a:lnTo>
                  <a:pt x="1278394" y="5980455"/>
                </a:lnTo>
                <a:lnTo>
                  <a:pt x="1250403" y="5945162"/>
                </a:lnTo>
                <a:lnTo>
                  <a:pt x="1222844" y="5909526"/>
                </a:lnTo>
                <a:lnTo>
                  <a:pt x="1195705" y="5873547"/>
                </a:lnTo>
                <a:lnTo>
                  <a:pt x="1168996" y="5837225"/>
                </a:lnTo>
                <a:lnTo>
                  <a:pt x="1142733" y="5800585"/>
                </a:lnTo>
                <a:lnTo>
                  <a:pt x="1116888" y="5763590"/>
                </a:lnTo>
                <a:lnTo>
                  <a:pt x="1091501" y="5726290"/>
                </a:lnTo>
                <a:lnTo>
                  <a:pt x="1066558" y="5688647"/>
                </a:lnTo>
                <a:lnTo>
                  <a:pt x="1042060" y="5650700"/>
                </a:lnTo>
                <a:lnTo>
                  <a:pt x="1018006" y="5612435"/>
                </a:lnTo>
                <a:lnTo>
                  <a:pt x="994422" y="5573852"/>
                </a:lnTo>
                <a:lnTo>
                  <a:pt x="971296" y="5534965"/>
                </a:lnTo>
                <a:lnTo>
                  <a:pt x="948639" y="5495772"/>
                </a:lnTo>
                <a:lnTo>
                  <a:pt x="926439" y="5456288"/>
                </a:lnTo>
                <a:lnTo>
                  <a:pt x="904722" y="5416499"/>
                </a:lnTo>
                <a:lnTo>
                  <a:pt x="883475" y="5376418"/>
                </a:lnTo>
                <a:lnTo>
                  <a:pt x="862711" y="5336044"/>
                </a:lnTo>
                <a:lnTo>
                  <a:pt x="842429" y="5295392"/>
                </a:lnTo>
                <a:lnTo>
                  <a:pt x="822642" y="5254460"/>
                </a:lnTo>
                <a:lnTo>
                  <a:pt x="803338" y="5213248"/>
                </a:lnTo>
                <a:lnTo>
                  <a:pt x="784529" y="5171757"/>
                </a:lnTo>
                <a:lnTo>
                  <a:pt x="766229" y="5130000"/>
                </a:lnTo>
                <a:lnTo>
                  <a:pt x="748423" y="5087975"/>
                </a:lnTo>
                <a:lnTo>
                  <a:pt x="731126" y="5045697"/>
                </a:lnTo>
                <a:lnTo>
                  <a:pt x="714336" y="5003152"/>
                </a:lnTo>
                <a:lnTo>
                  <a:pt x="698068" y="4960353"/>
                </a:lnTo>
                <a:lnTo>
                  <a:pt x="682320" y="4917313"/>
                </a:lnTo>
                <a:lnTo>
                  <a:pt x="667080" y="4874018"/>
                </a:lnTo>
                <a:lnTo>
                  <a:pt x="652373" y="4830483"/>
                </a:lnTo>
                <a:lnTo>
                  <a:pt x="638200" y="4786706"/>
                </a:lnTo>
                <a:lnTo>
                  <a:pt x="624560" y="4742700"/>
                </a:lnTo>
                <a:lnTo>
                  <a:pt x="611454" y="4698454"/>
                </a:lnTo>
                <a:lnTo>
                  <a:pt x="598893" y="4653978"/>
                </a:lnTo>
                <a:lnTo>
                  <a:pt x="586879" y="4609287"/>
                </a:lnTo>
                <a:lnTo>
                  <a:pt x="575411" y="4564380"/>
                </a:lnTo>
                <a:lnTo>
                  <a:pt x="564489" y="4519244"/>
                </a:lnTo>
                <a:lnTo>
                  <a:pt x="554126" y="4473905"/>
                </a:lnTo>
                <a:lnTo>
                  <a:pt x="544334" y="4428363"/>
                </a:lnTo>
                <a:lnTo>
                  <a:pt x="535101" y="4382605"/>
                </a:lnTo>
                <a:lnTo>
                  <a:pt x="526427" y="4336656"/>
                </a:lnTo>
                <a:lnTo>
                  <a:pt x="518337" y="4290504"/>
                </a:lnTo>
                <a:lnTo>
                  <a:pt x="510819" y="4244149"/>
                </a:lnTo>
                <a:lnTo>
                  <a:pt x="503872" y="4197616"/>
                </a:lnTo>
                <a:lnTo>
                  <a:pt x="497522" y="4150906"/>
                </a:lnTo>
                <a:lnTo>
                  <a:pt x="491756" y="4104005"/>
                </a:lnTo>
                <a:lnTo>
                  <a:pt x="486575" y="4056926"/>
                </a:lnTo>
                <a:lnTo>
                  <a:pt x="481990" y="4009669"/>
                </a:lnTo>
                <a:lnTo>
                  <a:pt x="478002" y="3962247"/>
                </a:lnTo>
                <a:lnTo>
                  <a:pt x="474624" y="3914660"/>
                </a:lnTo>
                <a:lnTo>
                  <a:pt x="471843" y="3866908"/>
                </a:lnTo>
                <a:lnTo>
                  <a:pt x="469684" y="3818991"/>
                </a:lnTo>
                <a:lnTo>
                  <a:pt x="468134" y="3770922"/>
                </a:lnTo>
                <a:lnTo>
                  <a:pt x="467194" y="3722713"/>
                </a:lnTo>
                <a:lnTo>
                  <a:pt x="466890" y="3674351"/>
                </a:lnTo>
                <a:lnTo>
                  <a:pt x="466890" y="1400962"/>
                </a:lnTo>
                <a:lnTo>
                  <a:pt x="0" y="1400962"/>
                </a:lnTo>
                <a:lnTo>
                  <a:pt x="0" y="3674351"/>
                </a:lnTo>
                <a:lnTo>
                  <a:pt x="279" y="3722700"/>
                </a:lnTo>
                <a:lnTo>
                  <a:pt x="1104" y="3770922"/>
                </a:lnTo>
                <a:lnTo>
                  <a:pt x="2476" y="3819004"/>
                </a:lnTo>
                <a:lnTo>
                  <a:pt x="4406" y="3866959"/>
                </a:lnTo>
                <a:lnTo>
                  <a:pt x="6870" y="3914775"/>
                </a:lnTo>
                <a:lnTo>
                  <a:pt x="9880" y="3962450"/>
                </a:lnTo>
                <a:lnTo>
                  <a:pt x="13423" y="4009974"/>
                </a:lnTo>
                <a:lnTo>
                  <a:pt x="17500" y="4057345"/>
                </a:lnTo>
                <a:lnTo>
                  <a:pt x="22098" y="4104576"/>
                </a:lnTo>
                <a:lnTo>
                  <a:pt x="27241" y="4151655"/>
                </a:lnTo>
                <a:lnTo>
                  <a:pt x="32893" y="4198569"/>
                </a:lnTo>
                <a:lnTo>
                  <a:pt x="39077" y="4245318"/>
                </a:lnTo>
                <a:lnTo>
                  <a:pt x="45770" y="4291914"/>
                </a:lnTo>
                <a:lnTo>
                  <a:pt x="52997" y="4338332"/>
                </a:lnTo>
                <a:lnTo>
                  <a:pt x="60718" y="4384599"/>
                </a:lnTo>
                <a:lnTo>
                  <a:pt x="68961" y="4430674"/>
                </a:lnTo>
                <a:lnTo>
                  <a:pt x="77698" y="4476585"/>
                </a:lnTo>
                <a:lnTo>
                  <a:pt x="86944" y="4522317"/>
                </a:lnTo>
                <a:lnTo>
                  <a:pt x="96697" y="4567860"/>
                </a:lnTo>
                <a:lnTo>
                  <a:pt x="106946" y="4613224"/>
                </a:lnTo>
                <a:lnTo>
                  <a:pt x="117678" y="4658411"/>
                </a:lnTo>
                <a:lnTo>
                  <a:pt x="128917" y="4703394"/>
                </a:lnTo>
                <a:lnTo>
                  <a:pt x="140639" y="4748187"/>
                </a:lnTo>
                <a:lnTo>
                  <a:pt x="152844" y="4792777"/>
                </a:lnTo>
                <a:lnTo>
                  <a:pt x="165531" y="4837176"/>
                </a:lnTo>
                <a:lnTo>
                  <a:pt x="178701" y="4881372"/>
                </a:lnTo>
                <a:lnTo>
                  <a:pt x="192341" y="4925365"/>
                </a:lnTo>
                <a:lnTo>
                  <a:pt x="206463" y="4969141"/>
                </a:lnTo>
                <a:lnTo>
                  <a:pt x="221043" y="5012715"/>
                </a:lnTo>
                <a:lnTo>
                  <a:pt x="236105" y="5056073"/>
                </a:lnTo>
                <a:lnTo>
                  <a:pt x="251625" y="5099202"/>
                </a:lnTo>
                <a:lnTo>
                  <a:pt x="267601" y="5142128"/>
                </a:lnTo>
                <a:lnTo>
                  <a:pt x="284048" y="5184813"/>
                </a:lnTo>
                <a:lnTo>
                  <a:pt x="300939" y="5227282"/>
                </a:lnTo>
                <a:lnTo>
                  <a:pt x="318287" y="5269522"/>
                </a:lnTo>
                <a:lnTo>
                  <a:pt x="336080" y="5311533"/>
                </a:lnTo>
                <a:lnTo>
                  <a:pt x="354330" y="5353304"/>
                </a:lnTo>
                <a:lnTo>
                  <a:pt x="373011" y="5394833"/>
                </a:lnTo>
                <a:lnTo>
                  <a:pt x="392137" y="5436120"/>
                </a:lnTo>
                <a:lnTo>
                  <a:pt x="411708" y="5477167"/>
                </a:lnTo>
                <a:lnTo>
                  <a:pt x="431711" y="5517959"/>
                </a:lnTo>
                <a:lnTo>
                  <a:pt x="452132" y="5558510"/>
                </a:lnTo>
                <a:lnTo>
                  <a:pt x="472998" y="5598807"/>
                </a:lnTo>
                <a:lnTo>
                  <a:pt x="494284" y="5638838"/>
                </a:lnTo>
                <a:lnTo>
                  <a:pt x="515988" y="5678614"/>
                </a:lnTo>
                <a:lnTo>
                  <a:pt x="538111" y="5718124"/>
                </a:lnTo>
                <a:lnTo>
                  <a:pt x="560654" y="5757380"/>
                </a:lnTo>
                <a:lnTo>
                  <a:pt x="583603" y="5796356"/>
                </a:lnTo>
                <a:lnTo>
                  <a:pt x="606971" y="5835066"/>
                </a:lnTo>
                <a:lnTo>
                  <a:pt x="630745" y="5873496"/>
                </a:lnTo>
                <a:lnTo>
                  <a:pt x="654926" y="5911659"/>
                </a:lnTo>
                <a:lnTo>
                  <a:pt x="679500" y="5949531"/>
                </a:lnTo>
                <a:lnTo>
                  <a:pt x="704481" y="5987123"/>
                </a:lnTo>
                <a:lnTo>
                  <a:pt x="729843" y="6024423"/>
                </a:lnTo>
                <a:lnTo>
                  <a:pt x="755611" y="6061443"/>
                </a:lnTo>
                <a:lnTo>
                  <a:pt x="781761" y="6098159"/>
                </a:lnTo>
                <a:lnTo>
                  <a:pt x="808304" y="6134595"/>
                </a:lnTo>
                <a:lnTo>
                  <a:pt x="835228" y="6170714"/>
                </a:lnTo>
                <a:lnTo>
                  <a:pt x="862520" y="6206541"/>
                </a:lnTo>
                <a:lnTo>
                  <a:pt x="890206" y="6242062"/>
                </a:lnTo>
                <a:lnTo>
                  <a:pt x="918260" y="6277280"/>
                </a:lnTo>
                <a:lnTo>
                  <a:pt x="946683" y="6312179"/>
                </a:lnTo>
                <a:lnTo>
                  <a:pt x="975474" y="6346774"/>
                </a:lnTo>
                <a:lnTo>
                  <a:pt x="1004633" y="6381039"/>
                </a:lnTo>
                <a:lnTo>
                  <a:pt x="1034148" y="6414986"/>
                </a:lnTo>
                <a:lnTo>
                  <a:pt x="1064031" y="6448615"/>
                </a:lnTo>
                <a:lnTo>
                  <a:pt x="1094257" y="6481927"/>
                </a:lnTo>
                <a:lnTo>
                  <a:pt x="1124851" y="6514897"/>
                </a:lnTo>
                <a:lnTo>
                  <a:pt x="1155788" y="6547536"/>
                </a:lnTo>
                <a:lnTo>
                  <a:pt x="1187069" y="6579844"/>
                </a:lnTo>
                <a:lnTo>
                  <a:pt x="1218692" y="6611810"/>
                </a:lnTo>
                <a:lnTo>
                  <a:pt x="1250670" y="6643446"/>
                </a:lnTo>
                <a:lnTo>
                  <a:pt x="1282979" y="6674726"/>
                </a:lnTo>
                <a:lnTo>
                  <a:pt x="1315618" y="6705663"/>
                </a:lnTo>
                <a:lnTo>
                  <a:pt x="1348587" y="6736258"/>
                </a:lnTo>
                <a:lnTo>
                  <a:pt x="1381899" y="6766484"/>
                </a:lnTo>
                <a:lnTo>
                  <a:pt x="1415516" y="6796367"/>
                </a:lnTo>
                <a:lnTo>
                  <a:pt x="1449476" y="6825882"/>
                </a:lnTo>
                <a:lnTo>
                  <a:pt x="1483741" y="6855041"/>
                </a:lnTo>
                <a:lnTo>
                  <a:pt x="1518335" y="6883832"/>
                </a:lnTo>
                <a:lnTo>
                  <a:pt x="1553235" y="6912254"/>
                </a:lnTo>
                <a:lnTo>
                  <a:pt x="1588452" y="6940309"/>
                </a:lnTo>
                <a:lnTo>
                  <a:pt x="1623974" y="6967995"/>
                </a:lnTo>
                <a:lnTo>
                  <a:pt x="1659801" y="6995287"/>
                </a:lnTo>
                <a:lnTo>
                  <a:pt x="1695919" y="7022211"/>
                </a:lnTo>
                <a:lnTo>
                  <a:pt x="1732343" y="7048754"/>
                </a:lnTo>
                <a:lnTo>
                  <a:pt x="1769071" y="7074903"/>
                </a:lnTo>
                <a:lnTo>
                  <a:pt x="1806092" y="7100671"/>
                </a:lnTo>
                <a:lnTo>
                  <a:pt x="1843392" y="7126033"/>
                </a:lnTo>
                <a:lnTo>
                  <a:pt x="1880984" y="7151014"/>
                </a:lnTo>
                <a:lnTo>
                  <a:pt x="1918855" y="7175589"/>
                </a:lnTo>
                <a:lnTo>
                  <a:pt x="1957019" y="7199770"/>
                </a:lnTo>
                <a:lnTo>
                  <a:pt x="1995449" y="7223544"/>
                </a:lnTo>
                <a:lnTo>
                  <a:pt x="2034159" y="7246899"/>
                </a:lnTo>
                <a:lnTo>
                  <a:pt x="2073135" y="7269861"/>
                </a:lnTo>
                <a:lnTo>
                  <a:pt x="2112378" y="7292403"/>
                </a:lnTo>
                <a:lnTo>
                  <a:pt x="2151900" y="7314527"/>
                </a:lnTo>
                <a:lnTo>
                  <a:pt x="2191677" y="7336231"/>
                </a:lnTo>
                <a:lnTo>
                  <a:pt x="2231707" y="7357516"/>
                </a:lnTo>
                <a:lnTo>
                  <a:pt x="2272004" y="7378382"/>
                </a:lnTo>
                <a:lnTo>
                  <a:pt x="2312555" y="7398804"/>
                </a:lnTo>
                <a:lnTo>
                  <a:pt x="2353348" y="7418806"/>
                </a:lnTo>
                <a:lnTo>
                  <a:pt x="2394394" y="7438364"/>
                </a:lnTo>
                <a:lnTo>
                  <a:pt x="2435682" y="7457503"/>
                </a:lnTo>
                <a:lnTo>
                  <a:pt x="2477211" y="7476185"/>
                </a:lnTo>
                <a:lnTo>
                  <a:pt x="2518981" y="7494422"/>
                </a:lnTo>
                <a:lnTo>
                  <a:pt x="2560993" y="7512228"/>
                </a:lnTo>
                <a:lnTo>
                  <a:pt x="2603233" y="7529576"/>
                </a:lnTo>
                <a:lnTo>
                  <a:pt x="2645689" y="7546467"/>
                </a:lnTo>
                <a:lnTo>
                  <a:pt x="2688386" y="7562913"/>
                </a:lnTo>
                <a:lnTo>
                  <a:pt x="2731300" y="7578890"/>
                </a:lnTo>
                <a:lnTo>
                  <a:pt x="2774442" y="7594409"/>
                </a:lnTo>
                <a:lnTo>
                  <a:pt x="2817799" y="7609472"/>
                </a:lnTo>
                <a:lnTo>
                  <a:pt x="2861373" y="7624051"/>
                </a:lnTo>
                <a:lnTo>
                  <a:pt x="2905150" y="7638174"/>
                </a:lnTo>
                <a:lnTo>
                  <a:pt x="2949143" y="7651813"/>
                </a:lnTo>
                <a:lnTo>
                  <a:pt x="2993339" y="7664983"/>
                </a:lnTo>
                <a:lnTo>
                  <a:pt x="3037725" y="7677671"/>
                </a:lnTo>
                <a:lnTo>
                  <a:pt x="3082328" y="7689875"/>
                </a:lnTo>
                <a:lnTo>
                  <a:pt x="3127121" y="7701597"/>
                </a:lnTo>
                <a:lnTo>
                  <a:pt x="3172104" y="7712837"/>
                </a:lnTo>
                <a:lnTo>
                  <a:pt x="3217291" y="7723568"/>
                </a:lnTo>
                <a:lnTo>
                  <a:pt x="3262655" y="7733817"/>
                </a:lnTo>
                <a:lnTo>
                  <a:pt x="3308197" y="7743571"/>
                </a:lnTo>
                <a:lnTo>
                  <a:pt x="3353930" y="7752816"/>
                </a:lnTo>
                <a:lnTo>
                  <a:pt x="3399840" y="7761554"/>
                </a:lnTo>
                <a:lnTo>
                  <a:pt x="3445916" y="7769796"/>
                </a:lnTo>
                <a:lnTo>
                  <a:pt x="3492182" y="7777518"/>
                </a:lnTo>
                <a:lnTo>
                  <a:pt x="3538601" y="7784732"/>
                </a:lnTo>
                <a:lnTo>
                  <a:pt x="3585197" y="7791437"/>
                </a:lnTo>
                <a:lnTo>
                  <a:pt x="3631946" y="7797622"/>
                </a:lnTo>
                <a:lnTo>
                  <a:pt x="3678859" y="7803274"/>
                </a:lnTo>
                <a:lnTo>
                  <a:pt x="3725938" y="7808417"/>
                </a:lnTo>
                <a:lnTo>
                  <a:pt x="3773157" y="7813014"/>
                </a:lnTo>
                <a:lnTo>
                  <a:pt x="3820541" y="7817091"/>
                </a:lnTo>
                <a:lnTo>
                  <a:pt x="3868064" y="7820634"/>
                </a:lnTo>
                <a:lnTo>
                  <a:pt x="3915740" y="7823644"/>
                </a:lnTo>
                <a:lnTo>
                  <a:pt x="3963555" y="7826108"/>
                </a:lnTo>
                <a:lnTo>
                  <a:pt x="4011498" y="7828026"/>
                </a:lnTo>
                <a:lnTo>
                  <a:pt x="4059593" y="7829410"/>
                </a:lnTo>
                <a:lnTo>
                  <a:pt x="4107815" y="7830236"/>
                </a:lnTo>
                <a:lnTo>
                  <a:pt x="4156164" y="7830515"/>
                </a:lnTo>
                <a:lnTo>
                  <a:pt x="10660304" y="7830515"/>
                </a:lnTo>
                <a:lnTo>
                  <a:pt x="10660304" y="7363638"/>
                </a:lnTo>
                <a:close/>
              </a:path>
              <a:path w="12576175" h="7830820">
                <a:moveTo>
                  <a:pt x="12575972" y="6474739"/>
                </a:moveTo>
                <a:lnTo>
                  <a:pt x="4233900" y="6474739"/>
                </a:lnTo>
                <a:lnTo>
                  <a:pt x="4185513" y="6474333"/>
                </a:lnTo>
                <a:lnTo>
                  <a:pt x="4137317" y="6473139"/>
                </a:lnTo>
                <a:lnTo>
                  <a:pt x="4089323" y="6471145"/>
                </a:lnTo>
                <a:lnTo>
                  <a:pt x="4041521" y="6468364"/>
                </a:lnTo>
                <a:lnTo>
                  <a:pt x="3993946" y="6464808"/>
                </a:lnTo>
                <a:lnTo>
                  <a:pt x="3946575" y="6460477"/>
                </a:lnTo>
                <a:lnTo>
                  <a:pt x="3899433" y="6455372"/>
                </a:lnTo>
                <a:lnTo>
                  <a:pt x="3852507" y="6449517"/>
                </a:lnTo>
                <a:lnTo>
                  <a:pt x="3805834" y="6442900"/>
                </a:lnTo>
                <a:lnTo>
                  <a:pt x="3759390" y="6435547"/>
                </a:lnTo>
                <a:lnTo>
                  <a:pt x="3713200" y="6427444"/>
                </a:lnTo>
                <a:lnTo>
                  <a:pt x="3667252" y="6418605"/>
                </a:lnTo>
                <a:lnTo>
                  <a:pt x="3621582" y="6409042"/>
                </a:lnTo>
                <a:lnTo>
                  <a:pt x="3576167" y="6398755"/>
                </a:lnTo>
                <a:lnTo>
                  <a:pt x="3531031" y="6387744"/>
                </a:lnTo>
                <a:lnTo>
                  <a:pt x="3486175" y="6376022"/>
                </a:lnTo>
                <a:lnTo>
                  <a:pt x="3441598" y="6363614"/>
                </a:lnTo>
                <a:lnTo>
                  <a:pt x="3397313" y="6350495"/>
                </a:lnTo>
                <a:lnTo>
                  <a:pt x="3353333" y="6336690"/>
                </a:lnTo>
                <a:lnTo>
                  <a:pt x="3309658" y="6322187"/>
                </a:lnTo>
                <a:lnTo>
                  <a:pt x="3266287" y="6307023"/>
                </a:lnTo>
                <a:lnTo>
                  <a:pt x="3223234" y="6291186"/>
                </a:lnTo>
                <a:lnTo>
                  <a:pt x="3180511" y="6274676"/>
                </a:lnTo>
                <a:lnTo>
                  <a:pt x="3138119" y="6257506"/>
                </a:lnTo>
                <a:lnTo>
                  <a:pt x="3096056" y="6239688"/>
                </a:lnTo>
                <a:lnTo>
                  <a:pt x="3054337" y="6221222"/>
                </a:lnTo>
                <a:lnTo>
                  <a:pt x="3012973" y="6202108"/>
                </a:lnTo>
                <a:lnTo>
                  <a:pt x="2971952" y="6182372"/>
                </a:lnTo>
                <a:lnTo>
                  <a:pt x="2931312" y="6162002"/>
                </a:lnTo>
                <a:lnTo>
                  <a:pt x="2891028" y="6141009"/>
                </a:lnTo>
                <a:lnTo>
                  <a:pt x="2851112" y="6119406"/>
                </a:lnTo>
                <a:lnTo>
                  <a:pt x="2811589" y="6097194"/>
                </a:lnTo>
                <a:lnTo>
                  <a:pt x="2772448" y="6074372"/>
                </a:lnTo>
                <a:lnTo>
                  <a:pt x="2733700" y="6050966"/>
                </a:lnTo>
                <a:lnTo>
                  <a:pt x="2695359" y="6026963"/>
                </a:lnTo>
                <a:lnTo>
                  <a:pt x="2657411" y="6002375"/>
                </a:lnTo>
                <a:lnTo>
                  <a:pt x="2619883" y="5977217"/>
                </a:lnTo>
                <a:lnTo>
                  <a:pt x="2582773" y="5951486"/>
                </a:lnTo>
                <a:lnTo>
                  <a:pt x="2546083" y="5925185"/>
                </a:lnTo>
                <a:lnTo>
                  <a:pt x="2509837" y="5898324"/>
                </a:lnTo>
                <a:lnTo>
                  <a:pt x="2474023" y="5870918"/>
                </a:lnTo>
                <a:lnTo>
                  <a:pt x="2438641" y="5842978"/>
                </a:lnTo>
                <a:lnTo>
                  <a:pt x="2403729" y="5814479"/>
                </a:lnTo>
                <a:lnTo>
                  <a:pt x="2369261" y="5785459"/>
                </a:lnTo>
                <a:lnTo>
                  <a:pt x="2335250" y="5755906"/>
                </a:lnTo>
                <a:lnTo>
                  <a:pt x="2301722" y="5725833"/>
                </a:lnTo>
                <a:lnTo>
                  <a:pt x="2268664" y="5695251"/>
                </a:lnTo>
                <a:lnTo>
                  <a:pt x="2236089" y="5664162"/>
                </a:lnTo>
                <a:lnTo>
                  <a:pt x="2204008" y="5632577"/>
                </a:lnTo>
                <a:lnTo>
                  <a:pt x="2172411" y="5600484"/>
                </a:lnTo>
                <a:lnTo>
                  <a:pt x="2141321" y="5567908"/>
                </a:lnTo>
                <a:lnTo>
                  <a:pt x="2110740" y="5534850"/>
                </a:lnTo>
                <a:lnTo>
                  <a:pt x="2080666" y="5501322"/>
                </a:lnTo>
                <a:lnTo>
                  <a:pt x="2051113" y="5467312"/>
                </a:lnTo>
                <a:lnTo>
                  <a:pt x="2022094" y="5432857"/>
                </a:lnTo>
                <a:lnTo>
                  <a:pt x="1993607" y="5397932"/>
                </a:lnTo>
                <a:lnTo>
                  <a:pt x="1965655" y="5362562"/>
                </a:lnTo>
                <a:lnTo>
                  <a:pt x="1938248" y="5326735"/>
                </a:lnTo>
                <a:lnTo>
                  <a:pt x="1911388" y="5290490"/>
                </a:lnTo>
                <a:lnTo>
                  <a:pt x="1885099" y="5253799"/>
                </a:lnTo>
                <a:lnTo>
                  <a:pt x="1859356" y="5216690"/>
                </a:lnTo>
                <a:lnTo>
                  <a:pt x="1834197" y="5179161"/>
                </a:lnTo>
                <a:lnTo>
                  <a:pt x="1809610" y="5141226"/>
                </a:lnTo>
                <a:lnTo>
                  <a:pt x="1785607" y="5102872"/>
                </a:lnTo>
                <a:lnTo>
                  <a:pt x="1762201" y="5064125"/>
                </a:lnTo>
                <a:lnTo>
                  <a:pt x="1739379" y="5024983"/>
                </a:lnTo>
                <a:lnTo>
                  <a:pt x="1717167" y="4985461"/>
                </a:lnTo>
                <a:lnTo>
                  <a:pt x="1695564" y="4945545"/>
                </a:lnTo>
                <a:lnTo>
                  <a:pt x="1674571" y="4905273"/>
                </a:lnTo>
                <a:lnTo>
                  <a:pt x="1654200" y="4864620"/>
                </a:lnTo>
                <a:lnTo>
                  <a:pt x="1634464" y="4823599"/>
                </a:lnTo>
                <a:lnTo>
                  <a:pt x="1615363" y="4782236"/>
                </a:lnTo>
                <a:lnTo>
                  <a:pt x="1596885" y="4740516"/>
                </a:lnTo>
                <a:lnTo>
                  <a:pt x="1579067" y="4698466"/>
                </a:lnTo>
                <a:lnTo>
                  <a:pt x="1561909" y="4656061"/>
                </a:lnTo>
                <a:lnTo>
                  <a:pt x="1545399" y="4613338"/>
                </a:lnTo>
                <a:lnTo>
                  <a:pt x="1529549" y="4570285"/>
                </a:lnTo>
                <a:lnTo>
                  <a:pt x="1514386" y="4526927"/>
                </a:lnTo>
                <a:lnTo>
                  <a:pt x="1499895" y="4483239"/>
                </a:lnTo>
                <a:lnTo>
                  <a:pt x="1486077" y="4439259"/>
                </a:lnTo>
                <a:lnTo>
                  <a:pt x="1472971" y="4394974"/>
                </a:lnTo>
                <a:lnTo>
                  <a:pt x="1460550" y="4350410"/>
                </a:lnTo>
                <a:lnTo>
                  <a:pt x="1448828" y="4305541"/>
                </a:lnTo>
                <a:lnTo>
                  <a:pt x="1437830" y="4260405"/>
                </a:lnTo>
                <a:lnTo>
                  <a:pt x="1427543" y="4215003"/>
                </a:lnTo>
                <a:lnTo>
                  <a:pt x="1417967" y="4169321"/>
                </a:lnTo>
                <a:lnTo>
                  <a:pt x="1409128" y="4123385"/>
                </a:lnTo>
                <a:lnTo>
                  <a:pt x="1401025" y="4077182"/>
                </a:lnTo>
                <a:lnTo>
                  <a:pt x="1393672" y="4030751"/>
                </a:lnTo>
                <a:lnTo>
                  <a:pt x="1387055" y="3984066"/>
                </a:lnTo>
                <a:lnTo>
                  <a:pt x="1381201" y="3937152"/>
                </a:lnTo>
                <a:lnTo>
                  <a:pt x="1376095" y="3889997"/>
                </a:lnTo>
                <a:lnTo>
                  <a:pt x="1371765" y="3842639"/>
                </a:lnTo>
                <a:lnTo>
                  <a:pt x="1368209" y="3795052"/>
                </a:lnTo>
                <a:lnTo>
                  <a:pt x="1365427" y="3747249"/>
                </a:lnTo>
                <a:lnTo>
                  <a:pt x="1363446" y="3699256"/>
                </a:lnTo>
                <a:lnTo>
                  <a:pt x="1362240" y="3651059"/>
                </a:lnTo>
                <a:lnTo>
                  <a:pt x="1361833" y="3602672"/>
                </a:lnTo>
                <a:lnTo>
                  <a:pt x="1361833" y="0"/>
                </a:lnTo>
                <a:lnTo>
                  <a:pt x="894969" y="0"/>
                </a:lnTo>
                <a:lnTo>
                  <a:pt x="894969" y="3602672"/>
                </a:lnTo>
                <a:lnTo>
                  <a:pt x="895311" y="3651046"/>
                </a:lnTo>
                <a:lnTo>
                  <a:pt x="896340" y="3699256"/>
                </a:lnTo>
                <a:lnTo>
                  <a:pt x="898055" y="3747287"/>
                </a:lnTo>
                <a:lnTo>
                  <a:pt x="900442" y="3795153"/>
                </a:lnTo>
                <a:lnTo>
                  <a:pt x="903516" y="3842842"/>
                </a:lnTo>
                <a:lnTo>
                  <a:pt x="907237" y="3890353"/>
                </a:lnTo>
                <a:lnTo>
                  <a:pt x="911644" y="3937673"/>
                </a:lnTo>
                <a:lnTo>
                  <a:pt x="916698" y="3984802"/>
                </a:lnTo>
                <a:lnTo>
                  <a:pt x="922401" y="4031742"/>
                </a:lnTo>
                <a:lnTo>
                  <a:pt x="928763" y="4078478"/>
                </a:lnTo>
                <a:lnTo>
                  <a:pt x="935761" y="4124998"/>
                </a:lnTo>
                <a:lnTo>
                  <a:pt x="943406" y="4171315"/>
                </a:lnTo>
                <a:lnTo>
                  <a:pt x="951687" y="4217428"/>
                </a:lnTo>
                <a:lnTo>
                  <a:pt x="960589" y="4263301"/>
                </a:lnTo>
                <a:lnTo>
                  <a:pt x="970127" y="4308970"/>
                </a:lnTo>
                <a:lnTo>
                  <a:pt x="980287" y="4354398"/>
                </a:lnTo>
                <a:lnTo>
                  <a:pt x="991057" y="4399597"/>
                </a:lnTo>
                <a:lnTo>
                  <a:pt x="1002449" y="4444555"/>
                </a:lnTo>
                <a:lnTo>
                  <a:pt x="1014437" y="4489272"/>
                </a:lnTo>
                <a:lnTo>
                  <a:pt x="1027036" y="4533747"/>
                </a:lnTo>
                <a:lnTo>
                  <a:pt x="1040231" y="4577969"/>
                </a:lnTo>
                <a:lnTo>
                  <a:pt x="1054011" y="4621923"/>
                </a:lnTo>
                <a:lnTo>
                  <a:pt x="1068387" y="4665624"/>
                </a:lnTo>
                <a:lnTo>
                  <a:pt x="1083348" y="4709058"/>
                </a:lnTo>
                <a:lnTo>
                  <a:pt x="1098892" y="4752225"/>
                </a:lnTo>
                <a:lnTo>
                  <a:pt x="1114996" y="4795113"/>
                </a:lnTo>
                <a:lnTo>
                  <a:pt x="1131684" y="4837722"/>
                </a:lnTo>
                <a:lnTo>
                  <a:pt x="1148930" y="4880038"/>
                </a:lnTo>
                <a:lnTo>
                  <a:pt x="1166749" y="4922075"/>
                </a:lnTo>
                <a:lnTo>
                  <a:pt x="1185113" y="4963820"/>
                </a:lnTo>
                <a:lnTo>
                  <a:pt x="1204023" y="5005260"/>
                </a:lnTo>
                <a:lnTo>
                  <a:pt x="1223492" y="5046396"/>
                </a:lnTo>
                <a:lnTo>
                  <a:pt x="1243495" y="5087226"/>
                </a:lnTo>
                <a:lnTo>
                  <a:pt x="1264031" y="5127739"/>
                </a:lnTo>
                <a:lnTo>
                  <a:pt x="1285113" y="5167947"/>
                </a:lnTo>
                <a:lnTo>
                  <a:pt x="1306715" y="5207825"/>
                </a:lnTo>
                <a:lnTo>
                  <a:pt x="1328839" y="5247373"/>
                </a:lnTo>
                <a:lnTo>
                  <a:pt x="1351483" y="5286591"/>
                </a:lnTo>
                <a:lnTo>
                  <a:pt x="1374635" y="5325478"/>
                </a:lnTo>
                <a:lnTo>
                  <a:pt x="1398308" y="5364023"/>
                </a:lnTo>
                <a:lnTo>
                  <a:pt x="1422476" y="5402211"/>
                </a:lnTo>
                <a:lnTo>
                  <a:pt x="1447152" y="5440057"/>
                </a:lnTo>
                <a:lnTo>
                  <a:pt x="1472311" y="5477548"/>
                </a:lnTo>
                <a:lnTo>
                  <a:pt x="1497977" y="5514683"/>
                </a:lnTo>
                <a:lnTo>
                  <a:pt x="1524114" y="5551449"/>
                </a:lnTo>
                <a:lnTo>
                  <a:pt x="1550746" y="5587847"/>
                </a:lnTo>
                <a:lnTo>
                  <a:pt x="1577835" y="5623877"/>
                </a:lnTo>
                <a:lnTo>
                  <a:pt x="1605407" y="5659526"/>
                </a:lnTo>
                <a:lnTo>
                  <a:pt x="1633448" y="5694781"/>
                </a:lnTo>
                <a:lnTo>
                  <a:pt x="1661960" y="5729668"/>
                </a:lnTo>
                <a:lnTo>
                  <a:pt x="1690916" y="5764149"/>
                </a:lnTo>
                <a:lnTo>
                  <a:pt x="1720329" y="5798236"/>
                </a:lnTo>
                <a:lnTo>
                  <a:pt x="1750187" y="5831916"/>
                </a:lnTo>
                <a:lnTo>
                  <a:pt x="1780489" y="5865203"/>
                </a:lnTo>
                <a:lnTo>
                  <a:pt x="1811235" y="5898070"/>
                </a:lnTo>
                <a:lnTo>
                  <a:pt x="1842414" y="5930519"/>
                </a:lnTo>
                <a:lnTo>
                  <a:pt x="1874024" y="5962561"/>
                </a:lnTo>
                <a:lnTo>
                  <a:pt x="1906054" y="5994158"/>
                </a:lnTo>
                <a:lnTo>
                  <a:pt x="1938502" y="6025337"/>
                </a:lnTo>
                <a:lnTo>
                  <a:pt x="1971370" y="6056084"/>
                </a:lnTo>
                <a:lnTo>
                  <a:pt x="2004656" y="6086386"/>
                </a:lnTo>
                <a:lnTo>
                  <a:pt x="2038337" y="6116256"/>
                </a:lnTo>
                <a:lnTo>
                  <a:pt x="2072424" y="6145657"/>
                </a:lnTo>
                <a:lnTo>
                  <a:pt x="2106917" y="6174625"/>
                </a:lnTo>
                <a:lnTo>
                  <a:pt x="2141791" y="6203124"/>
                </a:lnTo>
                <a:lnTo>
                  <a:pt x="2177046" y="6231166"/>
                </a:lnTo>
                <a:lnTo>
                  <a:pt x="2212695" y="6258738"/>
                </a:lnTo>
                <a:lnTo>
                  <a:pt x="2248725" y="6285839"/>
                </a:lnTo>
                <a:lnTo>
                  <a:pt x="2285123" y="6312459"/>
                </a:lnTo>
                <a:lnTo>
                  <a:pt x="2321890" y="6338608"/>
                </a:lnTo>
                <a:lnTo>
                  <a:pt x="2359025" y="6364262"/>
                </a:lnTo>
                <a:lnTo>
                  <a:pt x="2396515" y="6389421"/>
                </a:lnTo>
                <a:lnTo>
                  <a:pt x="2434361" y="6414097"/>
                </a:lnTo>
                <a:lnTo>
                  <a:pt x="2472563" y="6438265"/>
                </a:lnTo>
                <a:lnTo>
                  <a:pt x="2511107" y="6461938"/>
                </a:lnTo>
                <a:lnTo>
                  <a:pt x="2549982" y="6485090"/>
                </a:lnTo>
                <a:lnTo>
                  <a:pt x="2589199" y="6507734"/>
                </a:lnTo>
                <a:lnTo>
                  <a:pt x="2628760" y="6529870"/>
                </a:lnTo>
                <a:lnTo>
                  <a:pt x="2668625" y="6551473"/>
                </a:lnTo>
                <a:lnTo>
                  <a:pt x="2708833" y="6572542"/>
                </a:lnTo>
                <a:lnTo>
                  <a:pt x="2749346" y="6593078"/>
                </a:lnTo>
                <a:lnTo>
                  <a:pt x="2790177" y="6613093"/>
                </a:lnTo>
                <a:lnTo>
                  <a:pt x="2831312" y="6632549"/>
                </a:lnTo>
                <a:lnTo>
                  <a:pt x="2872752" y="6651472"/>
                </a:lnTo>
                <a:lnTo>
                  <a:pt x="2914497" y="6669837"/>
                </a:lnTo>
                <a:lnTo>
                  <a:pt x="2956534" y="6687642"/>
                </a:lnTo>
                <a:lnTo>
                  <a:pt x="2998851" y="6704889"/>
                </a:lnTo>
                <a:lnTo>
                  <a:pt x="3041459" y="6721576"/>
                </a:lnTo>
                <a:lnTo>
                  <a:pt x="3084347" y="6737693"/>
                </a:lnTo>
                <a:lnTo>
                  <a:pt x="3127514" y="6753225"/>
                </a:lnTo>
                <a:lnTo>
                  <a:pt x="3170948" y="6768185"/>
                </a:lnTo>
                <a:lnTo>
                  <a:pt x="3214649" y="6782562"/>
                </a:lnTo>
                <a:lnTo>
                  <a:pt x="3258616" y="6796354"/>
                </a:lnTo>
                <a:lnTo>
                  <a:pt x="3302825" y="6809537"/>
                </a:lnTo>
                <a:lnTo>
                  <a:pt x="3347301" y="6822135"/>
                </a:lnTo>
                <a:lnTo>
                  <a:pt x="3392017" y="6834137"/>
                </a:lnTo>
                <a:lnTo>
                  <a:pt x="3436975" y="6845516"/>
                </a:lnTo>
                <a:lnTo>
                  <a:pt x="3482175" y="6856285"/>
                </a:lnTo>
                <a:lnTo>
                  <a:pt x="3527615" y="6866445"/>
                </a:lnTo>
                <a:lnTo>
                  <a:pt x="3573272" y="6875983"/>
                </a:lnTo>
                <a:lnTo>
                  <a:pt x="3619157" y="6884886"/>
                </a:lnTo>
                <a:lnTo>
                  <a:pt x="3665258" y="6893166"/>
                </a:lnTo>
                <a:lnTo>
                  <a:pt x="3711575" y="6900812"/>
                </a:lnTo>
                <a:lnTo>
                  <a:pt x="3758107" y="6907809"/>
                </a:lnTo>
                <a:lnTo>
                  <a:pt x="3804831" y="6914172"/>
                </a:lnTo>
                <a:lnTo>
                  <a:pt x="3851770" y="6919887"/>
                </a:lnTo>
                <a:lnTo>
                  <a:pt x="3898900" y="6924942"/>
                </a:lnTo>
                <a:lnTo>
                  <a:pt x="3946220" y="6929336"/>
                </a:lnTo>
                <a:lnTo>
                  <a:pt x="3993731" y="6933070"/>
                </a:lnTo>
                <a:lnTo>
                  <a:pt x="4041419" y="6936130"/>
                </a:lnTo>
                <a:lnTo>
                  <a:pt x="4089285" y="6938518"/>
                </a:lnTo>
                <a:lnTo>
                  <a:pt x="4137317" y="6940232"/>
                </a:lnTo>
                <a:lnTo>
                  <a:pt x="4185526" y="6941261"/>
                </a:lnTo>
                <a:lnTo>
                  <a:pt x="4233900" y="6941617"/>
                </a:lnTo>
                <a:lnTo>
                  <a:pt x="12575972" y="6941617"/>
                </a:lnTo>
                <a:lnTo>
                  <a:pt x="12575972" y="6474739"/>
                </a:lnTo>
                <a:close/>
              </a:path>
            </a:pathLst>
          </a:custGeom>
          <a:solidFill>
            <a:srgbClr val="2E3642">
              <a:alpha val="14999"/>
            </a:srgbClr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2181" y="496594"/>
            <a:ext cx="23780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Scalp</a:t>
            </a:r>
            <a:r>
              <a:rPr sz="3200" b="1" spc="-3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&amp;</a:t>
            </a:r>
            <a:r>
              <a:rPr sz="3200" b="1" spc="-3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Hair</a:t>
            </a:r>
            <a:endParaRPr sz="3200" dirty="0">
              <a:latin typeface="Raleway SemiBold"/>
              <a:cs typeface="Raleway 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124" y="2197659"/>
            <a:ext cx="9013926" cy="3781163"/>
          </a:xfrm>
          <a:prstGeom prst="rect">
            <a:avLst/>
          </a:prstGeom>
        </p:spPr>
        <p:txBody>
          <a:bodyPr vert="horz" wrap="square" lIns="0" tIns="180975" rIns="0" bIns="0" rtlCol="0">
            <a:spAutoFit/>
          </a:bodyPr>
          <a:lstStyle/>
          <a:p>
            <a:pPr marL="127635" indent="-115570" algn="l" rtl="0">
              <a:lnSpc>
                <a:spcPct val="100000"/>
              </a:lnSpc>
              <a:spcBef>
                <a:spcPts val="1425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For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men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and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women</a:t>
            </a:r>
            <a:endParaRPr lang="en-GB" sz="2400" b="1" spc="5" dirty="0">
              <a:solidFill>
                <a:srgbClr val="0B213C"/>
              </a:solidFill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425"/>
              </a:spcBef>
              <a:buSzPct val="95652"/>
              <a:buChar char="•"/>
              <a:tabLst>
                <a:tab pos="12827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30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Creates the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conditions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for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enhanced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fullness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and volume</a:t>
            </a:r>
            <a:endParaRPr lang="he-IL" sz="2400" b="1" spc="5" dirty="0">
              <a:solidFill>
                <a:srgbClr val="0B213C"/>
              </a:solidFill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30"/>
              </a:spcBef>
              <a:buSzPct val="95652"/>
              <a:buChar char="•"/>
              <a:tabLst>
                <a:tab pos="12827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25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Formulated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with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innovative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targeted</a:t>
            </a:r>
            <a:r>
              <a:rPr sz="2400" b="1" spc="2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ingredients</a:t>
            </a:r>
            <a:endParaRPr lang="en-GB" sz="2400" b="1" dirty="0">
              <a:solidFill>
                <a:srgbClr val="0B213C"/>
              </a:solidFill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25"/>
              </a:spcBef>
              <a:buSzPct val="95652"/>
              <a:buChar char="•"/>
              <a:tabLst>
                <a:tab pos="12827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30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Rich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in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Biotin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Vitamin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B7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that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helps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rejuvenate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the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scalp</a:t>
            </a:r>
            <a:endParaRPr sz="2400" dirty="0">
              <a:latin typeface="Raleway SemiBold"/>
              <a:cs typeface="Raleway Semi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124" y="6736325"/>
            <a:ext cx="10309326" cy="2804550"/>
          </a:xfrm>
          <a:prstGeom prst="rect">
            <a:avLst/>
          </a:prstGeom>
        </p:spPr>
        <p:txBody>
          <a:bodyPr vert="horz" wrap="square" lIns="0" tIns="24257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910"/>
              </a:spcBef>
            </a:pPr>
            <a:r>
              <a:rPr sz="2400" b="1" spc="-5" dirty="0">
                <a:solidFill>
                  <a:srgbClr val="0B213C"/>
                </a:solidFill>
                <a:latin typeface="Raleway"/>
                <a:cs typeface="Raleway"/>
              </a:rPr>
              <a:t>Contains:</a:t>
            </a:r>
            <a:endParaRPr sz="2400" dirty="0">
              <a:latin typeface="Raleway"/>
              <a:cs typeface="Raleway"/>
            </a:endParaRPr>
          </a:p>
          <a:p>
            <a:pPr marL="12700" algn="l" rtl="0">
              <a:lnSpc>
                <a:spcPct val="100000"/>
              </a:lnSpc>
              <a:spcBef>
                <a:spcPts val="1605"/>
              </a:spcBef>
            </a:pP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Root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Biotech™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-</a:t>
            </a:r>
            <a:r>
              <a:rPr lang="he-IL"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deeply nourishing for a fuller, healthy look</a:t>
            </a:r>
            <a:endParaRPr sz="2400" dirty="0">
              <a:latin typeface="Raleway Medium"/>
              <a:cs typeface="Raleway Medium"/>
            </a:endParaRPr>
          </a:p>
          <a:p>
            <a:pPr marL="12700" algn="l" rtl="0">
              <a:lnSpc>
                <a:spcPct val="100000"/>
              </a:lnSpc>
              <a:spcBef>
                <a:spcPts val="1675"/>
              </a:spcBef>
              <a:tabLst>
                <a:tab pos="1853564" algn="l"/>
              </a:tabLst>
            </a:pP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Redensyl™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-</a:t>
            </a:r>
            <a:r>
              <a:rPr lang="he-IL" sz="2400" spc="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amino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acids and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antioxidants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for healthier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hair</a:t>
            </a:r>
            <a:endParaRPr sz="2400" dirty="0">
              <a:latin typeface="Raleway Medium"/>
              <a:cs typeface="Raleway Medium"/>
            </a:endParaRPr>
          </a:p>
          <a:p>
            <a:pPr marL="12700" marR="5080" algn="l" rtl="0">
              <a:lnSpc>
                <a:spcPct val="114199"/>
              </a:lnSpc>
              <a:spcBef>
                <a:spcPts val="1655"/>
              </a:spcBef>
            </a:pP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Capixyl™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-</a:t>
            </a:r>
            <a:r>
              <a:rPr sz="2400" b="0" spc="1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a Biomimetic</a:t>
            </a:r>
            <a:r>
              <a:rPr sz="2400" b="0" spc="1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peptide with</a:t>
            </a:r>
            <a:r>
              <a:rPr sz="2400" b="0" spc="1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red clover</a:t>
            </a:r>
            <a:r>
              <a:rPr sz="2400" b="0" spc="1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extract (Biochanin</a:t>
            </a:r>
            <a:r>
              <a:rPr sz="2400" b="0" spc="1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A) </a:t>
            </a:r>
            <a:r>
              <a:rPr sz="2400" b="0" spc="-555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which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helps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create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thicker,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fuller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and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healthier</a:t>
            </a:r>
            <a:r>
              <a:rPr sz="2400" b="0" dirty="0">
                <a:solidFill>
                  <a:srgbClr val="5E5E5E"/>
                </a:solidFill>
                <a:latin typeface="Raleway Medium"/>
                <a:cs typeface="Raleway Medium"/>
              </a:rPr>
              <a:t> </a:t>
            </a:r>
            <a:r>
              <a:rPr sz="2400" b="0" spc="5" dirty="0">
                <a:solidFill>
                  <a:srgbClr val="5E5E5E"/>
                </a:solidFill>
                <a:latin typeface="Raleway Medium"/>
                <a:cs typeface="Raleway Medium"/>
              </a:rPr>
              <a:t>hair</a:t>
            </a:r>
            <a:endParaRPr sz="2400" dirty="0">
              <a:latin typeface="Raleway Medium"/>
              <a:cs typeface="Raleway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528705" y="1696524"/>
            <a:ext cx="5209494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 rtl="0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latin typeface="Raleway SemiBold" pitchFamily="2" charset="0"/>
                <a:cs typeface="Raleway SemiBold"/>
              </a:rPr>
              <a:t>Recommended</a:t>
            </a:r>
            <a:r>
              <a:rPr sz="2600" b="1" spc="-25" dirty="0">
                <a:latin typeface="Raleway SemiBold" pitchFamily="2" charset="0"/>
                <a:cs typeface="Raleway SemiBold"/>
              </a:rPr>
              <a:t> </a:t>
            </a:r>
            <a:r>
              <a:rPr sz="2600" b="1" dirty="0">
                <a:latin typeface="Raleway SemiBold" pitchFamily="2" charset="0"/>
                <a:cs typeface="Raleway SemiBold"/>
              </a:rPr>
              <a:t>to</a:t>
            </a:r>
            <a:r>
              <a:rPr sz="2600" b="1" spc="-25" dirty="0">
                <a:latin typeface="Raleway SemiBold" pitchFamily="2" charset="0"/>
                <a:cs typeface="Raleway SemiBold"/>
              </a:rPr>
              <a:t> </a:t>
            </a:r>
            <a:r>
              <a:rPr sz="2600" b="1" dirty="0">
                <a:latin typeface="Raleway SemiBold" pitchFamily="2" charset="0"/>
                <a:cs typeface="Raleway SemiBold"/>
              </a:rPr>
              <a:t>be</a:t>
            </a:r>
            <a:r>
              <a:rPr sz="2600" b="1" spc="-25" dirty="0">
                <a:latin typeface="Raleway SemiBold" pitchFamily="2" charset="0"/>
                <a:cs typeface="Raleway SemiBold"/>
              </a:rPr>
              <a:t> </a:t>
            </a:r>
            <a:r>
              <a:rPr sz="2600" b="1" dirty="0">
                <a:latin typeface="Raleway SemiBold" pitchFamily="2" charset="0"/>
                <a:cs typeface="Raleway SemiBold"/>
              </a:rPr>
              <a:t>used</a:t>
            </a:r>
            <a:r>
              <a:rPr sz="2600" b="1" spc="-25" dirty="0">
                <a:latin typeface="Raleway SemiBold" pitchFamily="2" charset="0"/>
                <a:cs typeface="Raleway SemiBold"/>
              </a:rPr>
              <a:t> </a:t>
            </a:r>
            <a:r>
              <a:rPr sz="2600" b="1" dirty="0">
                <a:latin typeface="Raleway SemiBold" pitchFamily="2" charset="0"/>
                <a:cs typeface="Raleway SemiBold"/>
              </a:rPr>
              <a:t>with</a:t>
            </a:r>
            <a:r>
              <a:rPr sz="2600" b="1" spc="-25" dirty="0">
                <a:latin typeface="Raleway SemiBold" pitchFamily="2" charset="0"/>
                <a:cs typeface="Raleway SemiBold"/>
              </a:rPr>
              <a:t> </a:t>
            </a:r>
            <a:r>
              <a:rPr sz="2600" b="1" dirty="0">
                <a:latin typeface="Raleway SemiBold" pitchFamily="2" charset="0"/>
                <a:cs typeface="Raleway"/>
              </a:rPr>
              <a:t>NEW </a:t>
            </a:r>
            <a:r>
              <a:rPr sz="2600" b="1" spc="-370" dirty="0">
                <a:latin typeface="Raleway SemiBold" pitchFamily="2" charset="0"/>
                <a:cs typeface="Raleway"/>
              </a:rPr>
              <a:t> </a:t>
            </a:r>
            <a:r>
              <a:rPr sz="2600" b="1" dirty="0" err="1">
                <a:latin typeface="Raleway SemiBold" pitchFamily="2" charset="0"/>
                <a:cs typeface="Raleway"/>
              </a:rPr>
              <a:t>D</a:t>
            </a:r>
            <a:r>
              <a:rPr lang="en-US" sz="2600" b="1" dirty="0" err="1">
                <a:latin typeface="Raleway SemiBold" pitchFamily="2" charset="0"/>
                <a:cs typeface="Raleway"/>
              </a:rPr>
              <a:t>oubleJet</a:t>
            </a:r>
            <a:r>
              <a:rPr sz="2600" b="1" spc="5" dirty="0">
                <a:latin typeface="Raleway SemiBold" pitchFamily="2" charset="0"/>
                <a:cs typeface="Raleway"/>
              </a:rPr>
              <a:t> </a:t>
            </a:r>
            <a:r>
              <a:rPr sz="2600" b="1" dirty="0">
                <a:latin typeface="Raleway SemiBold" pitchFamily="2" charset="0"/>
                <a:cs typeface="Raleway SemiBold"/>
              </a:rPr>
              <a:t>Handpiece</a:t>
            </a:r>
            <a:endParaRPr sz="2600" dirty="0">
              <a:latin typeface="Raleway SemiBold" pitchFamily="2" charset="0"/>
              <a:cs typeface="Raleway SemiBold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23869" y="1285874"/>
            <a:ext cx="1619181" cy="161999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60100" y="3597275"/>
            <a:ext cx="7092950" cy="5656575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17471" y="448112"/>
            <a:ext cx="1108710" cy="1108710"/>
          </a:xfrm>
          <a:custGeom>
            <a:avLst/>
            <a:gdLst/>
            <a:ahLst/>
            <a:cxnLst/>
            <a:rect l="l" t="t" r="r" b="b"/>
            <a:pathLst>
              <a:path w="1108710" h="1108710">
                <a:moveTo>
                  <a:pt x="554056" y="0"/>
                </a:moveTo>
                <a:lnTo>
                  <a:pt x="506254" y="2035"/>
                </a:lnTo>
                <a:lnTo>
                  <a:pt x="459580" y="8031"/>
                </a:lnTo>
                <a:lnTo>
                  <a:pt x="414201" y="17820"/>
                </a:lnTo>
                <a:lnTo>
                  <a:pt x="370283" y="31237"/>
                </a:lnTo>
                <a:lnTo>
                  <a:pt x="327993" y="48114"/>
                </a:lnTo>
                <a:lnTo>
                  <a:pt x="287496" y="68285"/>
                </a:lnTo>
                <a:lnTo>
                  <a:pt x="248961" y="91585"/>
                </a:lnTo>
                <a:lnTo>
                  <a:pt x="212551" y="117845"/>
                </a:lnTo>
                <a:lnTo>
                  <a:pt x="178435" y="146900"/>
                </a:lnTo>
                <a:lnTo>
                  <a:pt x="146779" y="178584"/>
                </a:lnTo>
                <a:lnTo>
                  <a:pt x="117748" y="212729"/>
                </a:lnTo>
                <a:lnTo>
                  <a:pt x="91509" y="249170"/>
                </a:lnTo>
                <a:lnTo>
                  <a:pt x="68230" y="287739"/>
                </a:lnTo>
                <a:lnTo>
                  <a:pt x="48075" y="328271"/>
                </a:lnTo>
                <a:lnTo>
                  <a:pt x="31211" y="370598"/>
                </a:lnTo>
                <a:lnTo>
                  <a:pt x="17806" y="414555"/>
                </a:lnTo>
                <a:lnTo>
                  <a:pt x="8024" y="459975"/>
                </a:lnTo>
                <a:lnTo>
                  <a:pt x="2033" y="506691"/>
                </a:lnTo>
                <a:lnTo>
                  <a:pt x="0" y="554538"/>
                </a:lnTo>
                <a:lnTo>
                  <a:pt x="2181" y="604078"/>
                </a:lnTo>
                <a:lnTo>
                  <a:pt x="8602" y="652396"/>
                </a:lnTo>
                <a:lnTo>
                  <a:pt x="19079" y="699306"/>
                </a:lnTo>
                <a:lnTo>
                  <a:pt x="33424" y="744624"/>
                </a:lnTo>
                <a:lnTo>
                  <a:pt x="51455" y="788167"/>
                </a:lnTo>
                <a:lnTo>
                  <a:pt x="72984" y="829749"/>
                </a:lnTo>
                <a:lnTo>
                  <a:pt x="97829" y="869186"/>
                </a:lnTo>
                <a:lnTo>
                  <a:pt x="125802" y="906295"/>
                </a:lnTo>
                <a:lnTo>
                  <a:pt x="156720" y="940890"/>
                </a:lnTo>
                <a:lnTo>
                  <a:pt x="190397" y="972787"/>
                </a:lnTo>
                <a:lnTo>
                  <a:pt x="226649" y="1001803"/>
                </a:lnTo>
                <a:lnTo>
                  <a:pt x="265289" y="1027752"/>
                </a:lnTo>
                <a:lnTo>
                  <a:pt x="306134" y="1050451"/>
                </a:lnTo>
                <a:lnTo>
                  <a:pt x="348997" y="1069715"/>
                </a:lnTo>
                <a:lnTo>
                  <a:pt x="393694" y="1085359"/>
                </a:lnTo>
                <a:lnTo>
                  <a:pt x="393694" y="753621"/>
                </a:lnTo>
                <a:lnTo>
                  <a:pt x="463106" y="753621"/>
                </a:lnTo>
                <a:lnTo>
                  <a:pt x="463106" y="1101558"/>
                </a:lnTo>
                <a:lnTo>
                  <a:pt x="478598" y="1103858"/>
                </a:lnTo>
                <a:lnTo>
                  <a:pt x="494234" y="1105695"/>
                </a:lnTo>
                <a:lnTo>
                  <a:pt x="510002" y="1107101"/>
                </a:lnTo>
                <a:lnTo>
                  <a:pt x="525889" y="1108112"/>
                </a:lnTo>
                <a:lnTo>
                  <a:pt x="525889" y="479063"/>
                </a:lnTo>
                <a:lnTo>
                  <a:pt x="595290" y="479063"/>
                </a:lnTo>
                <a:lnTo>
                  <a:pt x="595290" y="1107568"/>
                </a:lnTo>
                <a:lnTo>
                  <a:pt x="611064" y="1106156"/>
                </a:lnTo>
                <a:lnTo>
                  <a:pt x="626695" y="1104280"/>
                </a:lnTo>
                <a:lnTo>
                  <a:pt x="642188" y="1101972"/>
                </a:lnTo>
                <a:lnTo>
                  <a:pt x="657550" y="1099264"/>
                </a:lnTo>
                <a:lnTo>
                  <a:pt x="657550" y="894496"/>
                </a:lnTo>
                <a:lnTo>
                  <a:pt x="726972" y="894496"/>
                </a:lnTo>
                <a:lnTo>
                  <a:pt x="726972" y="1081474"/>
                </a:lnTo>
                <a:lnTo>
                  <a:pt x="770386" y="1065151"/>
                </a:lnTo>
                <a:lnTo>
                  <a:pt x="811985" y="1045384"/>
                </a:lnTo>
                <a:lnTo>
                  <a:pt x="851596" y="1022350"/>
                </a:lnTo>
                <a:lnTo>
                  <a:pt x="889042" y="996221"/>
                </a:lnTo>
                <a:lnTo>
                  <a:pt x="924150" y="967173"/>
                </a:lnTo>
                <a:lnTo>
                  <a:pt x="956744" y="935381"/>
                </a:lnTo>
                <a:lnTo>
                  <a:pt x="986650" y="901019"/>
                </a:lnTo>
                <a:lnTo>
                  <a:pt x="1013692" y="864261"/>
                </a:lnTo>
                <a:lnTo>
                  <a:pt x="1037696" y="825281"/>
                </a:lnTo>
                <a:lnTo>
                  <a:pt x="1058487" y="784256"/>
                </a:lnTo>
                <a:lnTo>
                  <a:pt x="1075889" y="741358"/>
                </a:lnTo>
                <a:lnTo>
                  <a:pt x="1089729" y="696763"/>
                </a:lnTo>
                <a:lnTo>
                  <a:pt x="1099831" y="650645"/>
                </a:lnTo>
                <a:lnTo>
                  <a:pt x="1106021" y="603178"/>
                </a:lnTo>
                <a:lnTo>
                  <a:pt x="1108123" y="554538"/>
                </a:lnTo>
                <a:lnTo>
                  <a:pt x="1106089" y="506691"/>
                </a:lnTo>
                <a:lnTo>
                  <a:pt x="1100099" y="459975"/>
                </a:lnTo>
                <a:lnTo>
                  <a:pt x="1090319" y="414555"/>
                </a:lnTo>
                <a:lnTo>
                  <a:pt x="1076914" y="370598"/>
                </a:lnTo>
                <a:lnTo>
                  <a:pt x="1060052" y="328271"/>
                </a:lnTo>
                <a:lnTo>
                  <a:pt x="1039899" y="287739"/>
                </a:lnTo>
                <a:lnTo>
                  <a:pt x="1016621" y="249170"/>
                </a:lnTo>
                <a:lnTo>
                  <a:pt x="990383" y="212729"/>
                </a:lnTo>
                <a:lnTo>
                  <a:pt x="961354" y="178584"/>
                </a:lnTo>
                <a:lnTo>
                  <a:pt x="929698" y="146900"/>
                </a:lnTo>
                <a:lnTo>
                  <a:pt x="895582" y="117845"/>
                </a:lnTo>
                <a:lnTo>
                  <a:pt x="859173" y="91585"/>
                </a:lnTo>
                <a:lnTo>
                  <a:pt x="820636" y="68285"/>
                </a:lnTo>
                <a:lnTo>
                  <a:pt x="780139" y="48114"/>
                </a:lnTo>
                <a:lnTo>
                  <a:pt x="737847" y="31237"/>
                </a:lnTo>
                <a:lnTo>
                  <a:pt x="693926" y="17820"/>
                </a:lnTo>
                <a:lnTo>
                  <a:pt x="648543" y="8031"/>
                </a:lnTo>
                <a:lnTo>
                  <a:pt x="601864" y="2035"/>
                </a:lnTo>
                <a:lnTo>
                  <a:pt x="554056" y="0"/>
                </a:lnTo>
                <a:close/>
              </a:path>
            </a:pathLst>
          </a:custGeom>
          <a:solidFill>
            <a:srgbClr val="0B213C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pic>
        <p:nvPicPr>
          <p:cNvPr id="22" name="object 13">
            <a:extLst>
              <a:ext uri="{FF2B5EF4-FFF2-40B4-BE49-F238E27FC236}">
                <a16:creationId xmlns:a16="http://schemas.microsoft.com/office/drawing/2014/main" id="{75DE2F37-A396-49F4-BAFA-6B4DD9E2738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D7DCD768-11EB-44A3-AA67-72F850392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087502" y="2984415"/>
            <a:ext cx="683848" cy="775851"/>
          </a:xfrm>
          <a:prstGeom prst="rect">
            <a:avLst/>
          </a:prstGeom>
        </p:spPr>
        <p:txBody>
          <a:bodyPr vert="horz" wrap="square" lIns="0" tIns="13968" rIns="0" bIns="0" rtlCol="0">
            <a:spAutoFit/>
          </a:bodyPr>
          <a:lstStyle/>
          <a:p>
            <a:pPr marL="12699" algn="ctr">
              <a:spcBef>
                <a:spcPts val="110"/>
              </a:spcBef>
            </a:pPr>
            <a:r>
              <a:rPr sz="495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1</a:t>
            </a:r>
            <a:endParaRPr sz="4950" dirty="0">
              <a:latin typeface="Montserrat SemiBold"/>
              <a:cs typeface="Montserrat SemiBold"/>
            </a:endParaRPr>
          </a:p>
        </p:txBody>
      </p:sp>
      <p:pic>
        <p:nvPicPr>
          <p:cNvPr id="40" name="object 13">
            <a:extLst>
              <a:ext uri="{FF2B5EF4-FFF2-40B4-BE49-F238E27FC236}">
                <a16:creationId xmlns:a16="http://schemas.microsoft.com/office/drawing/2014/main" id="{2AF54649-C551-4636-9AD8-91860DB20B6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84609" y="10991454"/>
            <a:ext cx="148769" cy="75751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ADCCF608-D6A1-477F-81BC-155C6957E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14" y="10826035"/>
            <a:ext cx="19732672" cy="330835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E2E3FF9F-1A54-929E-848A-F86B83DFF5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68623"/>
            <a:ext cx="20104100" cy="1092607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/>
          <a:p>
            <a:pPr marL="12699">
              <a:spcBef>
                <a:spcPts val="120"/>
              </a:spcBef>
            </a:pPr>
            <a:r>
              <a:rPr lang="he-IL" sz="7000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spc="10" dirty="0">
                <a:solidFill>
                  <a:srgbClr val="0B213C"/>
                </a:solidFill>
                <a:latin typeface="Raleway SemiBold"/>
                <a:cs typeface="Raleway SemiBold"/>
              </a:rPr>
              <a:t>The</a:t>
            </a:r>
            <a:r>
              <a:rPr sz="7000" spc="-19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spc="-86" dirty="0">
                <a:solidFill>
                  <a:srgbClr val="0B213C"/>
                </a:solidFill>
                <a:latin typeface="Raleway SemiBold"/>
                <a:cs typeface="Raleway SemiBold"/>
              </a:rPr>
              <a:t>Treatment</a:t>
            </a:r>
            <a:r>
              <a:rPr sz="7000" spc="-2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spc="5" dirty="0">
                <a:solidFill>
                  <a:srgbClr val="0B213C"/>
                </a:solidFill>
                <a:latin typeface="Raleway SemiBold"/>
                <a:cs typeface="Raleway SemiBold"/>
              </a:rPr>
              <a:t>Sequence</a:t>
            </a:r>
            <a:r>
              <a:rPr lang="en-US" sz="7000" spc="5" dirty="0">
                <a:solidFill>
                  <a:srgbClr val="0B213C"/>
                </a:solidFill>
                <a:latin typeface="Raleway SemiBold"/>
                <a:cs typeface="Raleway SemiBold"/>
              </a:rPr>
              <a:t>: Scalp &amp; Hair</a:t>
            </a:r>
            <a:endParaRPr sz="7000" dirty="0">
              <a:latin typeface="Raleway SemiBold"/>
              <a:cs typeface="Raleway SemiBold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D0B242-EC1F-AFAE-5D73-95B5DEBE74F8}"/>
              </a:ext>
            </a:extLst>
          </p:cNvPr>
          <p:cNvGrpSpPr/>
          <p:nvPr/>
        </p:nvGrpSpPr>
        <p:grpSpPr>
          <a:xfrm>
            <a:off x="-2106875" y="6492875"/>
            <a:ext cx="23363997" cy="3650563"/>
            <a:chOff x="-1277701" y="4046833"/>
            <a:chExt cx="14168943" cy="22138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1C49DF-77C9-296F-E3D0-E4D7204EDBCB}"/>
                </a:ext>
              </a:extLst>
            </p:cNvPr>
            <p:cNvSpPr/>
            <p:nvPr/>
          </p:nvSpPr>
          <p:spPr>
            <a:xfrm>
              <a:off x="832725" y="4556100"/>
              <a:ext cx="1350578" cy="394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8D226A0-EBC0-CA7F-E80B-8E09A8AB9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8297"/>
            <a:stretch/>
          </p:blipFill>
          <p:spPr>
            <a:xfrm>
              <a:off x="-1277701" y="4046833"/>
              <a:ext cx="4270305" cy="2213860"/>
            </a:xfrm>
            <a:prstGeom prst="rect">
              <a:avLst/>
            </a:prstGeom>
          </p:spPr>
        </p:pic>
        <p:grpSp>
          <p:nvGrpSpPr>
            <p:cNvPr id="14" name="object 21">
              <a:extLst>
                <a:ext uri="{FF2B5EF4-FFF2-40B4-BE49-F238E27FC236}">
                  <a16:creationId xmlns:a16="http://schemas.microsoft.com/office/drawing/2014/main" id="{7261A7D5-7401-F620-DA7C-0ABD770FE896}"/>
                </a:ext>
              </a:extLst>
            </p:cNvPr>
            <p:cNvGrpSpPr/>
            <p:nvPr/>
          </p:nvGrpSpPr>
          <p:grpSpPr>
            <a:xfrm>
              <a:off x="2585964" y="4077149"/>
              <a:ext cx="10305278" cy="2183298"/>
              <a:chOff x="5107635" y="6812043"/>
              <a:chExt cx="14996454" cy="3177180"/>
            </a:xfrm>
          </p:grpSpPr>
          <p:pic>
            <p:nvPicPr>
              <p:cNvPr id="15" name="object 22">
                <a:extLst>
                  <a:ext uri="{FF2B5EF4-FFF2-40B4-BE49-F238E27FC236}">
                    <a16:creationId xmlns:a16="http://schemas.microsoft.com/office/drawing/2014/main" id="{C2154ED8-435C-C6B8-D8EB-086599A1D10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107635" y="6812043"/>
                <a:ext cx="1007361" cy="3177180"/>
              </a:xfrm>
              <a:prstGeom prst="rect">
                <a:avLst/>
              </a:prstGeom>
            </p:spPr>
          </p:pic>
          <p:pic>
            <p:nvPicPr>
              <p:cNvPr id="16" name="object 23">
                <a:extLst>
                  <a:ext uri="{FF2B5EF4-FFF2-40B4-BE49-F238E27FC236}">
                    <a16:creationId xmlns:a16="http://schemas.microsoft.com/office/drawing/2014/main" id="{F1B1125C-7BB3-B411-F7FF-79D611F1C0C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699386" y="6812043"/>
                <a:ext cx="7665441" cy="3177180"/>
              </a:xfrm>
              <a:prstGeom prst="rect">
                <a:avLst/>
              </a:prstGeom>
            </p:spPr>
          </p:pic>
          <p:pic>
            <p:nvPicPr>
              <p:cNvPr id="17" name="object 24">
                <a:extLst>
                  <a:ext uri="{FF2B5EF4-FFF2-40B4-BE49-F238E27FC236}">
                    <a16:creationId xmlns:a16="http://schemas.microsoft.com/office/drawing/2014/main" id="{C7F1336E-565D-8CDF-1F58-3EFBE9C722B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394465" y="6812043"/>
                <a:ext cx="2709624" cy="3177180"/>
              </a:xfrm>
              <a:prstGeom prst="rect">
                <a:avLst/>
              </a:prstGeom>
            </p:spPr>
          </p:pic>
          <p:pic>
            <p:nvPicPr>
              <p:cNvPr id="18" name="object 25">
                <a:extLst>
                  <a:ext uri="{FF2B5EF4-FFF2-40B4-BE49-F238E27FC236}">
                    <a16:creationId xmlns:a16="http://schemas.microsoft.com/office/drawing/2014/main" id="{7F764E11-BC6C-9463-5D99-AB9D7475061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2392502" y="6812043"/>
                <a:ext cx="5371888" cy="3177180"/>
              </a:xfrm>
              <a:prstGeom prst="rect">
                <a:avLst/>
              </a:prstGeom>
            </p:spPr>
          </p:pic>
          <p:sp>
            <p:nvSpPr>
              <p:cNvPr id="19" name="object 29">
                <a:extLst>
                  <a:ext uri="{FF2B5EF4-FFF2-40B4-BE49-F238E27FC236}">
                    <a16:creationId xmlns:a16="http://schemas.microsoft.com/office/drawing/2014/main" id="{1749AB3E-4D3F-B5E8-A659-7EC7CB1B0CA6}"/>
                  </a:ext>
                </a:extLst>
              </p:cNvPr>
              <p:cNvSpPr/>
              <p:nvPr/>
            </p:nvSpPr>
            <p:spPr>
              <a:xfrm>
                <a:off x="5619966" y="7601870"/>
                <a:ext cx="8939530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8939530" h="650875">
                    <a:moveTo>
                      <a:pt x="2193582" y="503694"/>
                    </a:moveTo>
                    <a:lnTo>
                      <a:pt x="2010219" y="186093"/>
                    </a:lnTo>
                    <a:lnTo>
                      <a:pt x="2168398" y="0"/>
                    </a:lnTo>
                    <a:lnTo>
                      <a:pt x="0" y="0"/>
                    </a:lnTo>
                    <a:lnTo>
                      <a:pt x="0" y="608406"/>
                    </a:lnTo>
                    <a:lnTo>
                      <a:pt x="1956841" y="337477"/>
                    </a:lnTo>
                    <a:lnTo>
                      <a:pt x="2140877" y="565683"/>
                    </a:lnTo>
                    <a:lnTo>
                      <a:pt x="2193582" y="503694"/>
                    </a:lnTo>
                    <a:close/>
                  </a:path>
                  <a:path w="8939530" h="650875">
                    <a:moveTo>
                      <a:pt x="8939479" y="595934"/>
                    </a:moveTo>
                    <a:lnTo>
                      <a:pt x="8848827" y="41884"/>
                    </a:lnTo>
                    <a:lnTo>
                      <a:pt x="6680428" y="41884"/>
                    </a:lnTo>
                    <a:lnTo>
                      <a:pt x="6680428" y="650290"/>
                    </a:lnTo>
                    <a:lnTo>
                      <a:pt x="8939479" y="59593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algn="l" rtl="0"/>
                <a:endParaRPr sz="1801"/>
              </a:p>
            </p:txBody>
          </p:sp>
        </p:grpSp>
      </p:grpSp>
      <p:sp>
        <p:nvSpPr>
          <p:cNvPr id="20" name="object 4">
            <a:extLst>
              <a:ext uri="{FF2B5EF4-FFF2-40B4-BE49-F238E27FC236}">
                <a16:creationId xmlns:a16="http://schemas.microsoft.com/office/drawing/2014/main" id="{CA39ADE6-108F-A707-D6D2-A6A23B5D2F41}"/>
              </a:ext>
            </a:extLst>
          </p:cNvPr>
          <p:cNvSpPr/>
          <p:nvPr/>
        </p:nvSpPr>
        <p:spPr>
          <a:xfrm>
            <a:off x="5556250" y="3368676"/>
            <a:ext cx="9753600" cy="49694"/>
          </a:xfrm>
          <a:custGeom>
            <a:avLst/>
            <a:gdLst/>
            <a:ahLst/>
            <a:cxnLst/>
            <a:rect l="l" t="t" r="r" b="b"/>
            <a:pathLst>
              <a:path w="14996160">
                <a:moveTo>
                  <a:pt x="0" y="0"/>
                </a:moveTo>
                <a:lnTo>
                  <a:pt x="14995773" y="0"/>
                </a:lnTo>
              </a:path>
            </a:pathLst>
          </a:custGeom>
          <a:ln w="10470">
            <a:solidFill>
              <a:srgbClr val="0B213C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E53E11D3-D3DC-E340-3729-E67693204ECF}"/>
              </a:ext>
            </a:extLst>
          </p:cNvPr>
          <p:cNvSpPr/>
          <p:nvPr/>
        </p:nvSpPr>
        <p:spPr>
          <a:xfrm>
            <a:off x="4580890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60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0B213C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2B7A439F-47A8-87E5-F5E8-ACE399B8B0FF}"/>
              </a:ext>
            </a:extLst>
          </p:cNvPr>
          <p:cNvSpPr txBox="1"/>
          <p:nvPr/>
        </p:nvSpPr>
        <p:spPr>
          <a:xfrm>
            <a:off x="5144216" y="2984228"/>
            <a:ext cx="683895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1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C774AE1-8456-3FD2-9B2D-92469EFD4AA2}"/>
              </a:ext>
            </a:extLst>
          </p:cNvPr>
          <p:cNvSpPr/>
          <p:nvPr/>
        </p:nvSpPr>
        <p:spPr>
          <a:xfrm>
            <a:off x="14182090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id="{73AA030B-FFC6-C32C-F891-438AE9612084}"/>
              </a:ext>
            </a:extLst>
          </p:cNvPr>
          <p:cNvSpPr txBox="1"/>
          <p:nvPr/>
        </p:nvSpPr>
        <p:spPr>
          <a:xfrm>
            <a:off x="14683648" y="2984228"/>
            <a:ext cx="803910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lang="he-IL" sz="4950" b="1" spc="-45" dirty="0">
                <a:solidFill>
                  <a:srgbClr val="FFFFFF"/>
                </a:solidFill>
                <a:latin typeface="Montserrat SemiBold"/>
                <a:cs typeface="Montserrat SemiBold"/>
              </a:rPr>
              <a:t>2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BDBA6565-E961-D358-D564-CCE648134542}"/>
              </a:ext>
            </a:extLst>
          </p:cNvPr>
          <p:cNvSpPr txBox="1"/>
          <p:nvPr/>
        </p:nvSpPr>
        <p:spPr>
          <a:xfrm>
            <a:off x="3005459" y="4680623"/>
            <a:ext cx="4989191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MASSAGE</a:t>
            </a:r>
            <a:r>
              <a:rPr lang="en-US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AND EXFOLIATION</a:t>
            </a:r>
            <a:endParaRPr dirty="0"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Relaxing</a:t>
            </a:r>
            <a:r>
              <a:rPr spc="-2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massage</a:t>
            </a:r>
            <a:r>
              <a:rPr lang="en-US" dirty="0">
                <a:solidFill>
                  <a:srgbClr val="5E5E5E"/>
                </a:solidFill>
                <a:latin typeface="Raleway"/>
                <a:cs typeface="Raleway"/>
              </a:rPr>
              <a:t> and exfoliation to prep the scalp to receive the nourishment from the following infusion treatment</a:t>
            </a:r>
            <a:endParaRPr dirty="0">
              <a:latin typeface="Raleway"/>
              <a:cs typeface="Raleway"/>
            </a:endParaRPr>
          </a:p>
        </p:txBody>
      </p:sp>
      <p:sp>
        <p:nvSpPr>
          <p:cNvPr id="28" name="object 16">
            <a:extLst>
              <a:ext uri="{FF2B5EF4-FFF2-40B4-BE49-F238E27FC236}">
                <a16:creationId xmlns:a16="http://schemas.microsoft.com/office/drawing/2014/main" id="{501B1BED-EB96-DD9F-A186-B2C5D0E634B6}"/>
              </a:ext>
            </a:extLst>
          </p:cNvPr>
          <p:cNvSpPr txBox="1"/>
          <p:nvPr/>
        </p:nvSpPr>
        <p:spPr>
          <a:xfrm>
            <a:off x="13819505" y="4680623"/>
            <a:ext cx="2861945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15" dirty="0">
                <a:solidFill>
                  <a:srgbClr val="CFA3A3"/>
                </a:solidFill>
                <a:latin typeface="Raleway SemiBold"/>
                <a:cs typeface="Raleway SemiBold"/>
              </a:rPr>
              <a:t>INFUSION</a:t>
            </a:r>
            <a:endParaRPr dirty="0"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Deep,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effective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delivery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of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 active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ingredients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into</a:t>
            </a:r>
            <a:r>
              <a:rPr spc="-2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s</a:t>
            </a:r>
            <a:r>
              <a:rPr lang="en-US" dirty="0">
                <a:solidFill>
                  <a:srgbClr val="5E5E5E"/>
                </a:solidFill>
                <a:latin typeface="Raleway"/>
                <a:cs typeface="Raleway"/>
              </a:rPr>
              <a:t>calp</a:t>
            </a:r>
            <a:endParaRPr dirty="0">
              <a:latin typeface="Raleway"/>
              <a:cs typeface="Raleway"/>
            </a:endParaRPr>
          </a:p>
        </p:txBody>
      </p:sp>
      <p:sp>
        <p:nvSpPr>
          <p:cNvPr id="29" name="object 6">
            <a:extLst>
              <a:ext uri="{FF2B5EF4-FFF2-40B4-BE49-F238E27FC236}">
                <a16:creationId xmlns:a16="http://schemas.microsoft.com/office/drawing/2014/main" id="{9A7C41B7-B626-FEF9-D867-4B26CAB98D76}"/>
              </a:ext>
            </a:extLst>
          </p:cNvPr>
          <p:cNvSpPr txBox="1"/>
          <p:nvPr/>
        </p:nvSpPr>
        <p:spPr>
          <a:xfrm>
            <a:off x="5183189" y="2682875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 dirty="0">
              <a:latin typeface="Montserrat SemiBold"/>
              <a:cs typeface="Montserrat SemiBold"/>
            </a:endParaRPr>
          </a:p>
        </p:txBody>
      </p:sp>
      <p:sp>
        <p:nvSpPr>
          <p:cNvPr id="30" name="object 6">
            <a:extLst>
              <a:ext uri="{FF2B5EF4-FFF2-40B4-BE49-F238E27FC236}">
                <a16:creationId xmlns:a16="http://schemas.microsoft.com/office/drawing/2014/main" id="{D8C2D7CD-DEB4-2371-2B16-C2C8863D2C41}"/>
              </a:ext>
            </a:extLst>
          </p:cNvPr>
          <p:cNvSpPr txBox="1"/>
          <p:nvPr/>
        </p:nvSpPr>
        <p:spPr>
          <a:xfrm>
            <a:off x="14776450" y="2682875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 dirty="0">
              <a:latin typeface="Montserrat SemiBold"/>
              <a:cs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857511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7">
            <a:extLst>
              <a:ext uri="{FF2B5EF4-FFF2-40B4-BE49-F238E27FC236}">
                <a16:creationId xmlns:a16="http://schemas.microsoft.com/office/drawing/2014/main" id="{CBFA0C80-7D11-4083-9A6D-B4A72ECB85A6}"/>
              </a:ext>
            </a:extLst>
          </p:cNvPr>
          <p:cNvSpPr/>
          <p:nvPr/>
        </p:nvSpPr>
        <p:spPr>
          <a:xfrm>
            <a:off x="15458887" y="2090208"/>
            <a:ext cx="2399429" cy="2347376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23546" y="2372086"/>
            <a:ext cx="16791940" cy="1813560"/>
            <a:chOff x="523546" y="2372086"/>
            <a:chExt cx="16791940" cy="1813560"/>
          </a:xfrm>
        </p:grpSpPr>
        <p:sp>
          <p:nvSpPr>
            <p:cNvPr id="4" name="object 4"/>
            <p:cNvSpPr/>
            <p:nvPr/>
          </p:nvSpPr>
          <p:spPr>
            <a:xfrm>
              <a:off x="2314166" y="3372651"/>
              <a:ext cx="14996160" cy="0"/>
            </a:xfrm>
            <a:custGeom>
              <a:avLst/>
              <a:gdLst/>
              <a:ahLst/>
              <a:cxnLst/>
              <a:rect l="l" t="t" r="r" b="b"/>
              <a:pathLst>
                <a:path w="14996160">
                  <a:moveTo>
                    <a:pt x="0" y="0"/>
                  </a:moveTo>
                  <a:lnTo>
                    <a:pt x="14995773" y="0"/>
                  </a:lnTo>
                </a:path>
              </a:pathLst>
            </a:custGeom>
            <a:ln w="10470">
              <a:solidFill>
                <a:srgbClr val="0B213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3546" y="2372086"/>
              <a:ext cx="1813560" cy="1813560"/>
            </a:xfrm>
            <a:custGeom>
              <a:avLst/>
              <a:gdLst/>
              <a:ahLst/>
              <a:cxnLst/>
              <a:rect l="l" t="t" r="r" b="b"/>
              <a:pathLst>
                <a:path w="1813560" h="1813560">
                  <a:moveTo>
                    <a:pt x="906642" y="0"/>
                  </a:moveTo>
                  <a:lnTo>
                    <a:pt x="858491" y="1256"/>
                  </a:lnTo>
                  <a:lnTo>
                    <a:pt x="810994" y="4985"/>
                  </a:lnTo>
                  <a:lnTo>
                    <a:pt x="764215" y="11122"/>
                  </a:lnTo>
                  <a:lnTo>
                    <a:pt x="718216" y="19606"/>
                  </a:lnTo>
                  <a:lnTo>
                    <a:pt x="673059" y="30373"/>
                  </a:lnTo>
                  <a:lnTo>
                    <a:pt x="628808" y="43362"/>
                  </a:lnTo>
                  <a:lnTo>
                    <a:pt x="585524" y="58509"/>
                  </a:lnTo>
                  <a:lnTo>
                    <a:pt x="543271" y="75751"/>
                  </a:lnTo>
                  <a:lnTo>
                    <a:pt x="502111" y="95027"/>
                  </a:lnTo>
                  <a:lnTo>
                    <a:pt x="462108" y="116273"/>
                  </a:lnTo>
                  <a:lnTo>
                    <a:pt x="423322" y="139427"/>
                  </a:lnTo>
                  <a:lnTo>
                    <a:pt x="385818" y="164426"/>
                  </a:lnTo>
                  <a:lnTo>
                    <a:pt x="349658" y="191207"/>
                  </a:lnTo>
                  <a:lnTo>
                    <a:pt x="314904" y="219708"/>
                  </a:lnTo>
                  <a:lnTo>
                    <a:pt x="281619" y="249867"/>
                  </a:lnTo>
                  <a:lnTo>
                    <a:pt x="249867" y="281619"/>
                  </a:lnTo>
                  <a:lnTo>
                    <a:pt x="219708" y="314904"/>
                  </a:lnTo>
                  <a:lnTo>
                    <a:pt x="191207" y="349658"/>
                  </a:lnTo>
                  <a:lnTo>
                    <a:pt x="164426" y="385818"/>
                  </a:lnTo>
                  <a:lnTo>
                    <a:pt x="139427" y="423322"/>
                  </a:lnTo>
                  <a:lnTo>
                    <a:pt x="116273" y="462108"/>
                  </a:lnTo>
                  <a:lnTo>
                    <a:pt x="95027" y="502111"/>
                  </a:lnTo>
                  <a:lnTo>
                    <a:pt x="75751" y="543271"/>
                  </a:lnTo>
                  <a:lnTo>
                    <a:pt x="58509" y="585524"/>
                  </a:lnTo>
                  <a:lnTo>
                    <a:pt x="43362" y="628808"/>
                  </a:lnTo>
                  <a:lnTo>
                    <a:pt x="30373" y="673059"/>
                  </a:lnTo>
                  <a:lnTo>
                    <a:pt x="19606" y="718216"/>
                  </a:lnTo>
                  <a:lnTo>
                    <a:pt x="11122" y="764215"/>
                  </a:lnTo>
                  <a:lnTo>
                    <a:pt x="4985" y="810994"/>
                  </a:lnTo>
                  <a:lnTo>
                    <a:pt x="1256" y="858491"/>
                  </a:lnTo>
                  <a:lnTo>
                    <a:pt x="0" y="906642"/>
                  </a:lnTo>
                  <a:lnTo>
                    <a:pt x="1256" y="954793"/>
                  </a:lnTo>
                  <a:lnTo>
                    <a:pt x="4985" y="1002290"/>
                  </a:lnTo>
                  <a:lnTo>
                    <a:pt x="11122" y="1049069"/>
                  </a:lnTo>
                  <a:lnTo>
                    <a:pt x="19606" y="1095068"/>
                  </a:lnTo>
                  <a:lnTo>
                    <a:pt x="30373" y="1140225"/>
                  </a:lnTo>
                  <a:lnTo>
                    <a:pt x="43362" y="1184476"/>
                  </a:lnTo>
                  <a:lnTo>
                    <a:pt x="58509" y="1227760"/>
                  </a:lnTo>
                  <a:lnTo>
                    <a:pt x="75751" y="1270013"/>
                  </a:lnTo>
                  <a:lnTo>
                    <a:pt x="95027" y="1311173"/>
                  </a:lnTo>
                  <a:lnTo>
                    <a:pt x="116273" y="1351176"/>
                  </a:lnTo>
                  <a:lnTo>
                    <a:pt x="139427" y="1389962"/>
                  </a:lnTo>
                  <a:lnTo>
                    <a:pt x="164426" y="1427466"/>
                  </a:lnTo>
                  <a:lnTo>
                    <a:pt x="191207" y="1463626"/>
                  </a:lnTo>
                  <a:lnTo>
                    <a:pt x="219708" y="1498380"/>
                  </a:lnTo>
                  <a:lnTo>
                    <a:pt x="249867" y="1531665"/>
                  </a:lnTo>
                  <a:lnTo>
                    <a:pt x="281619" y="1563417"/>
                  </a:lnTo>
                  <a:lnTo>
                    <a:pt x="314904" y="1593576"/>
                  </a:lnTo>
                  <a:lnTo>
                    <a:pt x="349658" y="1622077"/>
                  </a:lnTo>
                  <a:lnTo>
                    <a:pt x="385818" y="1648858"/>
                  </a:lnTo>
                  <a:lnTo>
                    <a:pt x="423322" y="1673857"/>
                  </a:lnTo>
                  <a:lnTo>
                    <a:pt x="462108" y="1697011"/>
                  </a:lnTo>
                  <a:lnTo>
                    <a:pt x="502111" y="1718257"/>
                  </a:lnTo>
                  <a:lnTo>
                    <a:pt x="543271" y="1737533"/>
                  </a:lnTo>
                  <a:lnTo>
                    <a:pt x="585524" y="1754776"/>
                  </a:lnTo>
                  <a:lnTo>
                    <a:pt x="628808" y="1769922"/>
                  </a:lnTo>
                  <a:lnTo>
                    <a:pt x="673059" y="1782911"/>
                  </a:lnTo>
                  <a:lnTo>
                    <a:pt x="718216" y="1793678"/>
                  </a:lnTo>
                  <a:lnTo>
                    <a:pt x="764215" y="1802162"/>
                  </a:lnTo>
                  <a:lnTo>
                    <a:pt x="810994" y="1808299"/>
                  </a:lnTo>
                  <a:lnTo>
                    <a:pt x="858491" y="1812028"/>
                  </a:lnTo>
                  <a:lnTo>
                    <a:pt x="906642" y="1813285"/>
                  </a:lnTo>
                  <a:lnTo>
                    <a:pt x="954793" y="1812028"/>
                  </a:lnTo>
                  <a:lnTo>
                    <a:pt x="1002290" y="1808299"/>
                  </a:lnTo>
                  <a:lnTo>
                    <a:pt x="1049069" y="1802162"/>
                  </a:lnTo>
                  <a:lnTo>
                    <a:pt x="1095068" y="1793678"/>
                  </a:lnTo>
                  <a:lnTo>
                    <a:pt x="1140225" y="1782911"/>
                  </a:lnTo>
                  <a:lnTo>
                    <a:pt x="1184476" y="1769922"/>
                  </a:lnTo>
                  <a:lnTo>
                    <a:pt x="1227760" y="1754776"/>
                  </a:lnTo>
                  <a:lnTo>
                    <a:pt x="1270013" y="1737533"/>
                  </a:lnTo>
                  <a:lnTo>
                    <a:pt x="1311173" y="1718257"/>
                  </a:lnTo>
                  <a:lnTo>
                    <a:pt x="1351176" y="1697011"/>
                  </a:lnTo>
                  <a:lnTo>
                    <a:pt x="1389962" y="1673857"/>
                  </a:lnTo>
                  <a:lnTo>
                    <a:pt x="1427466" y="1648858"/>
                  </a:lnTo>
                  <a:lnTo>
                    <a:pt x="1463626" y="1622077"/>
                  </a:lnTo>
                  <a:lnTo>
                    <a:pt x="1498380" y="1593576"/>
                  </a:lnTo>
                  <a:lnTo>
                    <a:pt x="1531665" y="1563417"/>
                  </a:lnTo>
                  <a:lnTo>
                    <a:pt x="1563417" y="1531665"/>
                  </a:lnTo>
                  <a:lnTo>
                    <a:pt x="1593576" y="1498380"/>
                  </a:lnTo>
                  <a:lnTo>
                    <a:pt x="1622077" y="1463626"/>
                  </a:lnTo>
                  <a:lnTo>
                    <a:pt x="1648858" y="1427466"/>
                  </a:lnTo>
                  <a:lnTo>
                    <a:pt x="1673857" y="1389962"/>
                  </a:lnTo>
                  <a:lnTo>
                    <a:pt x="1697011" y="1351176"/>
                  </a:lnTo>
                  <a:lnTo>
                    <a:pt x="1718257" y="1311173"/>
                  </a:lnTo>
                  <a:lnTo>
                    <a:pt x="1737533" y="1270013"/>
                  </a:lnTo>
                  <a:lnTo>
                    <a:pt x="1754776" y="1227760"/>
                  </a:lnTo>
                  <a:lnTo>
                    <a:pt x="1769922" y="1184476"/>
                  </a:lnTo>
                  <a:lnTo>
                    <a:pt x="1782911" y="1140225"/>
                  </a:lnTo>
                  <a:lnTo>
                    <a:pt x="1793678" y="1095068"/>
                  </a:lnTo>
                  <a:lnTo>
                    <a:pt x="1802162" y="1049069"/>
                  </a:lnTo>
                  <a:lnTo>
                    <a:pt x="1808299" y="1002290"/>
                  </a:lnTo>
                  <a:lnTo>
                    <a:pt x="1812028" y="954793"/>
                  </a:lnTo>
                  <a:lnTo>
                    <a:pt x="1813285" y="906642"/>
                  </a:lnTo>
                  <a:lnTo>
                    <a:pt x="1812028" y="858491"/>
                  </a:lnTo>
                  <a:lnTo>
                    <a:pt x="1808299" y="810994"/>
                  </a:lnTo>
                  <a:lnTo>
                    <a:pt x="1802162" y="764215"/>
                  </a:lnTo>
                  <a:lnTo>
                    <a:pt x="1793678" y="718216"/>
                  </a:lnTo>
                  <a:lnTo>
                    <a:pt x="1782911" y="673059"/>
                  </a:lnTo>
                  <a:lnTo>
                    <a:pt x="1769922" y="628808"/>
                  </a:lnTo>
                  <a:lnTo>
                    <a:pt x="1754776" y="585524"/>
                  </a:lnTo>
                  <a:lnTo>
                    <a:pt x="1737533" y="543271"/>
                  </a:lnTo>
                  <a:lnTo>
                    <a:pt x="1718257" y="502111"/>
                  </a:lnTo>
                  <a:lnTo>
                    <a:pt x="1697011" y="462108"/>
                  </a:lnTo>
                  <a:lnTo>
                    <a:pt x="1673857" y="423322"/>
                  </a:lnTo>
                  <a:lnTo>
                    <a:pt x="1648858" y="385818"/>
                  </a:lnTo>
                  <a:lnTo>
                    <a:pt x="1622077" y="349658"/>
                  </a:lnTo>
                  <a:lnTo>
                    <a:pt x="1593576" y="314904"/>
                  </a:lnTo>
                  <a:lnTo>
                    <a:pt x="1563417" y="281619"/>
                  </a:lnTo>
                  <a:lnTo>
                    <a:pt x="1531665" y="249867"/>
                  </a:lnTo>
                  <a:lnTo>
                    <a:pt x="1498380" y="219708"/>
                  </a:lnTo>
                  <a:lnTo>
                    <a:pt x="1463626" y="191207"/>
                  </a:lnTo>
                  <a:lnTo>
                    <a:pt x="1427466" y="164426"/>
                  </a:lnTo>
                  <a:lnTo>
                    <a:pt x="1389962" y="139427"/>
                  </a:lnTo>
                  <a:lnTo>
                    <a:pt x="1351176" y="116273"/>
                  </a:lnTo>
                  <a:lnTo>
                    <a:pt x="1311173" y="95027"/>
                  </a:lnTo>
                  <a:lnTo>
                    <a:pt x="1270013" y="75751"/>
                  </a:lnTo>
                  <a:lnTo>
                    <a:pt x="1227760" y="58509"/>
                  </a:lnTo>
                  <a:lnTo>
                    <a:pt x="1184476" y="43362"/>
                  </a:lnTo>
                  <a:lnTo>
                    <a:pt x="1140225" y="30373"/>
                  </a:lnTo>
                  <a:lnTo>
                    <a:pt x="1095068" y="19606"/>
                  </a:lnTo>
                  <a:lnTo>
                    <a:pt x="1049069" y="11122"/>
                  </a:lnTo>
                  <a:lnTo>
                    <a:pt x="1002290" y="4985"/>
                  </a:lnTo>
                  <a:lnTo>
                    <a:pt x="954793" y="1256"/>
                  </a:lnTo>
                  <a:lnTo>
                    <a:pt x="906642" y="0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13324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6872" y="2984228"/>
            <a:ext cx="683895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1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7488" y="4680623"/>
            <a:ext cx="3605362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LYMPHATIC</a:t>
            </a:r>
            <a:r>
              <a:rPr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MASSAGE</a:t>
            </a:r>
            <a:endParaRPr dirty="0"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Relaxing</a:t>
            </a:r>
            <a:r>
              <a:rPr spc="-2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massage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for</a:t>
            </a:r>
            <a:r>
              <a:rPr spc="-5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detoxifying </a:t>
            </a:r>
            <a:r>
              <a:rPr spc="-39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skin and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stimulating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micro-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circulation</a:t>
            </a:r>
            <a:endParaRPr dirty="0">
              <a:latin typeface="Raleway"/>
              <a:cs typeface="Raleway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41050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413951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30827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41029" y="2984228"/>
            <a:ext cx="810260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2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34991" y="4680623"/>
            <a:ext cx="2974975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dirty="0">
                <a:solidFill>
                  <a:srgbClr val="413951"/>
                </a:solidFill>
                <a:latin typeface="Raleway SemiBold"/>
                <a:cs typeface="Raleway SemiBold"/>
              </a:rPr>
              <a:t>EXFOLIATION</a:t>
            </a:r>
            <a:endParaRPr dirty="0"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Preps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skin 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to receive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</a:t>
            </a:r>
            <a:r>
              <a:rPr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nourishment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 from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following </a:t>
            </a:r>
            <a:r>
              <a:rPr spc="-39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infusion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 treatment</a:t>
            </a:r>
            <a:endParaRPr dirty="0">
              <a:latin typeface="Raleway"/>
              <a:cs typeface="Raleway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575590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165370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077148" y="2984228"/>
            <a:ext cx="803910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-45" dirty="0">
                <a:solidFill>
                  <a:srgbClr val="FFFFFF"/>
                </a:solidFill>
                <a:latin typeface="Montserrat SemiBold"/>
                <a:cs typeface="Montserrat SemiBold"/>
              </a:rPr>
              <a:t>3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469534" y="4680623"/>
            <a:ext cx="2861945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15" dirty="0">
                <a:solidFill>
                  <a:srgbClr val="CFA3A3"/>
                </a:solidFill>
                <a:latin typeface="Raleway SemiBold"/>
                <a:cs typeface="Raleway SemiBold"/>
              </a:rPr>
              <a:t>INFUSION</a:t>
            </a:r>
            <a:endParaRPr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Deep,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effective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delivery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of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 active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ingredients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into</a:t>
            </a:r>
            <a:r>
              <a:rPr spc="-2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skin</a:t>
            </a:r>
            <a:endParaRPr>
              <a:latin typeface="Raleway"/>
              <a:cs typeface="Raleway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755687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345465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223524" y="2984228"/>
            <a:ext cx="878205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5" dirty="0">
                <a:solidFill>
                  <a:srgbClr val="FFFFFF"/>
                </a:solidFill>
                <a:latin typeface="Montserrat SemiBold"/>
                <a:cs typeface="Montserrat SemiBold"/>
              </a:rPr>
              <a:t>4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587037" y="4680623"/>
            <a:ext cx="3055620" cy="102720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15" dirty="0">
                <a:solidFill>
                  <a:srgbClr val="9EAEB3"/>
                </a:solidFill>
                <a:latin typeface="Raleway SemiBold"/>
                <a:cs typeface="Raleway SemiBold"/>
              </a:rPr>
              <a:t>BOOSTER</a:t>
            </a:r>
            <a:r>
              <a:rPr b="1" spc="-20" dirty="0">
                <a:solidFill>
                  <a:srgbClr val="9EAEB3"/>
                </a:solidFill>
                <a:latin typeface="Raleway SemiBold"/>
                <a:cs typeface="Raleway SemiBold"/>
              </a:rPr>
              <a:t> </a:t>
            </a:r>
            <a:r>
              <a:rPr b="1" spc="15" dirty="0">
                <a:solidFill>
                  <a:srgbClr val="9EAEB3"/>
                </a:solidFill>
                <a:latin typeface="Raleway SemiBold"/>
                <a:cs typeface="Raleway SemiBold"/>
              </a:rPr>
              <a:t>INFUSION</a:t>
            </a:r>
            <a:endParaRPr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Post-infusion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step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to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amplify</a:t>
            </a:r>
            <a:r>
              <a:rPr spc="-5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</a:t>
            </a:r>
            <a:r>
              <a:rPr spc="-39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treatment result</a:t>
            </a:r>
            <a:endParaRPr>
              <a:latin typeface="Raleway"/>
              <a:cs typeface="Raleway"/>
            </a:endParaRPr>
          </a:p>
        </p:txBody>
      </p:sp>
      <p:pic>
        <p:nvPicPr>
          <p:cNvPr id="40" name="object 13">
            <a:extLst>
              <a:ext uri="{FF2B5EF4-FFF2-40B4-BE49-F238E27FC236}">
                <a16:creationId xmlns:a16="http://schemas.microsoft.com/office/drawing/2014/main" id="{2AF54649-C551-4636-9AD8-91860DB20B6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ADCCF608-D6A1-477F-81BC-155C6957E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26FCB7-4DE6-463D-929C-401DAD3B85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064" b="27317"/>
          <a:stretch/>
        </p:blipFill>
        <p:spPr>
          <a:xfrm>
            <a:off x="-6350" y="6873879"/>
            <a:ext cx="20110450" cy="3909412"/>
          </a:xfrm>
          <a:prstGeom prst="rect">
            <a:avLst/>
          </a:prstGeom>
        </p:spPr>
      </p:pic>
      <p:sp>
        <p:nvSpPr>
          <p:cNvPr id="27" name="object 2">
            <a:extLst>
              <a:ext uri="{FF2B5EF4-FFF2-40B4-BE49-F238E27FC236}">
                <a16:creationId xmlns:a16="http://schemas.microsoft.com/office/drawing/2014/main" id="{B72C392B-3100-1A09-D016-01E2913690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4256" y="168275"/>
            <a:ext cx="18374593" cy="109260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20"/>
              </a:spcBef>
            </a:pPr>
            <a:r>
              <a:rPr sz="70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The</a:t>
            </a:r>
            <a:r>
              <a:rPr sz="7000" b="1" spc="-19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spc="-85" dirty="0">
                <a:solidFill>
                  <a:srgbClr val="0B213C"/>
                </a:solidFill>
                <a:latin typeface="Raleway SemiBold"/>
                <a:cs typeface="Raleway SemiBold"/>
              </a:rPr>
              <a:t>Treatment</a:t>
            </a:r>
            <a:r>
              <a:rPr sz="7000"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Sequence</a:t>
            </a:r>
            <a:r>
              <a:rPr lang="en-US" sz="70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– Face &amp; Body</a:t>
            </a:r>
            <a:endParaRPr sz="7000" dirty="0">
              <a:latin typeface="Raleway SemiBold"/>
              <a:cs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440164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תמונה 53">
            <a:extLst>
              <a:ext uri="{FF2B5EF4-FFF2-40B4-BE49-F238E27FC236}">
                <a16:creationId xmlns:a16="http://schemas.microsoft.com/office/drawing/2014/main" id="{A8DC48D0-DA4A-4BBE-A1AF-F3CEB466E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479" y="2597486"/>
            <a:ext cx="1101171" cy="109347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922260" y="5"/>
            <a:ext cx="11326495" cy="6475730"/>
          </a:xfrm>
          <a:custGeom>
            <a:avLst/>
            <a:gdLst/>
            <a:ahLst/>
            <a:cxnLst/>
            <a:rect l="l" t="t" r="r" b="b"/>
            <a:pathLst>
              <a:path w="11326494" h="6475730">
                <a:moveTo>
                  <a:pt x="9161602" y="0"/>
                </a:moveTo>
                <a:lnTo>
                  <a:pt x="8592058" y="0"/>
                </a:lnTo>
                <a:lnTo>
                  <a:pt x="4619129" y="3972928"/>
                </a:lnTo>
                <a:lnTo>
                  <a:pt x="4584801" y="4006354"/>
                </a:lnTo>
                <a:lnTo>
                  <a:pt x="4549787" y="4038676"/>
                </a:lnTo>
                <a:lnTo>
                  <a:pt x="4514126" y="4069880"/>
                </a:lnTo>
                <a:lnTo>
                  <a:pt x="4477842" y="4099966"/>
                </a:lnTo>
                <a:lnTo>
                  <a:pt x="4440936" y="4128935"/>
                </a:lnTo>
                <a:lnTo>
                  <a:pt x="4403458" y="4156799"/>
                </a:lnTo>
                <a:lnTo>
                  <a:pt x="4365409" y="4183545"/>
                </a:lnTo>
                <a:lnTo>
                  <a:pt x="4326826" y="4209173"/>
                </a:lnTo>
                <a:lnTo>
                  <a:pt x="4287723" y="4233684"/>
                </a:lnTo>
                <a:lnTo>
                  <a:pt x="4248137" y="4257091"/>
                </a:lnTo>
                <a:lnTo>
                  <a:pt x="4208068" y="4279379"/>
                </a:lnTo>
                <a:lnTo>
                  <a:pt x="4167568" y="4300550"/>
                </a:lnTo>
                <a:lnTo>
                  <a:pt x="4126623" y="4320603"/>
                </a:lnTo>
                <a:lnTo>
                  <a:pt x="4085298" y="4339552"/>
                </a:lnTo>
                <a:lnTo>
                  <a:pt x="4043591" y="4357382"/>
                </a:lnTo>
                <a:lnTo>
                  <a:pt x="4001516" y="4374096"/>
                </a:lnTo>
                <a:lnTo>
                  <a:pt x="3959123" y="4389704"/>
                </a:lnTo>
                <a:lnTo>
                  <a:pt x="3916413" y="4404182"/>
                </a:lnTo>
                <a:lnTo>
                  <a:pt x="3873423" y="4417555"/>
                </a:lnTo>
                <a:lnTo>
                  <a:pt x="3830155" y="4429811"/>
                </a:lnTo>
                <a:lnTo>
                  <a:pt x="3786657" y="4440961"/>
                </a:lnTo>
                <a:lnTo>
                  <a:pt x="3742944" y="4450994"/>
                </a:lnTo>
                <a:lnTo>
                  <a:pt x="3699040" y="4459910"/>
                </a:lnTo>
                <a:lnTo>
                  <a:pt x="3654945" y="4467707"/>
                </a:lnTo>
                <a:lnTo>
                  <a:pt x="3610724" y="4474388"/>
                </a:lnTo>
                <a:lnTo>
                  <a:pt x="3566363" y="4479963"/>
                </a:lnTo>
                <a:lnTo>
                  <a:pt x="3521900" y="4484421"/>
                </a:lnTo>
                <a:lnTo>
                  <a:pt x="3477361" y="4487761"/>
                </a:lnTo>
                <a:lnTo>
                  <a:pt x="3432759" y="4489996"/>
                </a:lnTo>
                <a:lnTo>
                  <a:pt x="3388131" y="4491101"/>
                </a:lnTo>
                <a:lnTo>
                  <a:pt x="3343478" y="4491101"/>
                </a:lnTo>
                <a:lnTo>
                  <a:pt x="3298850" y="4489996"/>
                </a:lnTo>
                <a:lnTo>
                  <a:pt x="3254248" y="4487761"/>
                </a:lnTo>
                <a:lnTo>
                  <a:pt x="3209709" y="4484421"/>
                </a:lnTo>
                <a:lnTo>
                  <a:pt x="3165246" y="4479963"/>
                </a:lnTo>
                <a:lnTo>
                  <a:pt x="3120898" y="4474388"/>
                </a:lnTo>
                <a:lnTo>
                  <a:pt x="3076664" y="4467707"/>
                </a:lnTo>
                <a:lnTo>
                  <a:pt x="3032582" y="4459910"/>
                </a:lnTo>
                <a:lnTo>
                  <a:pt x="2988665" y="4450994"/>
                </a:lnTo>
                <a:lnTo>
                  <a:pt x="2944952" y="4440961"/>
                </a:lnTo>
                <a:lnTo>
                  <a:pt x="2901454" y="4429811"/>
                </a:lnTo>
                <a:lnTo>
                  <a:pt x="2858198" y="4417555"/>
                </a:lnTo>
                <a:lnTo>
                  <a:pt x="2815196" y="4404182"/>
                </a:lnTo>
                <a:lnTo>
                  <a:pt x="2772499" y="4389704"/>
                </a:lnTo>
                <a:lnTo>
                  <a:pt x="2730093" y="4374096"/>
                </a:lnTo>
                <a:lnTo>
                  <a:pt x="2688031" y="4357382"/>
                </a:lnTo>
                <a:lnTo>
                  <a:pt x="2646311" y="4339552"/>
                </a:lnTo>
                <a:lnTo>
                  <a:pt x="2604986" y="4320603"/>
                </a:lnTo>
                <a:lnTo>
                  <a:pt x="2564053" y="4300550"/>
                </a:lnTo>
                <a:lnTo>
                  <a:pt x="2523540" y="4279379"/>
                </a:lnTo>
                <a:lnTo>
                  <a:pt x="2483485" y="4257091"/>
                </a:lnTo>
                <a:lnTo>
                  <a:pt x="2443886" y="4233684"/>
                </a:lnTo>
                <a:lnTo>
                  <a:pt x="2404783" y="4209173"/>
                </a:lnTo>
                <a:lnTo>
                  <a:pt x="2366200" y="4183545"/>
                </a:lnTo>
                <a:lnTo>
                  <a:pt x="2328164" y="4156799"/>
                </a:lnTo>
                <a:lnTo>
                  <a:pt x="2290673" y="4128935"/>
                </a:lnTo>
                <a:lnTo>
                  <a:pt x="2253780" y="4099966"/>
                </a:lnTo>
                <a:lnTo>
                  <a:pt x="2217483" y="4069880"/>
                </a:lnTo>
                <a:lnTo>
                  <a:pt x="2181822" y="4038676"/>
                </a:lnTo>
                <a:lnTo>
                  <a:pt x="2146808" y="4006354"/>
                </a:lnTo>
                <a:lnTo>
                  <a:pt x="2112480" y="3972928"/>
                </a:lnTo>
                <a:lnTo>
                  <a:pt x="1437093" y="3297555"/>
                </a:lnTo>
                <a:lnTo>
                  <a:pt x="1152334" y="3582327"/>
                </a:lnTo>
                <a:lnTo>
                  <a:pt x="1827707" y="4257700"/>
                </a:lnTo>
                <a:lnTo>
                  <a:pt x="1862378" y="4291622"/>
                </a:lnTo>
                <a:lnTo>
                  <a:pt x="1897621" y="4324616"/>
                </a:lnTo>
                <a:lnTo>
                  <a:pt x="1933409" y="4356671"/>
                </a:lnTo>
                <a:lnTo>
                  <a:pt x="1969744" y="4387799"/>
                </a:lnTo>
                <a:lnTo>
                  <a:pt x="2006587" y="4418012"/>
                </a:lnTo>
                <a:lnTo>
                  <a:pt x="2043938" y="4447273"/>
                </a:lnTo>
                <a:lnTo>
                  <a:pt x="2081771" y="4475619"/>
                </a:lnTo>
                <a:lnTo>
                  <a:pt x="2120087" y="4503039"/>
                </a:lnTo>
                <a:lnTo>
                  <a:pt x="2158847" y="4529518"/>
                </a:lnTo>
                <a:lnTo>
                  <a:pt x="2198052" y="4555071"/>
                </a:lnTo>
                <a:lnTo>
                  <a:pt x="2237689" y="4579696"/>
                </a:lnTo>
                <a:lnTo>
                  <a:pt x="2277732" y="4603394"/>
                </a:lnTo>
                <a:lnTo>
                  <a:pt x="2318169" y="4626165"/>
                </a:lnTo>
                <a:lnTo>
                  <a:pt x="2358987" y="4647997"/>
                </a:lnTo>
                <a:lnTo>
                  <a:pt x="2400160" y="4668913"/>
                </a:lnTo>
                <a:lnTo>
                  <a:pt x="2441676" y="4688891"/>
                </a:lnTo>
                <a:lnTo>
                  <a:pt x="2483535" y="4707941"/>
                </a:lnTo>
                <a:lnTo>
                  <a:pt x="2525699" y="4726063"/>
                </a:lnTo>
                <a:lnTo>
                  <a:pt x="2568168" y="4743259"/>
                </a:lnTo>
                <a:lnTo>
                  <a:pt x="2610916" y="4759515"/>
                </a:lnTo>
                <a:lnTo>
                  <a:pt x="2653944" y="4774844"/>
                </a:lnTo>
                <a:lnTo>
                  <a:pt x="2697213" y="4789259"/>
                </a:lnTo>
                <a:lnTo>
                  <a:pt x="2740723" y="4802733"/>
                </a:lnTo>
                <a:lnTo>
                  <a:pt x="2784449" y="4815268"/>
                </a:lnTo>
                <a:lnTo>
                  <a:pt x="2828379" y="4826889"/>
                </a:lnTo>
                <a:lnTo>
                  <a:pt x="2872498" y="4837569"/>
                </a:lnTo>
                <a:lnTo>
                  <a:pt x="2916796" y="4847336"/>
                </a:lnTo>
                <a:lnTo>
                  <a:pt x="2961246" y="4856162"/>
                </a:lnTo>
                <a:lnTo>
                  <a:pt x="3005836" y="4864062"/>
                </a:lnTo>
                <a:lnTo>
                  <a:pt x="3050565" y="4871034"/>
                </a:lnTo>
                <a:lnTo>
                  <a:pt x="3095396" y="4877066"/>
                </a:lnTo>
                <a:lnTo>
                  <a:pt x="3140316" y="4882185"/>
                </a:lnTo>
                <a:lnTo>
                  <a:pt x="3185325" y="4886363"/>
                </a:lnTo>
                <a:lnTo>
                  <a:pt x="3230384" y="4889614"/>
                </a:lnTo>
                <a:lnTo>
                  <a:pt x="3275495" y="4891938"/>
                </a:lnTo>
                <a:lnTo>
                  <a:pt x="3320643" y="4893335"/>
                </a:lnTo>
                <a:lnTo>
                  <a:pt x="3365804" y="4893792"/>
                </a:lnTo>
                <a:lnTo>
                  <a:pt x="3410966" y="4893335"/>
                </a:lnTo>
                <a:lnTo>
                  <a:pt x="3456114" y="4891938"/>
                </a:lnTo>
                <a:lnTo>
                  <a:pt x="3501225" y="4889614"/>
                </a:lnTo>
                <a:lnTo>
                  <a:pt x="3546297" y="4886363"/>
                </a:lnTo>
                <a:lnTo>
                  <a:pt x="3591293" y="4882185"/>
                </a:lnTo>
                <a:lnTo>
                  <a:pt x="3636226" y="4877066"/>
                </a:lnTo>
                <a:lnTo>
                  <a:pt x="3681057" y="4871034"/>
                </a:lnTo>
                <a:lnTo>
                  <a:pt x="3725773" y="4864062"/>
                </a:lnTo>
                <a:lnTo>
                  <a:pt x="3770363" y="4856162"/>
                </a:lnTo>
                <a:lnTo>
                  <a:pt x="3814813" y="4847336"/>
                </a:lnTo>
                <a:lnTo>
                  <a:pt x="3859111" y="4837569"/>
                </a:lnTo>
                <a:lnTo>
                  <a:pt x="3903230" y="4826889"/>
                </a:lnTo>
                <a:lnTo>
                  <a:pt x="3947160" y="4815268"/>
                </a:lnTo>
                <a:lnTo>
                  <a:pt x="3990898" y="4802733"/>
                </a:lnTo>
                <a:lnTo>
                  <a:pt x="4034396" y="4789259"/>
                </a:lnTo>
                <a:lnTo>
                  <a:pt x="4077678" y="4774844"/>
                </a:lnTo>
                <a:lnTo>
                  <a:pt x="4120692" y="4759515"/>
                </a:lnTo>
                <a:lnTo>
                  <a:pt x="4163441" y="4743259"/>
                </a:lnTo>
                <a:lnTo>
                  <a:pt x="4205909" y="4726063"/>
                </a:lnTo>
                <a:lnTo>
                  <a:pt x="4248074" y="4707941"/>
                </a:lnTo>
                <a:lnTo>
                  <a:pt x="4289933" y="4688891"/>
                </a:lnTo>
                <a:lnTo>
                  <a:pt x="4331449" y="4668913"/>
                </a:lnTo>
                <a:lnTo>
                  <a:pt x="4372635" y="4647997"/>
                </a:lnTo>
                <a:lnTo>
                  <a:pt x="4413440" y="4626165"/>
                </a:lnTo>
                <a:lnTo>
                  <a:pt x="4453877" y="4603394"/>
                </a:lnTo>
                <a:lnTo>
                  <a:pt x="4493920" y="4579696"/>
                </a:lnTo>
                <a:lnTo>
                  <a:pt x="4533557" y="4555071"/>
                </a:lnTo>
                <a:lnTo>
                  <a:pt x="4572762" y="4529518"/>
                </a:lnTo>
                <a:lnTo>
                  <a:pt x="4611535" y="4503039"/>
                </a:lnTo>
                <a:lnTo>
                  <a:pt x="4649838" y="4475619"/>
                </a:lnTo>
                <a:lnTo>
                  <a:pt x="4687684" y="4447273"/>
                </a:lnTo>
                <a:lnTo>
                  <a:pt x="4725035" y="4418012"/>
                </a:lnTo>
                <a:lnTo>
                  <a:pt x="4761877" y="4387799"/>
                </a:lnTo>
                <a:lnTo>
                  <a:pt x="4798199" y="4356671"/>
                </a:lnTo>
                <a:lnTo>
                  <a:pt x="4833988" y="4324616"/>
                </a:lnTo>
                <a:lnTo>
                  <a:pt x="4869231" y="4291622"/>
                </a:lnTo>
                <a:lnTo>
                  <a:pt x="4903902" y="4257700"/>
                </a:lnTo>
                <a:lnTo>
                  <a:pt x="9161602" y="0"/>
                </a:lnTo>
                <a:close/>
              </a:path>
              <a:path w="11326494" h="6475730">
                <a:moveTo>
                  <a:pt x="10241686" y="0"/>
                </a:moveTo>
                <a:lnTo>
                  <a:pt x="9672142" y="0"/>
                </a:lnTo>
                <a:lnTo>
                  <a:pt x="5119446" y="4552683"/>
                </a:lnTo>
                <a:lnTo>
                  <a:pt x="5085105" y="4586376"/>
                </a:lnTo>
                <a:lnTo>
                  <a:pt x="5050282" y="4619269"/>
                </a:lnTo>
                <a:lnTo>
                  <a:pt x="5014963" y="4651349"/>
                </a:lnTo>
                <a:lnTo>
                  <a:pt x="4979187" y="4682642"/>
                </a:lnTo>
                <a:lnTo>
                  <a:pt x="4942954" y="4713122"/>
                </a:lnTo>
                <a:lnTo>
                  <a:pt x="4906276" y="4742802"/>
                </a:lnTo>
                <a:lnTo>
                  <a:pt x="4869154" y="4771682"/>
                </a:lnTo>
                <a:lnTo>
                  <a:pt x="4831626" y="4799749"/>
                </a:lnTo>
                <a:lnTo>
                  <a:pt x="4793691" y="4827028"/>
                </a:lnTo>
                <a:lnTo>
                  <a:pt x="4755350" y="4853495"/>
                </a:lnTo>
                <a:lnTo>
                  <a:pt x="4716627" y="4879162"/>
                </a:lnTo>
                <a:lnTo>
                  <a:pt x="4677537" y="4904041"/>
                </a:lnTo>
                <a:lnTo>
                  <a:pt x="4638078" y="4928095"/>
                </a:lnTo>
                <a:lnTo>
                  <a:pt x="4598276" y="4951361"/>
                </a:lnTo>
                <a:lnTo>
                  <a:pt x="4558131" y="4973828"/>
                </a:lnTo>
                <a:lnTo>
                  <a:pt x="4517669" y="4995481"/>
                </a:lnTo>
                <a:lnTo>
                  <a:pt x="4476889" y="5016335"/>
                </a:lnTo>
                <a:lnTo>
                  <a:pt x="4435805" y="5036388"/>
                </a:lnTo>
                <a:lnTo>
                  <a:pt x="4394428" y="5055641"/>
                </a:lnTo>
                <a:lnTo>
                  <a:pt x="4352785" y="5074094"/>
                </a:lnTo>
                <a:lnTo>
                  <a:pt x="4310862" y="5091747"/>
                </a:lnTo>
                <a:lnTo>
                  <a:pt x="4268698" y="5108587"/>
                </a:lnTo>
                <a:lnTo>
                  <a:pt x="4226280" y="5124628"/>
                </a:lnTo>
                <a:lnTo>
                  <a:pt x="4183634" y="5139868"/>
                </a:lnTo>
                <a:lnTo>
                  <a:pt x="4140771" y="5154307"/>
                </a:lnTo>
                <a:lnTo>
                  <a:pt x="4097705" y="5167947"/>
                </a:lnTo>
                <a:lnTo>
                  <a:pt x="4054437" y="5180787"/>
                </a:lnTo>
                <a:lnTo>
                  <a:pt x="4010977" y="5192814"/>
                </a:lnTo>
                <a:lnTo>
                  <a:pt x="3967365" y="5204041"/>
                </a:lnTo>
                <a:lnTo>
                  <a:pt x="3923576" y="5214467"/>
                </a:lnTo>
                <a:lnTo>
                  <a:pt x="3879646" y="5224094"/>
                </a:lnTo>
                <a:lnTo>
                  <a:pt x="3835590" y="5232920"/>
                </a:lnTo>
                <a:lnTo>
                  <a:pt x="3791394" y="5240947"/>
                </a:lnTo>
                <a:lnTo>
                  <a:pt x="3747097" y="5248160"/>
                </a:lnTo>
                <a:lnTo>
                  <a:pt x="3702685" y="5254587"/>
                </a:lnTo>
                <a:lnTo>
                  <a:pt x="3658197" y="5260200"/>
                </a:lnTo>
                <a:lnTo>
                  <a:pt x="3613632" y="5265013"/>
                </a:lnTo>
                <a:lnTo>
                  <a:pt x="3568992" y="5269014"/>
                </a:lnTo>
                <a:lnTo>
                  <a:pt x="3524313" y="5272227"/>
                </a:lnTo>
                <a:lnTo>
                  <a:pt x="3479584" y="5274640"/>
                </a:lnTo>
                <a:lnTo>
                  <a:pt x="3434816" y="5276240"/>
                </a:lnTo>
                <a:lnTo>
                  <a:pt x="3390049" y="5277040"/>
                </a:lnTo>
                <a:lnTo>
                  <a:pt x="3345269" y="5277040"/>
                </a:lnTo>
                <a:lnTo>
                  <a:pt x="3300488" y="5276240"/>
                </a:lnTo>
                <a:lnTo>
                  <a:pt x="3255734" y="5274640"/>
                </a:lnTo>
                <a:lnTo>
                  <a:pt x="3211004" y="5272227"/>
                </a:lnTo>
                <a:lnTo>
                  <a:pt x="3166313" y="5269014"/>
                </a:lnTo>
                <a:lnTo>
                  <a:pt x="3121685" y="5265013"/>
                </a:lnTo>
                <a:lnTo>
                  <a:pt x="3077108" y="5260200"/>
                </a:lnTo>
                <a:lnTo>
                  <a:pt x="3032620" y="5254587"/>
                </a:lnTo>
                <a:lnTo>
                  <a:pt x="2988221" y="5248160"/>
                </a:lnTo>
                <a:lnTo>
                  <a:pt x="2943910" y="5240947"/>
                </a:lnTo>
                <a:lnTo>
                  <a:pt x="2899727" y="5232920"/>
                </a:lnTo>
                <a:lnTo>
                  <a:pt x="2855658" y="5224094"/>
                </a:lnTo>
                <a:lnTo>
                  <a:pt x="2811729" y="5214467"/>
                </a:lnTo>
                <a:lnTo>
                  <a:pt x="2767952" y="5204041"/>
                </a:lnTo>
                <a:lnTo>
                  <a:pt x="2724327" y="5192814"/>
                </a:lnTo>
                <a:lnTo>
                  <a:pt x="2680881" y="5180787"/>
                </a:lnTo>
                <a:lnTo>
                  <a:pt x="2637612" y="5167947"/>
                </a:lnTo>
                <a:lnTo>
                  <a:pt x="2594533" y="5154307"/>
                </a:lnTo>
                <a:lnTo>
                  <a:pt x="2551671" y="5139868"/>
                </a:lnTo>
                <a:lnTo>
                  <a:pt x="2509024" y="5124628"/>
                </a:lnTo>
                <a:lnTo>
                  <a:pt x="2466619" y="5108587"/>
                </a:lnTo>
                <a:lnTo>
                  <a:pt x="2424442" y="5091747"/>
                </a:lnTo>
                <a:lnTo>
                  <a:pt x="2382532" y="5074094"/>
                </a:lnTo>
                <a:lnTo>
                  <a:pt x="2340876" y="5055641"/>
                </a:lnTo>
                <a:lnTo>
                  <a:pt x="2299500" y="5036388"/>
                </a:lnTo>
                <a:lnTo>
                  <a:pt x="2258415" y="5016335"/>
                </a:lnTo>
                <a:lnTo>
                  <a:pt x="2217636" y="4995481"/>
                </a:lnTo>
                <a:lnTo>
                  <a:pt x="2177173" y="4973828"/>
                </a:lnTo>
                <a:lnTo>
                  <a:pt x="2137029" y="4951361"/>
                </a:lnTo>
                <a:lnTo>
                  <a:pt x="2097227" y="4928095"/>
                </a:lnTo>
                <a:lnTo>
                  <a:pt x="2057768" y="4904041"/>
                </a:lnTo>
                <a:lnTo>
                  <a:pt x="2018677" y="4879162"/>
                </a:lnTo>
                <a:lnTo>
                  <a:pt x="1979955" y="4853495"/>
                </a:lnTo>
                <a:lnTo>
                  <a:pt x="1941626" y="4827028"/>
                </a:lnTo>
                <a:lnTo>
                  <a:pt x="1903679" y="4799749"/>
                </a:lnTo>
                <a:lnTo>
                  <a:pt x="1866150" y="4771682"/>
                </a:lnTo>
                <a:lnTo>
                  <a:pt x="1829041" y="4742802"/>
                </a:lnTo>
                <a:lnTo>
                  <a:pt x="1792363" y="4713122"/>
                </a:lnTo>
                <a:lnTo>
                  <a:pt x="1756130" y="4682642"/>
                </a:lnTo>
                <a:lnTo>
                  <a:pt x="1720342" y="4651349"/>
                </a:lnTo>
                <a:lnTo>
                  <a:pt x="1685036" y="4619269"/>
                </a:lnTo>
                <a:lnTo>
                  <a:pt x="1650199" y="4586376"/>
                </a:lnTo>
                <a:lnTo>
                  <a:pt x="1615859" y="4552683"/>
                </a:lnTo>
                <a:lnTo>
                  <a:pt x="284759" y="3221596"/>
                </a:lnTo>
                <a:lnTo>
                  <a:pt x="0" y="3506368"/>
                </a:lnTo>
                <a:lnTo>
                  <a:pt x="1331087" y="4837468"/>
                </a:lnTo>
                <a:lnTo>
                  <a:pt x="1365681" y="4871491"/>
                </a:lnTo>
                <a:lnTo>
                  <a:pt x="1400708" y="4904816"/>
                </a:lnTo>
                <a:lnTo>
                  <a:pt x="1436154" y="4937442"/>
                </a:lnTo>
                <a:lnTo>
                  <a:pt x="1472018" y="4969357"/>
                </a:lnTo>
                <a:lnTo>
                  <a:pt x="1508277" y="5000574"/>
                </a:lnTo>
                <a:lnTo>
                  <a:pt x="1544942" y="5031092"/>
                </a:lnTo>
                <a:lnTo>
                  <a:pt x="1581988" y="5060912"/>
                </a:lnTo>
                <a:lnTo>
                  <a:pt x="1619415" y="5090020"/>
                </a:lnTo>
                <a:lnTo>
                  <a:pt x="1657197" y="5118443"/>
                </a:lnTo>
                <a:lnTo>
                  <a:pt x="1695348" y="5146154"/>
                </a:lnTo>
                <a:lnTo>
                  <a:pt x="1733854" y="5173154"/>
                </a:lnTo>
                <a:lnTo>
                  <a:pt x="1772691" y="5199469"/>
                </a:lnTo>
                <a:lnTo>
                  <a:pt x="1811870" y="5225072"/>
                </a:lnTo>
                <a:lnTo>
                  <a:pt x="1851367" y="5249977"/>
                </a:lnTo>
                <a:lnTo>
                  <a:pt x="1891182" y="5274183"/>
                </a:lnTo>
                <a:lnTo>
                  <a:pt x="1931301" y="5297690"/>
                </a:lnTo>
                <a:lnTo>
                  <a:pt x="1971713" y="5320487"/>
                </a:lnTo>
                <a:lnTo>
                  <a:pt x="2012403" y="5342585"/>
                </a:lnTo>
                <a:lnTo>
                  <a:pt x="2053386" y="5363984"/>
                </a:lnTo>
                <a:lnTo>
                  <a:pt x="2094636" y="5384685"/>
                </a:lnTo>
                <a:lnTo>
                  <a:pt x="2136152" y="5404675"/>
                </a:lnTo>
                <a:lnTo>
                  <a:pt x="2177910" y="5423967"/>
                </a:lnTo>
                <a:lnTo>
                  <a:pt x="2219909" y="5442559"/>
                </a:lnTo>
                <a:lnTo>
                  <a:pt x="2262149" y="5460454"/>
                </a:lnTo>
                <a:lnTo>
                  <a:pt x="2304605" y="5477637"/>
                </a:lnTo>
                <a:lnTo>
                  <a:pt x="2347277" y="5494121"/>
                </a:lnTo>
                <a:lnTo>
                  <a:pt x="2390165" y="5509907"/>
                </a:lnTo>
                <a:lnTo>
                  <a:pt x="2433243" y="5524995"/>
                </a:lnTo>
                <a:lnTo>
                  <a:pt x="2476512" y="5539371"/>
                </a:lnTo>
                <a:lnTo>
                  <a:pt x="2519959" y="5553049"/>
                </a:lnTo>
                <a:lnTo>
                  <a:pt x="2563584" y="5566029"/>
                </a:lnTo>
                <a:lnTo>
                  <a:pt x="2607360" y="5578310"/>
                </a:lnTo>
                <a:lnTo>
                  <a:pt x="2651290" y="5589879"/>
                </a:lnTo>
                <a:lnTo>
                  <a:pt x="2695371" y="5600763"/>
                </a:lnTo>
                <a:lnTo>
                  <a:pt x="2739580" y="5610936"/>
                </a:lnTo>
                <a:lnTo>
                  <a:pt x="2783916" y="5620397"/>
                </a:lnTo>
                <a:lnTo>
                  <a:pt x="2828379" y="5629173"/>
                </a:lnTo>
                <a:lnTo>
                  <a:pt x="2872930" y="5637238"/>
                </a:lnTo>
                <a:lnTo>
                  <a:pt x="2917596" y="5644604"/>
                </a:lnTo>
                <a:lnTo>
                  <a:pt x="2962338" y="5651271"/>
                </a:lnTo>
                <a:lnTo>
                  <a:pt x="3007169" y="5657240"/>
                </a:lnTo>
                <a:lnTo>
                  <a:pt x="3052076" y="5662498"/>
                </a:lnTo>
                <a:lnTo>
                  <a:pt x="3097047" y="5667057"/>
                </a:lnTo>
                <a:lnTo>
                  <a:pt x="3142069" y="5670918"/>
                </a:lnTo>
                <a:lnTo>
                  <a:pt x="3187128" y="5674068"/>
                </a:lnTo>
                <a:lnTo>
                  <a:pt x="3232226" y="5676531"/>
                </a:lnTo>
                <a:lnTo>
                  <a:pt x="3277349" y="5678284"/>
                </a:lnTo>
                <a:lnTo>
                  <a:pt x="3322497" y="5679338"/>
                </a:lnTo>
                <a:lnTo>
                  <a:pt x="3367659" y="5679681"/>
                </a:lnTo>
                <a:lnTo>
                  <a:pt x="3412807" y="5679338"/>
                </a:lnTo>
                <a:lnTo>
                  <a:pt x="3457956" y="5678284"/>
                </a:lnTo>
                <a:lnTo>
                  <a:pt x="3503079" y="5676531"/>
                </a:lnTo>
                <a:lnTo>
                  <a:pt x="3548176" y="5674068"/>
                </a:lnTo>
                <a:lnTo>
                  <a:pt x="3593249" y="5670918"/>
                </a:lnTo>
                <a:lnTo>
                  <a:pt x="3638270" y="5667057"/>
                </a:lnTo>
                <a:lnTo>
                  <a:pt x="3683228" y="5662498"/>
                </a:lnTo>
                <a:lnTo>
                  <a:pt x="3728135" y="5657240"/>
                </a:lnTo>
                <a:lnTo>
                  <a:pt x="3772966" y="5651271"/>
                </a:lnTo>
                <a:lnTo>
                  <a:pt x="3817709" y="5644604"/>
                </a:lnTo>
                <a:lnTo>
                  <a:pt x="3862374" y="5637238"/>
                </a:lnTo>
                <a:lnTo>
                  <a:pt x="3906939" y="5629173"/>
                </a:lnTo>
                <a:lnTo>
                  <a:pt x="3951389" y="5620397"/>
                </a:lnTo>
                <a:lnTo>
                  <a:pt x="3995724" y="5610936"/>
                </a:lnTo>
                <a:lnTo>
                  <a:pt x="4039933" y="5600763"/>
                </a:lnTo>
                <a:lnTo>
                  <a:pt x="4084015" y="5589879"/>
                </a:lnTo>
                <a:lnTo>
                  <a:pt x="4127944" y="5578310"/>
                </a:lnTo>
                <a:lnTo>
                  <a:pt x="4171721" y="5566029"/>
                </a:lnTo>
                <a:lnTo>
                  <a:pt x="4215346" y="5553049"/>
                </a:lnTo>
                <a:lnTo>
                  <a:pt x="4258792" y="5539371"/>
                </a:lnTo>
                <a:lnTo>
                  <a:pt x="4302061" y="5524995"/>
                </a:lnTo>
                <a:lnTo>
                  <a:pt x="4345140" y="5509907"/>
                </a:lnTo>
                <a:lnTo>
                  <a:pt x="4388028" y="5494121"/>
                </a:lnTo>
                <a:lnTo>
                  <a:pt x="4430700" y="5477637"/>
                </a:lnTo>
                <a:lnTo>
                  <a:pt x="4473156" y="5460454"/>
                </a:lnTo>
                <a:lnTo>
                  <a:pt x="4515396" y="5442559"/>
                </a:lnTo>
                <a:lnTo>
                  <a:pt x="4557395" y="5423967"/>
                </a:lnTo>
                <a:lnTo>
                  <a:pt x="4599165" y="5404675"/>
                </a:lnTo>
                <a:lnTo>
                  <a:pt x="4640669" y="5384685"/>
                </a:lnTo>
                <a:lnTo>
                  <a:pt x="4681918" y="5363984"/>
                </a:lnTo>
                <a:lnTo>
                  <a:pt x="4722901" y="5342585"/>
                </a:lnTo>
                <a:lnTo>
                  <a:pt x="4763592" y="5320487"/>
                </a:lnTo>
                <a:lnTo>
                  <a:pt x="4804003" y="5297690"/>
                </a:lnTo>
                <a:lnTo>
                  <a:pt x="4844123" y="5274183"/>
                </a:lnTo>
                <a:lnTo>
                  <a:pt x="4883937" y="5249977"/>
                </a:lnTo>
                <a:lnTo>
                  <a:pt x="4923434" y="5225072"/>
                </a:lnTo>
                <a:lnTo>
                  <a:pt x="4962614" y="5199469"/>
                </a:lnTo>
                <a:lnTo>
                  <a:pt x="5001450" y="5173154"/>
                </a:lnTo>
                <a:lnTo>
                  <a:pt x="5039957" y="5146154"/>
                </a:lnTo>
                <a:lnTo>
                  <a:pt x="5078107" y="5118443"/>
                </a:lnTo>
                <a:lnTo>
                  <a:pt x="5115890" y="5090020"/>
                </a:lnTo>
                <a:lnTo>
                  <a:pt x="5153317" y="5060912"/>
                </a:lnTo>
                <a:lnTo>
                  <a:pt x="5190363" y="5031092"/>
                </a:lnTo>
                <a:lnTo>
                  <a:pt x="5227028" y="5000574"/>
                </a:lnTo>
                <a:lnTo>
                  <a:pt x="5263286" y="4969357"/>
                </a:lnTo>
                <a:lnTo>
                  <a:pt x="5299151" y="4937442"/>
                </a:lnTo>
                <a:lnTo>
                  <a:pt x="5334597" y="4904816"/>
                </a:lnTo>
                <a:lnTo>
                  <a:pt x="5369623" y="4871491"/>
                </a:lnTo>
                <a:lnTo>
                  <a:pt x="5404218" y="4837468"/>
                </a:lnTo>
                <a:lnTo>
                  <a:pt x="10241686" y="0"/>
                </a:lnTo>
                <a:close/>
              </a:path>
              <a:path w="11326494" h="6475730">
                <a:moveTo>
                  <a:pt x="11326051" y="0"/>
                </a:moveTo>
                <a:lnTo>
                  <a:pt x="10756506" y="0"/>
                </a:lnTo>
                <a:lnTo>
                  <a:pt x="5614213" y="5142281"/>
                </a:lnTo>
                <a:lnTo>
                  <a:pt x="5579872" y="5176126"/>
                </a:lnTo>
                <a:lnTo>
                  <a:pt x="5545137" y="5209337"/>
                </a:lnTo>
                <a:lnTo>
                  <a:pt x="5510022" y="5241912"/>
                </a:lnTo>
                <a:lnTo>
                  <a:pt x="5474551" y="5273878"/>
                </a:lnTo>
                <a:lnTo>
                  <a:pt x="5438699" y="5305209"/>
                </a:lnTo>
                <a:lnTo>
                  <a:pt x="5402504" y="5335905"/>
                </a:lnTo>
                <a:lnTo>
                  <a:pt x="5365940" y="5365991"/>
                </a:lnTo>
                <a:lnTo>
                  <a:pt x="5329047" y="5395442"/>
                </a:lnTo>
                <a:lnTo>
                  <a:pt x="5291823" y="5424259"/>
                </a:lnTo>
                <a:lnTo>
                  <a:pt x="5254256" y="5452465"/>
                </a:lnTo>
                <a:lnTo>
                  <a:pt x="5216385" y="5480037"/>
                </a:lnTo>
                <a:lnTo>
                  <a:pt x="5178196" y="5506974"/>
                </a:lnTo>
                <a:lnTo>
                  <a:pt x="5139690" y="5533301"/>
                </a:lnTo>
                <a:lnTo>
                  <a:pt x="5100891" y="5558993"/>
                </a:lnTo>
                <a:lnTo>
                  <a:pt x="5061801" y="5584050"/>
                </a:lnTo>
                <a:lnTo>
                  <a:pt x="5022431" y="5608498"/>
                </a:lnTo>
                <a:lnTo>
                  <a:pt x="4982781" y="5632297"/>
                </a:lnTo>
                <a:lnTo>
                  <a:pt x="4942852" y="5655488"/>
                </a:lnTo>
                <a:lnTo>
                  <a:pt x="4902670" y="5678043"/>
                </a:lnTo>
                <a:lnTo>
                  <a:pt x="4862220" y="5699976"/>
                </a:lnTo>
                <a:lnTo>
                  <a:pt x="4821529" y="5721286"/>
                </a:lnTo>
                <a:lnTo>
                  <a:pt x="4780597" y="5741962"/>
                </a:lnTo>
                <a:lnTo>
                  <a:pt x="4739437" y="5762015"/>
                </a:lnTo>
                <a:lnTo>
                  <a:pt x="4698047" y="5781446"/>
                </a:lnTo>
                <a:lnTo>
                  <a:pt x="4656429" y="5800242"/>
                </a:lnTo>
                <a:lnTo>
                  <a:pt x="4614596" y="5818416"/>
                </a:lnTo>
                <a:lnTo>
                  <a:pt x="4572571" y="5835955"/>
                </a:lnTo>
                <a:lnTo>
                  <a:pt x="4530344" y="5852871"/>
                </a:lnTo>
                <a:lnTo>
                  <a:pt x="4487913" y="5869165"/>
                </a:lnTo>
                <a:lnTo>
                  <a:pt x="4445317" y="5884837"/>
                </a:lnTo>
                <a:lnTo>
                  <a:pt x="4402531" y="5899874"/>
                </a:lnTo>
                <a:lnTo>
                  <a:pt x="4359580" y="5914288"/>
                </a:lnTo>
                <a:lnTo>
                  <a:pt x="4316463" y="5928068"/>
                </a:lnTo>
                <a:lnTo>
                  <a:pt x="4273194" y="5941225"/>
                </a:lnTo>
                <a:lnTo>
                  <a:pt x="4229786" y="5953760"/>
                </a:lnTo>
                <a:lnTo>
                  <a:pt x="4186224" y="5965672"/>
                </a:lnTo>
                <a:lnTo>
                  <a:pt x="4142536" y="5976950"/>
                </a:lnTo>
                <a:lnTo>
                  <a:pt x="4098721" y="5987605"/>
                </a:lnTo>
                <a:lnTo>
                  <a:pt x="4054779" y="5997626"/>
                </a:lnTo>
                <a:lnTo>
                  <a:pt x="4010736" y="6007024"/>
                </a:lnTo>
                <a:lnTo>
                  <a:pt x="3966591" y="6015799"/>
                </a:lnTo>
                <a:lnTo>
                  <a:pt x="3922331" y="6023940"/>
                </a:lnTo>
                <a:lnTo>
                  <a:pt x="3877995" y="6031458"/>
                </a:lnTo>
                <a:lnTo>
                  <a:pt x="3833571" y="6038354"/>
                </a:lnTo>
                <a:lnTo>
                  <a:pt x="3789083" y="6044628"/>
                </a:lnTo>
                <a:lnTo>
                  <a:pt x="3744518" y="6050267"/>
                </a:lnTo>
                <a:lnTo>
                  <a:pt x="3699891" y="6055271"/>
                </a:lnTo>
                <a:lnTo>
                  <a:pt x="3655199" y="6059665"/>
                </a:lnTo>
                <a:lnTo>
                  <a:pt x="3610470" y="6063424"/>
                </a:lnTo>
                <a:lnTo>
                  <a:pt x="3565702" y="6066548"/>
                </a:lnTo>
                <a:lnTo>
                  <a:pt x="3520910" y="6069063"/>
                </a:lnTo>
                <a:lnTo>
                  <a:pt x="3476079" y="6070943"/>
                </a:lnTo>
                <a:lnTo>
                  <a:pt x="3431235" y="6072200"/>
                </a:lnTo>
                <a:lnTo>
                  <a:pt x="3386378" y="6072822"/>
                </a:lnTo>
                <a:lnTo>
                  <a:pt x="3341522" y="6072822"/>
                </a:lnTo>
                <a:lnTo>
                  <a:pt x="3296666" y="6072200"/>
                </a:lnTo>
                <a:lnTo>
                  <a:pt x="3251822" y="6070943"/>
                </a:lnTo>
                <a:lnTo>
                  <a:pt x="3207004" y="6069063"/>
                </a:lnTo>
                <a:lnTo>
                  <a:pt x="3162198" y="6066548"/>
                </a:lnTo>
                <a:lnTo>
                  <a:pt x="3117431" y="6063424"/>
                </a:lnTo>
                <a:lnTo>
                  <a:pt x="3072701" y="6059665"/>
                </a:lnTo>
                <a:lnTo>
                  <a:pt x="3028023" y="6055271"/>
                </a:lnTo>
                <a:lnTo>
                  <a:pt x="2983395" y="6050267"/>
                </a:lnTo>
                <a:lnTo>
                  <a:pt x="2938830" y="6044628"/>
                </a:lnTo>
                <a:lnTo>
                  <a:pt x="2894330" y="6038354"/>
                </a:lnTo>
                <a:lnTo>
                  <a:pt x="2849905" y="6031458"/>
                </a:lnTo>
                <a:lnTo>
                  <a:pt x="2805569" y="6023940"/>
                </a:lnTo>
                <a:lnTo>
                  <a:pt x="2761323" y="6015799"/>
                </a:lnTo>
                <a:lnTo>
                  <a:pt x="2717165" y="6007024"/>
                </a:lnTo>
                <a:lnTo>
                  <a:pt x="2673121" y="5997626"/>
                </a:lnTo>
                <a:lnTo>
                  <a:pt x="2629192" y="5987605"/>
                </a:lnTo>
                <a:lnTo>
                  <a:pt x="2585377" y="5976950"/>
                </a:lnTo>
                <a:lnTo>
                  <a:pt x="2541676" y="5965672"/>
                </a:lnTo>
                <a:lnTo>
                  <a:pt x="2498128" y="5953760"/>
                </a:lnTo>
                <a:lnTo>
                  <a:pt x="2454706" y="5941225"/>
                </a:lnTo>
                <a:lnTo>
                  <a:pt x="2411438" y="5928068"/>
                </a:lnTo>
                <a:lnTo>
                  <a:pt x="2368321" y="5914288"/>
                </a:lnTo>
                <a:lnTo>
                  <a:pt x="2325370" y="5899874"/>
                </a:lnTo>
                <a:lnTo>
                  <a:pt x="2282596" y="5884837"/>
                </a:lnTo>
                <a:lnTo>
                  <a:pt x="2239988" y="5869165"/>
                </a:lnTo>
                <a:lnTo>
                  <a:pt x="2197570" y="5852871"/>
                </a:lnTo>
                <a:lnTo>
                  <a:pt x="2155342" y="5835955"/>
                </a:lnTo>
                <a:lnTo>
                  <a:pt x="2113305" y="5818416"/>
                </a:lnTo>
                <a:lnTo>
                  <a:pt x="2071484" y="5800242"/>
                </a:lnTo>
                <a:lnTo>
                  <a:pt x="2029866" y="5781446"/>
                </a:lnTo>
                <a:lnTo>
                  <a:pt x="1988477" y="5762015"/>
                </a:lnTo>
                <a:lnTo>
                  <a:pt x="1947303" y="5741962"/>
                </a:lnTo>
                <a:lnTo>
                  <a:pt x="1906371" y="5721286"/>
                </a:lnTo>
                <a:lnTo>
                  <a:pt x="1865680" y="5699976"/>
                </a:lnTo>
                <a:lnTo>
                  <a:pt x="1825244" y="5678043"/>
                </a:lnTo>
                <a:lnTo>
                  <a:pt x="1785061" y="5655488"/>
                </a:lnTo>
                <a:lnTo>
                  <a:pt x="1745132" y="5632297"/>
                </a:lnTo>
                <a:lnTo>
                  <a:pt x="1705483" y="5608498"/>
                </a:lnTo>
                <a:lnTo>
                  <a:pt x="1666100" y="5584050"/>
                </a:lnTo>
                <a:lnTo>
                  <a:pt x="1627009" y="5558993"/>
                </a:lnTo>
                <a:lnTo>
                  <a:pt x="1588211" y="5533301"/>
                </a:lnTo>
                <a:lnTo>
                  <a:pt x="1549717" y="5506974"/>
                </a:lnTo>
                <a:lnTo>
                  <a:pt x="1511528" y="5480037"/>
                </a:lnTo>
                <a:lnTo>
                  <a:pt x="1473644" y="5452465"/>
                </a:lnTo>
                <a:lnTo>
                  <a:pt x="1436090" y="5424259"/>
                </a:lnTo>
                <a:lnTo>
                  <a:pt x="1398854" y="5395442"/>
                </a:lnTo>
                <a:lnTo>
                  <a:pt x="1361960" y="5365991"/>
                </a:lnTo>
                <a:lnTo>
                  <a:pt x="1325410" y="5335905"/>
                </a:lnTo>
                <a:lnTo>
                  <a:pt x="1289202" y="5305209"/>
                </a:lnTo>
                <a:lnTo>
                  <a:pt x="1253363" y="5273878"/>
                </a:lnTo>
                <a:lnTo>
                  <a:pt x="1217879" y="5241912"/>
                </a:lnTo>
                <a:lnTo>
                  <a:pt x="1182776" y="5209337"/>
                </a:lnTo>
                <a:lnTo>
                  <a:pt x="1148041" y="5176126"/>
                </a:lnTo>
                <a:lnTo>
                  <a:pt x="1113688" y="5142281"/>
                </a:lnTo>
                <a:lnTo>
                  <a:pt x="353021" y="4381627"/>
                </a:lnTo>
                <a:lnTo>
                  <a:pt x="68262" y="4666386"/>
                </a:lnTo>
                <a:lnTo>
                  <a:pt x="828916" y="5427065"/>
                </a:lnTo>
                <a:lnTo>
                  <a:pt x="863180" y="5460873"/>
                </a:lnTo>
                <a:lnTo>
                  <a:pt x="897788" y="5494134"/>
                </a:lnTo>
                <a:lnTo>
                  <a:pt x="932738" y="5526849"/>
                </a:lnTo>
                <a:lnTo>
                  <a:pt x="968006" y="5558993"/>
                </a:lnTo>
                <a:lnTo>
                  <a:pt x="1003604" y="5590591"/>
                </a:lnTo>
                <a:lnTo>
                  <a:pt x="1039533" y="5621642"/>
                </a:lnTo>
                <a:lnTo>
                  <a:pt x="1075766" y="5652122"/>
                </a:lnTo>
                <a:lnTo>
                  <a:pt x="1112304" y="5682056"/>
                </a:lnTo>
                <a:lnTo>
                  <a:pt x="1149146" y="5711444"/>
                </a:lnTo>
                <a:lnTo>
                  <a:pt x="1186281" y="5740273"/>
                </a:lnTo>
                <a:lnTo>
                  <a:pt x="1223721" y="5768543"/>
                </a:lnTo>
                <a:lnTo>
                  <a:pt x="1261440" y="5796254"/>
                </a:lnTo>
                <a:lnTo>
                  <a:pt x="1299438" y="5823420"/>
                </a:lnTo>
                <a:lnTo>
                  <a:pt x="1337703" y="5850026"/>
                </a:lnTo>
                <a:lnTo>
                  <a:pt x="1376248" y="5876087"/>
                </a:lnTo>
                <a:lnTo>
                  <a:pt x="1415046" y="5901588"/>
                </a:lnTo>
                <a:lnTo>
                  <a:pt x="1454099" y="5926531"/>
                </a:lnTo>
                <a:lnTo>
                  <a:pt x="1493418" y="5950928"/>
                </a:lnTo>
                <a:lnTo>
                  <a:pt x="1532978" y="5974766"/>
                </a:lnTo>
                <a:lnTo>
                  <a:pt x="1572768" y="5998045"/>
                </a:lnTo>
                <a:lnTo>
                  <a:pt x="1612798" y="6020778"/>
                </a:lnTo>
                <a:lnTo>
                  <a:pt x="1653070" y="6042952"/>
                </a:lnTo>
                <a:lnTo>
                  <a:pt x="1693545" y="6064567"/>
                </a:lnTo>
                <a:lnTo>
                  <a:pt x="1734248" y="6085637"/>
                </a:lnTo>
                <a:lnTo>
                  <a:pt x="1775167" y="6106147"/>
                </a:lnTo>
                <a:lnTo>
                  <a:pt x="1816290" y="6126099"/>
                </a:lnTo>
                <a:lnTo>
                  <a:pt x="1857603" y="6145504"/>
                </a:lnTo>
                <a:lnTo>
                  <a:pt x="1899119" y="6164351"/>
                </a:lnTo>
                <a:lnTo>
                  <a:pt x="1940826" y="6182639"/>
                </a:lnTo>
                <a:lnTo>
                  <a:pt x="1982711" y="6200381"/>
                </a:lnTo>
                <a:lnTo>
                  <a:pt x="2024786" y="6217564"/>
                </a:lnTo>
                <a:lnTo>
                  <a:pt x="2067026" y="6234201"/>
                </a:lnTo>
                <a:lnTo>
                  <a:pt x="2109432" y="6250279"/>
                </a:lnTo>
                <a:lnTo>
                  <a:pt x="2152002" y="6265799"/>
                </a:lnTo>
                <a:lnTo>
                  <a:pt x="2194725" y="6280759"/>
                </a:lnTo>
                <a:lnTo>
                  <a:pt x="2237587" y="6295174"/>
                </a:lnTo>
                <a:lnTo>
                  <a:pt x="2280615" y="6309030"/>
                </a:lnTo>
                <a:lnTo>
                  <a:pt x="2323769" y="6322339"/>
                </a:lnTo>
                <a:lnTo>
                  <a:pt x="2367051" y="6335090"/>
                </a:lnTo>
                <a:lnTo>
                  <a:pt x="2410472" y="6347282"/>
                </a:lnTo>
                <a:lnTo>
                  <a:pt x="2454008" y="6358928"/>
                </a:lnTo>
                <a:lnTo>
                  <a:pt x="2497658" y="6370015"/>
                </a:lnTo>
                <a:lnTo>
                  <a:pt x="2541422" y="6380543"/>
                </a:lnTo>
                <a:lnTo>
                  <a:pt x="2585288" y="6390526"/>
                </a:lnTo>
                <a:lnTo>
                  <a:pt x="2629255" y="6399949"/>
                </a:lnTo>
                <a:lnTo>
                  <a:pt x="2673312" y="6408814"/>
                </a:lnTo>
                <a:lnTo>
                  <a:pt x="2717457" y="6417132"/>
                </a:lnTo>
                <a:lnTo>
                  <a:pt x="2761691" y="6424892"/>
                </a:lnTo>
                <a:lnTo>
                  <a:pt x="2806001" y="6432105"/>
                </a:lnTo>
                <a:lnTo>
                  <a:pt x="2850375" y="6438747"/>
                </a:lnTo>
                <a:lnTo>
                  <a:pt x="2894812" y="6444856"/>
                </a:lnTo>
                <a:lnTo>
                  <a:pt x="2939313" y="6450393"/>
                </a:lnTo>
                <a:lnTo>
                  <a:pt x="2983865" y="6455384"/>
                </a:lnTo>
                <a:lnTo>
                  <a:pt x="3028480" y="6459817"/>
                </a:lnTo>
                <a:lnTo>
                  <a:pt x="3073120" y="6463703"/>
                </a:lnTo>
                <a:lnTo>
                  <a:pt x="3117799" y="6467030"/>
                </a:lnTo>
                <a:lnTo>
                  <a:pt x="3162516" y="6469799"/>
                </a:lnTo>
                <a:lnTo>
                  <a:pt x="3207245" y="6472009"/>
                </a:lnTo>
                <a:lnTo>
                  <a:pt x="3252012" y="6473672"/>
                </a:lnTo>
                <a:lnTo>
                  <a:pt x="3296780" y="6474790"/>
                </a:lnTo>
                <a:lnTo>
                  <a:pt x="3341560" y="6475336"/>
                </a:lnTo>
                <a:lnTo>
                  <a:pt x="3386340" y="6475336"/>
                </a:lnTo>
                <a:lnTo>
                  <a:pt x="3431121" y="6474790"/>
                </a:lnTo>
                <a:lnTo>
                  <a:pt x="3475901" y="6473672"/>
                </a:lnTo>
                <a:lnTo>
                  <a:pt x="3520656" y="6472009"/>
                </a:lnTo>
                <a:lnTo>
                  <a:pt x="3565398" y="6469799"/>
                </a:lnTo>
                <a:lnTo>
                  <a:pt x="3610102" y="6467030"/>
                </a:lnTo>
                <a:lnTo>
                  <a:pt x="3654793" y="6463703"/>
                </a:lnTo>
                <a:lnTo>
                  <a:pt x="3699433" y="6459817"/>
                </a:lnTo>
                <a:lnTo>
                  <a:pt x="3744036" y="6455384"/>
                </a:lnTo>
                <a:lnTo>
                  <a:pt x="3788587" y="6450393"/>
                </a:lnTo>
                <a:lnTo>
                  <a:pt x="3833088" y="6444856"/>
                </a:lnTo>
                <a:lnTo>
                  <a:pt x="3877538" y="6438747"/>
                </a:lnTo>
                <a:lnTo>
                  <a:pt x="3921912" y="6432105"/>
                </a:lnTo>
                <a:lnTo>
                  <a:pt x="3966210" y="6424892"/>
                </a:lnTo>
                <a:lnTo>
                  <a:pt x="4010444" y="6417132"/>
                </a:lnTo>
                <a:lnTo>
                  <a:pt x="4054589" y="6408814"/>
                </a:lnTo>
                <a:lnTo>
                  <a:pt x="4098658" y="6399949"/>
                </a:lnTo>
                <a:lnTo>
                  <a:pt x="4142625" y="6390526"/>
                </a:lnTo>
                <a:lnTo>
                  <a:pt x="4186491" y="6380543"/>
                </a:lnTo>
                <a:lnTo>
                  <a:pt x="4230255" y="6370015"/>
                </a:lnTo>
                <a:lnTo>
                  <a:pt x="4273905" y="6358928"/>
                </a:lnTo>
                <a:lnTo>
                  <a:pt x="4317441" y="6347282"/>
                </a:lnTo>
                <a:lnTo>
                  <a:pt x="4360850" y="6335090"/>
                </a:lnTo>
                <a:lnTo>
                  <a:pt x="4404144" y="6322339"/>
                </a:lnTo>
                <a:lnTo>
                  <a:pt x="4447298" y="6309030"/>
                </a:lnTo>
                <a:lnTo>
                  <a:pt x="4490313" y="6295174"/>
                </a:lnTo>
                <a:lnTo>
                  <a:pt x="4533189" y="6280759"/>
                </a:lnTo>
                <a:lnTo>
                  <a:pt x="4575911" y="6265799"/>
                </a:lnTo>
                <a:lnTo>
                  <a:pt x="4618482" y="6250279"/>
                </a:lnTo>
                <a:lnTo>
                  <a:pt x="4660887" y="6234201"/>
                </a:lnTo>
                <a:lnTo>
                  <a:pt x="4703127" y="6217564"/>
                </a:lnTo>
                <a:lnTo>
                  <a:pt x="4745190" y="6200381"/>
                </a:lnTo>
                <a:lnTo>
                  <a:pt x="4787087" y="6182639"/>
                </a:lnTo>
                <a:lnTo>
                  <a:pt x="4828781" y="6164351"/>
                </a:lnTo>
                <a:lnTo>
                  <a:pt x="4870297" y="6145504"/>
                </a:lnTo>
                <a:lnTo>
                  <a:pt x="4911623" y="6126099"/>
                </a:lnTo>
                <a:lnTo>
                  <a:pt x="4952746" y="6106147"/>
                </a:lnTo>
                <a:lnTo>
                  <a:pt x="4993652" y="6085637"/>
                </a:lnTo>
                <a:lnTo>
                  <a:pt x="5034356" y="6064567"/>
                </a:lnTo>
                <a:lnTo>
                  <a:pt x="5074844" y="6042952"/>
                </a:lnTo>
                <a:lnTo>
                  <a:pt x="5115103" y="6020778"/>
                </a:lnTo>
                <a:lnTo>
                  <a:pt x="5155133" y="5998045"/>
                </a:lnTo>
                <a:lnTo>
                  <a:pt x="5194935" y="5974766"/>
                </a:lnTo>
                <a:lnTo>
                  <a:pt x="5234495" y="5950928"/>
                </a:lnTo>
                <a:lnTo>
                  <a:pt x="5273802" y="5926531"/>
                </a:lnTo>
                <a:lnTo>
                  <a:pt x="5312867" y="5901588"/>
                </a:lnTo>
                <a:lnTo>
                  <a:pt x="5351665" y="5876087"/>
                </a:lnTo>
                <a:lnTo>
                  <a:pt x="5390210" y="5850026"/>
                </a:lnTo>
                <a:lnTo>
                  <a:pt x="5428475" y="5823420"/>
                </a:lnTo>
                <a:lnTo>
                  <a:pt x="5466473" y="5796254"/>
                </a:lnTo>
                <a:lnTo>
                  <a:pt x="5504192" y="5768543"/>
                </a:lnTo>
                <a:lnTo>
                  <a:pt x="5541619" y="5740273"/>
                </a:lnTo>
                <a:lnTo>
                  <a:pt x="5578767" y="5711444"/>
                </a:lnTo>
                <a:lnTo>
                  <a:pt x="5615610" y="5682056"/>
                </a:lnTo>
                <a:lnTo>
                  <a:pt x="5652147" y="5652122"/>
                </a:lnTo>
                <a:lnTo>
                  <a:pt x="5688381" y="5621642"/>
                </a:lnTo>
                <a:lnTo>
                  <a:pt x="5724296" y="5590591"/>
                </a:lnTo>
                <a:lnTo>
                  <a:pt x="5759894" y="5558993"/>
                </a:lnTo>
                <a:lnTo>
                  <a:pt x="5795175" y="5526849"/>
                </a:lnTo>
                <a:lnTo>
                  <a:pt x="5830113" y="5494134"/>
                </a:lnTo>
                <a:lnTo>
                  <a:pt x="5864720" y="5460873"/>
                </a:lnTo>
                <a:lnTo>
                  <a:pt x="5898997" y="5427065"/>
                </a:lnTo>
                <a:lnTo>
                  <a:pt x="11326051" y="0"/>
                </a:lnTo>
                <a:close/>
              </a:path>
            </a:pathLst>
          </a:custGeom>
          <a:solidFill>
            <a:srgbClr val="D6B0B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4257" y="171336"/>
            <a:ext cx="876236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b="1" dirty="0">
                <a:solidFill>
                  <a:srgbClr val="0B213C"/>
                </a:solidFill>
                <a:latin typeface="Raleway SemiBold"/>
                <a:cs typeface="Raleway SemiBold"/>
              </a:rPr>
              <a:t>JetCare</a:t>
            </a:r>
            <a:r>
              <a:rPr sz="70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dirty="0">
                <a:solidFill>
                  <a:srgbClr val="0B213C"/>
                </a:solidFill>
                <a:latin typeface="Raleway SemiBold"/>
                <a:cs typeface="Raleway SemiBold"/>
              </a:rPr>
              <a:t>Boost</a:t>
            </a:r>
            <a:r>
              <a:rPr sz="70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dirty="0">
                <a:solidFill>
                  <a:srgbClr val="0B213C"/>
                </a:solidFill>
                <a:latin typeface="Raleway SemiBold"/>
                <a:cs typeface="Raleway SemiBold"/>
              </a:rPr>
              <a:t>Series</a:t>
            </a:r>
            <a:endParaRPr sz="7000" dirty="0">
              <a:latin typeface="Raleway SemiBold"/>
              <a:cs typeface="Raleway 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6050" y="2930670"/>
            <a:ext cx="9384413" cy="36106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19200" algn="l" rtl="0">
              <a:lnSpc>
                <a:spcPct val="100000"/>
              </a:lnSpc>
              <a:spcBef>
                <a:spcPts val="1620"/>
              </a:spcBef>
            </a:pP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Jet</a:t>
            </a:r>
            <a:r>
              <a:rPr sz="32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Boost</a:t>
            </a:r>
            <a:r>
              <a:rPr sz="32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Hydrate</a:t>
            </a:r>
            <a:r>
              <a:rPr sz="32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(HA)</a:t>
            </a:r>
            <a:endParaRPr sz="3200" dirty="0">
              <a:latin typeface="Raleway SemiBold"/>
              <a:cs typeface="Raleway SemiBold"/>
            </a:endParaRPr>
          </a:p>
          <a:p>
            <a:pPr algn="l" rtl="0">
              <a:lnSpc>
                <a:spcPct val="100000"/>
              </a:lnSpc>
              <a:spcBef>
                <a:spcPts val="25"/>
              </a:spcBef>
            </a:pPr>
            <a:endParaRPr sz="4200" dirty="0">
              <a:latin typeface="Raleway SemiBold"/>
              <a:cs typeface="Raleway SemiBold"/>
            </a:endParaRPr>
          </a:p>
          <a:p>
            <a:pPr marL="127635" marR="5080" indent="-115570" algn="l" rtl="0">
              <a:lnSpc>
                <a:spcPct val="100400"/>
              </a:lnSpc>
              <a:buSzPct val="95652"/>
              <a:buChar char="•"/>
              <a:tabLst>
                <a:tab pos="128270" algn="l"/>
              </a:tabLst>
            </a:pPr>
            <a:r>
              <a:rPr lang="he-IL" sz="26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State-of-the-art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HA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formula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for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the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ultimate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filler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effect </a:t>
            </a:r>
            <a:r>
              <a:rPr sz="2400" b="1" spc="-55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and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beautifully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smooth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skin</a:t>
            </a:r>
            <a:endParaRPr lang="en-GB" sz="2400" b="1" dirty="0">
              <a:solidFill>
                <a:srgbClr val="0B213C"/>
              </a:solidFill>
              <a:latin typeface="Raleway SemiBold"/>
              <a:cs typeface="Raleway SemiBold"/>
            </a:endParaRPr>
          </a:p>
          <a:p>
            <a:pPr marL="127635" marR="5080" indent="-115570" algn="l" rtl="0">
              <a:lnSpc>
                <a:spcPct val="100400"/>
              </a:lnSpc>
              <a:buSzPct val="95652"/>
              <a:buChar char="•"/>
              <a:tabLst>
                <a:tab pos="12827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27635" marR="287655" indent="-115570" algn="l" rtl="0">
              <a:lnSpc>
                <a:spcPct val="100400"/>
              </a:lnSpc>
              <a:spcBef>
                <a:spcPts val="1320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lang="en-US"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Ma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ximum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concentration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of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PrimalHyal™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Ultrafiller,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an </a:t>
            </a:r>
            <a:r>
              <a:rPr sz="2400" b="1" spc="-55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innovative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HA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derivative</a:t>
            </a:r>
            <a:endParaRPr sz="2400" dirty="0">
              <a:latin typeface="Raleway SemiBold"/>
              <a:cs typeface="Raleway SemiBold"/>
            </a:endParaRPr>
          </a:p>
          <a:p>
            <a:pPr algn="l" rtl="0">
              <a:lnSpc>
                <a:spcPct val="100000"/>
              </a:lnSpc>
              <a:buClr>
                <a:srgbClr val="0B213C"/>
              </a:buClr>
              <a:buFont typeface="Raleway SemiBold"/>
              <a:buChar char="•"/>
            </a:pPr>
            <a:endParaRPr sz="2700" dirty="0">
              <a:latin typeface="Raleway SemiBold"/>
              <a:cs typeface="Raleway SemiBold"/>
            </a:endParaRPr>
          </a:p>
        </p:txBody>
      </p:sp>
      <p:pic>
        <p:nvPicPr>
          <p:cNvPr id="47" name="תמונה 46">
            <a:extLst>
              <a:ext uri="{FF2B5EF4-FFF2-40B4-BE49-F238E27FC236}">
                <a16:creationId xmlns:a16="http://schemas.microsoft.com/office/drawing/2014/main" id="{F5F2CF58-1927-47A4-9B61-BB8EE42EC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9" y="2606675"/>
            <a:ext cx="1101171" cy="1093470"/>
          </a:xfrm>
          <a:prstGeom prst="rect">
            <a:avLst/>
          </a:prstGeom>
        </p:spPr>
      </p:pic>
      <p:pic>
        <p:nvPicPr>
          <p:cNvPr id="57" name="object 13">
            <a:extLst>
              <a:ext uri="{FF2B5EF4-FFF2-40B4-BE49-F238E27FC236}">
                <a16:creationId xmlns:a16="http://schemas.microsoft.com/office/drawing/2014/main" id="{FE9863BD-E4D2-44D0-BEE5-C4991BA2CA7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58" name="תמונה 57">
            <a:extLst>
              <a:ext uri="{FF2B5EF4-FFF2-40B4-BE49-F238E27FC236}">
                <a16:creationId xmlns:a16="http://schemas.microsoft.com/office/drawing/2014/main" id="{D38EFC6D-6CA8-489E-8A65-37E53EFEA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167304-487A-45E9-9446-0E9ABED2FB49}"/>
              </a:ext>
            </a:extLst>
          </p:cNvPr>
          <p:cNvSpPr txBox="1"/>
          <p:nvPr/>
        </p:nvSpPr>
        <p:spPr>
          <a:xfrm>
            <a:off x="451506" y="1519277"/>
            <a:ext cx="172967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635" marR="889635" indent="-115570" algn="l" rtl="0">
              <a:lnSpc>
                <a:spcPct val="100400"/>
              </a:lnSpc>
              <a:spcBef>
                <a:spcPts val="95"/>
              </a:spcBef>
              <a:buSzPct val="95652"/>
              <a:buChar char="•"/>
              <a:tabLst>
                <a:tab pos="128270" algn="l"/>
              </a:tabLst>
            </a:pPr>
            <a:r>
              <a:rPr lang="en-US" sz="30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New and</a:t>
            </a:r>
            <a:r>
              <a:rPr lang="en-US" sz="30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lang="en-US" sz="3000" b="1" dirty="0">
                <a:solidFill>
                  <a:srgbClr val="0B213C"/>
                </a:solidFill>
                <a:latin typeface="Raleway SemiBold"/>
                <a:cs typeface="Raleway SemiBold"/>
              </a:rPr>
              <a:t>improved</a:t>
            </a:r>
            <a:r>
              <a:rPr lang="en-US" sz="30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lang="en-US" sz="3000" b="1" dirty="0">
                <a:solidFill>
                  <a:srgbClr val="0B213C"/>
                </a:solidFill>
                <a:latin typeface="Raleway SemiBold"/>
                <a:cs typeface="Raleway SemiBold"/>
              </a:rPr>
              <a:t>booster</a:t>
            </a:r>
            <a:r>
              <a:rPr lang="en-US" sz="30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lang="en-US" sz="3000" b="1" dirty="0">
                <a:solidFill>
                  <a:srgbClr val="0B213C"/>
                </a:solidFill>
                <a:latin typeface="Raleway SemiBold"/>
                <a:cs typeface="Raleway SemiBold"/>
              </a:rPr>
              <a:t>formulas</a:t>
            </a:r>
            <a:r>
              <a:rPr lang="en-US" sz="30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lang="en-US" sz="3000" b="1" dirty="0">
                <a:solidFill>
                  <a:srgbClr val="0B213C"/>
                </a:solidFill>
                <a:latin typeface="Raleway SemiBold"/>
                <a:cs typeface="Raleway SemiBold"/>
              </a:rPr>
              <a:t>designed</a:t>
            </a:r>
            <a:r>
              <a:rPr lang="en-US" sz="30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lang="en-US" sz="3000" b="1" dirty="0">
                <a:solidFill>
                  <a:srgbClr val="0B213C"/>
                </a:solidFill>
                <a:latin typeface="Raleway SemiBold"/>
                <a:cs typeface="Raleway SemiBold"/>
              </a:rPr>
              <a:t>to </a:t>
            </a:r>
            <a:r>
              <a:rPr lang="en-US" sz="3000" b="1" spc="-55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lang="en-US" sz="3000" b="1" dirty="0">
                <a:solidFill>
                  <a:srgbClr val="0B213C"/>
                </a:solidFill>
                <a:latin typeface="Raleway SemiBold"/>
                <a:cs typeface="Raleway SemiBold"/>
              </a:rPr>
              <a:t>amplify the </a:t>
            </a:r>
            <a:r>
              <a:rPr lang="en-US" sz="30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power</a:t>
            </a:r>
            <a:r>
              <a:rPr lang="en-US" sz="3000" b="1" dirty="0">
                <a:solidFill>
                  <a:srgbClr val="0B213C"/>
                </a:solidFill>
                <a:latin typeface="Raleway SemiBold"/>
                <a:cs typeface="Raleway SemiBold"/>
              </a:rPr>
              <a:t> of JetPeel infusions</a:t>
            </a:r>
            <a:endParaRPr lang="en-US" sz="3000" dirty="0">
              <a:latin typeface="Raleway SemiBold"/>
              <a:cs typeface="Raleway SemiBold"/>
            </a:endParaRPr>
          </a:p>
        </p:txBody>
      </p:sp>
      <p:pic>
        <p:nvPicPr>
          <p:cNvPr id="17" name="object 6">
            <a:extLst>
              <a:ext uri="{FF2B5EF4-FFF2-40B4-BE49-F238E27FC236}">
                <a16:creationId xmlns:a16="http://schemas.microsoft.com/office/drawing/2014/main" id="{F6375CCF-E206-4E32-BBAB-725B014D72F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84049" y="6111875"/>
            <a:ext cx="7285919" cy="5284175"/>
          </a:xfrm>
          <a:prstGeom prst="rect">
            <a:avLst/>
          </a:prstGeom>
        </p:spPr>
      </p:pic>
      <p:pic>
        <p:nvPicPr>
          <p:cNvPr id="18" name="object 7">
            <a:extLst>
              <a:ext uri="{FF2B5EF4-FFF2-40B4-BE49-F238E27FC236}">
                <a16:creationId xmlns:a16="http://schemas.microsoft.com/office/drawing/2014/main" id="{ABEDCCFD-F859-4BF0-86BB-0FF0AFB11BE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25982" y="6111875"/>
            <a:ext cx="6968507" cy="5260642"/>
          </a:xfrm>
          <a:prstGeom prst="rect">
            <a:avLst/>
          </a:prstGeom>
        </p:spPr>
      </p:pic>
      <p:sp>
        <p:nvSpPr>
          <p:cNvPr id="19" name="object 4">
            <a:extLst>
              <a:ext uri="{FF2B5EF4-FFF2-40B4-BE49-F238E27FC236}">
                <a16:creationId xmlns:a16="http://schemas.microsoft.com/office/drawing/2014/main" id="{67B536F9-EE1C-4553-BC0A-4088601AA222}"/>
              </a:ext>
            </a:extLst>
          </p:cNvPr>
          <p:cNvSpPr txBox="1"/>
          <p:nvPr/>
        </p:nvSpPr>
        <p:spPr>
          <a:xfrm>
            <a:off x="11151416" y="2930670"/>
            <a:ext cx="9758067" cy="33105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19200" algn="l" rtl="0">
              <a:lnSpc>
                <a:spcPct val="100000"/>
              </a:lnSpc>
            </a:pP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Regenerate</a:t>
            </a:r>
            <a:r>
              <a:rPr sz="32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(Vit</a:t>
            </a:r>
            <a:r>
              <a:rPr sz="32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A</a:t>
            </a:r>
            <a:r>
              <a:rPr sz="32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+</a:t>
            </a:r>
            <a:r>
              <a:rPr sz="32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E)</a:t>
            </a:r>
            <a:endParaRPr sz="3200" dirty="0">
              <a:latin typeface="Raleway SemiBold"/>
              <a:cs typeface="Raleway SemiBold"/>
            </a:endParaRPr>
          </a:p>
          <a:p>
            <a:pPr algn="l" rtl="0">
              <a:lnSpc>
                <a:spcPct val="100000"/>
              </a:lnSpc>
              <a:spcBef>
                <a:spcPts val="25"/>
              </a:spcBef>
            </a:pPr>
            <a:endParaRPr lang="he-IL" sz="4950" dirty="0">
              <a:latin typeface="Raleway SemiBold"/>
              <a:cs typeface="Raleway SemiBold"/>
            </a:endParaRPr>
          </a:p>
          <a:p>
            <a:pPr marL="127635" marR="193040" indent="-115570" algn="l" rtl="0">
              <a:lnSpc>
                <a:spcPct val="100400"/>
              </a:lnSpc>
              <a:spcBef>
                <a:spcPts val="5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6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Serum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booster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enriched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with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vitamins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A and E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for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high </a:t>
            </a:r>
            <a:r>
              <a:rPr sz="2400" b="1" spc="-55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performance anti-aging action</a:t>
            </a:r>
            <a:endParaRPr lang="en-GB" sz="2400" b="1" dirty="0">
              <a:solidFill>
                <a:srgbClr val="0B213C"/>
              </a:solidFill>
              <a:latin typeface="Raleway SemiBold"/>
              <a:cs typeface="Raleway SemiBold"/>
            </a:endParaRPr>
          </a:p>
          <a:p>
            <a:pPr marL="127635" marR="193040" indent="-115570" algn="l" rtl="0">
              <a:lnSpc>
                <a:spcPct val="100400"/>
              </a:lnSpc>
              <a:spcBef>
                <a:spcPts val="5"/>
              </a:spcBef>
              <a:buSzPct val="95652"/>
              <a:buChar char="•"/>
              <a:tabLst>
                <a:tab pos="12827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27635" marR="482600" indent="-115570" algn="l" rtl="0">
              <a:lnSpc>
                <a:spcPct val="100400"/>
              </a:lnSpc>
              <a:spcBef>
                <a:spcPts val="1315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Specially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formulated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to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regenerate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the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skin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with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the </a:t>
            </a:r>
            <a:r>
              <a:rPr sz="2400" b="1" spc="-55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antioxidant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power</a:t>
            </a:r>
            <a:endParaRPr sz="2400" dirty="0">
              <a:latin typeface="Raleway SemiBold"/>
              <a:cs typeface="Raleway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>
            <a:extLst>
              <a:ext uri="{FF2B5EF4-FFF2-40B4-BE49-F238E27FC236}">
                <a16:creationId xmlns:a16="http://schemas.microsoft.com/office/drawing/2014/main" id="{F414E3AC-AB8D-4795-BE0A-6083541F8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7" y="448113"/>
            <a:ext cx="1093470" cy="109347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922260" y="5"/>
            <a:ext cx="11326495" cy="6475730"/>
          </a:xfrm>
          <a:custGeom>
            <a:avLst/>
            <a:gdLst/>
            <a:ahLst/>
            <a:cxnLst/>
            <a:rect l="l" t="t" r="r" b="b"/>
            <a:pathLst>
              <a:path w="11326494" h="6475730">
                <a:moveTo>
                  <a:pt x="9161602" y="0"/>
                </a:moveTo>
                <a:lnTo>
                  <a:pt x="8592058" y="0"/>
                </a:lnTo>
                <a:lnTo>
                  <a:pt x="4619129" y="3972928"/>
                </a:lnTo>
                <a:lnTo>
                  <a:pt x="4584801" y="4006354"/>
                </a:lnTo>
                <a:lnTo>
                  <a:pt x="4549787" y="4038676"/>
                </a:lnTo>
                <a:lnTo>
                  <a:pt x="4514126" y="4069880"/>
                </a:lnTo>
                <a:lnTo>
                  <a:pt x="4477842" y="4099966"/>
                </a:lnTo>
                <a:lnTo>
                  <a:pt x="4440936" y="4128935"/>
                </a:lnTo>
                <a:lnTo>
                  <a:pt x="4403458" y="4156799"/>
                </a:lnTo>
                <a:lnTo>
                  <a:pt x="4365409" y="4183545"/>
                </a:lnTo>
                <a:lnTo>
                  <a:pt x="4326826" y="4209173"/>
                </a:lnTo>
                <a:lnTo>
                  <a:pt x="4287723" y="4233684"/>
                </a:lnTo>
                <a:lnTo>
                  <a:pt x="4248137" y="4257091"/>
                </a:lnTo>
                <a:lnTo>
                  <a:pt x="4208068" y="4279379"/>
                </a:lnTo>
                <a:lnTo>
                  <a:pt x="4167568" y="4300550"/>
                </a:lnTo>
                <a:lnTo>
                  <a:pt x="4126623" y="4320603"/>
                </a:lnTo>
                <a:lnTo>
                  <a:pt x="4085298" y="4339552"/>
                </a:lnTo>
                <a:lnTo>
                  <a:pt x="4043591" y="4357382"/>
                </a:lnTo>
                <a:lnTo>
                  <a:pt x="4001516" y="4374096"/>
                </a:lnTo>
                <a:lnTo>
                  <a:pt x="3959123" y="4389704"/>
                </a:lnTo>
                <a:lnTo>
                  <a:pt x="3916413" y="4404182"/>
                </a:lnTo>
                <a:lnTo>
                  <a:pt x="3873423" y="4417555"/>
                </a:lnTo>
                <a:lnTo>
                  <a:pt x="3830155" y="4429811"/>
                </a:lnTo>
                <a:lnTo>
                  <a:pt x="3786657" y="4440961"/>
                </a:lnTo>
                <a:lnTo>
                  <a:pt x="3742944" y="4450994"/>
                </a:lnTo>
                <a:lnTo>
                  <a:pt x="3699040" y="4459910"/>
                </a:lnTo>
                <a:lnTo>
                  <a:pt x="3654945" y="4467707"/>
                </a:lnTo>
                <a:lnTo>
                  <a:pt x="3610724" y="4474388"/>
                </a:lnTo>
                <a:lnTo>
                  <a:pt x="3566363" y="4479963"/>
                </a:lnTo>
                <a:lnTo>
                  <a:pt x="3521900" y="4484421"/>
                </a:lnTo>
                <a:lnTo>
                  <a:pt x="3477361" y="4487761"/>
                </a:lnTo>
                <a:lnTo>
                  <a:pt x="3432759" y="4489996"/>
                </a:lnTo>
                <a:lnTo>
                  <a:pt x="3388131" y="4491101"/>
                </a:lnTo>
                <a:lnTo>
                  <a:pt x="3343478" y="4491101"/>
                </a:lnTo>
                <a:lnTo>
                  <a:pt x="3298850" y="4489996"/>
                </a:lnTo>
                <a:lnTo>
                  <a:pt x="3254248" y="4487761"/>
                </a:lnTo>
                <a:lnTo>
                  <a:pt x="3209709" y="4484421"/>
                </a:lnTo>
                <a:lnTo>
                  <a:pt x="3165246" y="4479963"/>
                </a:lnTo>
                <a:lnTo>
                  <a:pt x="3120898" y="4474388"/>
                </a:lnTo>
                <a:lnTo>
                  <a:pt x="3076664" y="4467707"/>
                </a:lnTo>
                <a:lnTo>
                  <a:pt x="3032582" y="4459910"/>
                </a:lnTo>
                <a:lnTo>
                  <a:pt x="2988665" y="4450994"/>
                </a:lnTo>
                <a:lnTo>
                  <a:pt x="2944952" y="4440961"/>
                </a:lnTo>
                <a:lnTo>
                  <a:pt x="2901454" y="4429811"/>
                </a:lnTo>
                <a:lnTo>
                  <a:pt x="2858198" y="4417555"/>
                </a:lnTo>
                <a:lnTo>
                  <a:pt x="2815196" y="4404182"/>
                </a:lnTo>
                <a:lnTo>
                  <a:pt x="2772499" y="4389704"/>
                </a:lnTo>
                <a:lnTo>
                  <a:pt x="2730093" y="4374096"/>
                </a:lnTo>
                <a:lnTo>
                  <a:pt x="2688031" y="4357382"/>
                </a:lnTo>
                <a:lnTo>
                  <a:pt x="2646311" y="4339552"/>
                </a:lnTo>
                <a:lnTo>
                  <a:pt x="2604986" y="4320603"/>
                </a:lnTo>
                <a:lnTo>
                  <a:pt x="2564053" y="4300550"/>
                </a:lnTo>
                <a:lnTo>
                  <a:pt x="2523540" y="4279379"/>
                </a:lnTo>
                <a:lnTo>
                  <a:pt x="2483485" y="4257091"/>
                </a:lnTo>
                <a:lnTo>
                  <a:pt x="2443886" y="4233684"/>
                </a:lnTo>
                <a:lnTo>
                  <a:pt x="2404783" y="4209173"/>
                </a:lnTo>
                <a:lnTo>
                  <a:pt x="2366200" y="4183545"/>
                </a:lnTo>
                <a:lnTo>
                  <a:pt x="2328164" y="4156799"/>
                </a:lnTo>
                <a:lnTo>
                  <a:pt x="2290673" y="4128935"/>
                </a:lnTo>
                <a:lnTo>
                  <a:pt x="2253780" y="4099966"/>
                </a:lnTo>
                <a:lnTo>
                  <a:pt x="2217483" y="4069880"/>
                </a:lnTo>
                <a:lnTo>
                  <a:pt x="2181822" y="4038676"/>
                </a:lnTo>
                <a:lnTo>
                  <a:pt x="2146808" y="4006354"/>
                </a:lnTo>
                <a:lnTo>
                  <a:pt x="2112480" y="3972928"/>
                </a:lnTo>
                <a:lnTo>
                  <a:pt x="1437093" y="3297555"/>
                </a:lnTo>
                <a:lnTo>
                  <a:pt x="1152334" y="3582327"/>
                </a:lnTo>
                <a:lnTo>
                  <a:pt x="1827707" y="4257700"/>
                </a:lnTo>
                <a:lnTo>
                  <a:pt x="1862378" y="4291622"/>
                </a:lnTo>
                <a:lnTo>
                  <a:pt x="1897621" y="4324616"/>
                </a:lnTo>
                <a:lnTo>
                  <a:pt x="1933409" y="4356671"/>
                </a:lnTo>
                <a:lnTo>
                  <a:pt x="1969744" y="4387799"/>
                </a:lnTo>
                <a:lnTo>
                  <a:pt x="2006587" y="4418012"/>
                </a:lnTo>
                <a:lnTo>
                  <a:pt x="2043938" y="4447273"/>
                </a:lnTo>
                <a:lnTo>
                  <a:pt x="2081771" y="4475619"/>
                </a:lnTo>
                <a:lnTo>
                  <a:pt x="2120087" y="4503039"/>
                </a:lnTo>
                <a:lnTo>
                  <a:pt x="2158847" y="4529518"/>
                </a:lnTo>
                <a:lnTo>
                  <a:pt x="2198052" y="4555071"/>
                </a:lnTo>
                <a:lnTo>
                  <a:pt x="2237689" y="4579696"/>
                </a:lnTo>
                <a:lnTo>
                  <a:pt x="2277732" y="4603394"/>
                </a:lnTo>
                <a:lnTo>
                  <a:pt x="2318169" y="4626165"/>
                </a:lnTo>
                <a:lnTo>
                  <a:pt x="2358987" y="4647997"/>
                </a:lnTo>
                <a:lnTo>
                  <a:pt x="2400160" y="4668913"/>
                </a:lnTo>
                <a:lnTo>
                  <a:pt x="2441676" y="4688891"/>
                </a:lnTo>
                <a:lnTo>
                  <a:pt x="2483535" y="4707941"/>
                </a:lnTo>
                <a:lnTo>
                  <a:pt x="2525699" y="4726063"/>
                </a:lnTo>
                <a:lnTo>
                  <a:pt x="2568168" y="4743259"/>
                </a:lnTo>
                <a:lnTo>
                  <a:pt x="2610916" y="4759515"/>
                </a:lnTo>
                <a:lnTo>
                  <a:pt x="2653944" y="4774844"/>
                </a:lnTo>
                <a:lnTo>
                  <a:pt x="2697213" y="4789259"/>
                </a:lnTo>
                <a:lnTo>
                  <a:pt x="2740723" y="4802733"/>
                </a:lnTo>
                <a:lnTo>
                  <a:pt x="2784449" y="4815268"/>
                </a:lnTo>
                <a:lnTo>
                  <a:pt x="2828379" y="4826889"/>
                </a:lnTo>
                <a:lnTo>
                  <a:pt x="2872498" y="4837569"/>
                </a:lnTo>
                <a:lnTo>
                  <a:pt x="2916796" y="4847336"/>
                </a:lnTo>
                <a:lnTo>
                  <a:pt x="2961246" y="4856162"/>
                </a:lnTo>
                <a:lnTo>
                  <a:pt x="3005836" y="4864062"/>
                </a:lnTo>
                <a:lnTo>
                  <a:pt x="3050565" y="4871034"/>
                </a:lnTo>
                <a:lnTo>
                  <a:pt x="3095396" y="4877066"/>
                </a:lnTo>
                <a:lnTo>
                  <a:pt x="3140316" y="4882185"/>
                </a:lnTo>
                <a:lnTo>
                  <a:pt x="3185325" y="4886363"/>
                </a:lnTo>
                <a:lnTo>
                  <a:pt x="3230384" y="4889614"/>
                </a:lnTo>
                <a:lnTo>
                  <a:pt x="3275495" y="4891938"/>
                </a:lnTo>
                <a:lnTo>
                  <a:pt x="3320643" y="4893335"/>
                </a:lnTo>
                <a:lnTo>
                  <a:pt x="3365804" y="4893792"/>
                </a:lnTo>
                <a:lnTo>
                  <a:pt x="3410966" y="4893335"/>
                </a:lnTo>
                <a:lnTo>
                  <a:pt x="3456114" y="4891938"/>
                </a:lnTo>
                <a:lnTo>
                  <a:pt x="3501225" y="4889614"/>
                </a:lnTo>
                <a:lnTo>
                  <a:pt x="3546297" y="4886363"/>
                </a:lnTo>
                <a:lnTo>
                  <a:pt x="3591293" y="4882185"/>
                </a:lnTo>
                <a:lnTo>
                  <a:pt x="3636226" y="4877066"/>
                </a:lnTo>
                <a:lnTo>
                  <a:pt x="3681057" y="4871034"/>
                </a:lnTo>
                <a:lnTo>
                  <a:pt x="3725773" y="4864062"/>
                </a:lnTo>
                <a:lnTo>
                  <a:pt x="3770363" y="4856162"/>
                </a:lnTo>
                <a:lnTo>
                  <a:pt x="3814813" y="4847336"/>
                </a:lnTo>
                <a:lnTo>
                  <a:pt x="3859111" y="4837569"/>
                </a:lnTo>
                <a:lnTo>
                  <a:pt x="3903230" y="4826889"/>
                </a:lnTo>
                <a:lnTo>
                  <a:pt x="3947160" y="4815268"/>
                </a:lnTo>
                <a:lnTo>
                  <a:pt x="3990898" y="4802733"/>
                </a:lnTo>
                <a:lnTo>
                  <a:pt x="4034396" y="4789259"/>
                </a:lnTo>
                <a:lnTo>
                  <a:pt x="4077678" y="4774844"/>
                </a:lnTo>
                <a:lnTo>
                  <a:pt x="4120692" y="4759515"/>
                </a:lnTo>
                <a:lnTo>
                  <a:pt x="4163441" y="4743259"/>
                </a:lnTo>
                <a:lnTo>
                  <a:pt x="4205909" y="4726063"/>
                </a:lnTo>
                <a:lnTo>
                  <a:pt x="4248074" y="4707941"/>
                </a:lnTo>
                <a:lnTo>
                  <a:pt x="4289933" y="4688891"/>
                </a:lnTo>
                <a:lnTo>
                  <a:pt x="4331449" y="4668913"/>
                </a:lnTo>
                <a:lnTo>
                  <a:pt x="4372635" y="4647997"/>
                </a:lnTo>
                <a:lnTo>
                  <a:pt x="4413440" y="4626165"/>
                </a:lnTo>
                <a:lnTo>
                  <a:pt x="4453877" y="4603394"/>
                </a:lnTo>
                <a:lnTo>
                  <a:pt x="4493920" y="4579696"/>
                </a:lnTo>
                <a:lnTo>
                  <a:pt x="4533557" y="4555071"/>
                </a:lnTo>
                <a:lnTo>
                  <a:pt x="4572762" y="4529518"/>
                </a:lnTo>
                <a:lnTo>
                  <a:pt x="4611535" y="4503039"/>
                </a:lnTo>
                <a:lnTo>
                  <a:pt x="4649838" y="4475619"/>
                </a:lnTo>
                <a:lnTo>
                  <a:pt x="4687684" y="4447273"/>
                </a:lnTo>
                <a:lnTo>
                  <a:pt x="4725035" y="4418012"/>
                </a:lnTo>
                <a:lnTo>
                  <a:pt x="4761877" y="4387799"/>
                </a:lnTo>
                <a:lnTo>
                  <a:pt x="4798199" y="4356671"/>
                </a:lnTo>
                <a:lnTo>
                  <a:pt x="4833988" y="4324616"/>
                </a:lnTo>
                <a:lnTo>
                  <a:pt x="4869231" y="4291622"/>
                </a:lnTo>
                <a:lnTo>
                  <a:pt x="4903902" y="4257700"/>
                </a:lnTo>
                <a:lnTo>
                  <a:pt x="9161602" y="0"/>
                </a:lnTo>
                <a:close/>
              </a:path>
              <a:path w="11326494" h="6475730">
                <a:moveTo>
                  <a:pt x="10241686" y="0"/>
                </a:moveTo>
                <a:lnTo>
                  <a:pt x="9672142" y="0"/>
                </a:lnTo>
                <a:lnTo>
                  <a:pt x="5119446" y="4552683"/>
                </a:lnTo>
                <a:lnTo>
                  <a:pt x="5085105" y="4586376"/>
                </a:lnTo>
                <a:lnTo>
                  <a:pt x="5050282" y="4619269"/>
                </a:lnTo>
                <a:lnTo>
                  <a:pt x="5014963" y="4651349"/>
                </a:lnTo>
                <a:lnTo>
                  <a:pt x="4979187" y="4682642"/>
                </a:lnTo>
                <a:lnTo>
                  <a:pt x="4942954" y="4713122"/>
                </a:lnTo>
                <a:lnTo>
                  <a:pt x="4906276" y="4742802"/>
                </a:lnTo>
                <a:lnTo>
                  <a:pt x="4869154" y="4771682"/>
                </a:lnTo>
                <a:lnTo>
                  <a:pt x="4831626" y="4799749"/>
                </a:lnTo>
                <a:lnTo>
                  <a:pt x="4793691" y="4827028"/>
                </a:lnTo>
                <a:lnTo>
                  <a:pt x="4755350" y="4853495"/>
                </a:lnTo>
                <a:lnTo>
                  <a:pt x="4716627" y="4879162"/>
                </a:lnTo>
                <a:lnTo>
                  <a:pt x="4677537" y="4904041"/>
                </a:lnTo>
                <a:lnTo>
                  <a:pt x="4638078" y="4928095"/>
                </a:lnTo>
                <a:lnTo>
                  <a:pt x="4598276" y="4951361"/>
                </a:lnTo>
                <a:lnTo>
                  <a:pt x="4558131" y="4973828"/>
                </a:lnTo>
                <a:lnTo>
                  <a:pt x="4517669" y="4995481"/>
                </a:lnTo>
                <a:lnTo>
                  <a:pt x="4476889" y="5016335"/>
                </a:lnTo>
                <a:lnTo>
                  <a:pt x="4435805" y="5036388"/>
                </a:lnTo>
                <a:lnTo>
                  <a:pt x="4394428" y="5055641"/>
                </a:lnTo>
                <a:lnTo>
                  <a:pt x="4352785" y="5074094"/>
                </a:lnTo>
                <a:lnTo>
                  <a:pt x="4310862" y="5091747"/>
                </a:lnTo>
                <a:lnTo>
                  <a:pt x="4268698" y="5108587"/>
                </a:lnTo>
                <a:lnTo>
                  <a:pt x="4226280" y="5124628"/>
                </a:lnTo>
                <a:lnTo>
                  <a:pt x="4183634" y="5139868"/>
                </a:lnTo>
                <a:lnTo>
                  <a:pt x="4140771" y="5154307"/>
                </a:lnTo>
                <a:lnTo>
                  <a:pt x="4097705" y="5167947"/>
                </a:lnTo>
                <a:lnTo>
                  <a:pt x="4054437" y="5180787"/>
                </a:lnTo>
                <a:lnTo>
                  <a:pt x="4010977" y="5192814"/>
                </a:lnTo>
                <a:lnTo>
                  <a:pt x="3967365" y="5204041"/>
                </a:lnTo>
                <a:lnTo>
                  <a:pt x="3923576" y="5214467"/>
                </a:lnTo>
                <a:lnTo>
                  <a:pt x="3879646" y="5224094"/>
                </a:lnTo>
                <a:lnTo>
                  <a:pt x="3835590" y="5232920"/>
                </a:lnTo>
                <a:lnTo>
                  <a:pt x="3791394" y="5240947"/>
                </a:lnTo>
                <a:lnTo>
                  <a:pt x="3747097" y="5248160"/>
                </a:lnTo>
                <a:lnTo>
                  <a:pt x="3702685" y="5254587"/>
                </a:lnTo>
                <a:lnTo>
                  <a:pt x="3658197" y="5260200"/>
                </a:lnTo>
                <a:lnTo>
                  <a:pt x="3613632" y="5265013"/>
                </a:lnTo>
                <a:lnTo>
                  <a:pt x="3568992" y="5269014"/>
                </a:lnTo>
                <a:lnTo>
                  <a:pt x="3524313" y="5272227"/>
                </a:lnTo>
                <a:lnTo>
                  <a:pt x="3479584" y="5274640"/>
                </a:lnTo>
                <a:lnTo>
                  <a:pt x="3434816" y="5276240"/>
                </a:lnTo>
                <a:lnTo>
                  <a:pt x="3390049" y="5277040"/>
                </a:lnTo>
                <a:lnTo>
                  <a:pt x="3345269" y="5277040"/>
                </a:lnTo>
                <a:lnTo>
                  <a:pt x="3300488" y="5276240"/>
                </a:lnTo>
                <a:lnTo>
                  <a:pt x="3255734" y="5274640"/>
                </a:lnTo>
                <a:lnTo>
                  <a:pt x="3211004" y="5272227"/>
                </a:lnTo>
                <a:lnTo>
                  <a:pt x="3166313" y="5269014"/>
                </a:lnTo>
                <a:lnTo>
                  <a:pt x="3121685" y="5265013"/>
                </a:lnTo>
                <a:lnTo>
                  <a:pt x="3077108" y="5260200"/>
                </a:lnTo>
                <a:lnTo>
                  <a:pt x="3032620" y="5254587"/>
                </a:lnTo>
                <a:lnTo>
                  <a:pt x="2988221" y="5248160"/>
                </a:lnTo>
                <a:lnTo>
                  <a:pt x="2943910" y="5240947"/>
                </a:lnTo>
                <a:lnTo>
                  <a:pt x="2899727" y="5232920"/>
                </a:lnTo>
                <a:lnTo>
                  <a:pt x="2855658" y="5224094"/>
                </a:lnTo>
                <a:lnTo>
                  <a:pt x="2811729" y="5214467"/>
                </a:lnTo>
                <a:lnTo>
                  <a:pt x="2767952" y="5204041"/>
                </a:lnTo>
                <a:lnTo>
                  <a:pt x="2724327" y="5192814"/>
                </a:lnTo>
                <a:lnTo>
                  <a:pt x="2680881" y="5180787"/>
                </a:lnTo>
                <a:lnTo>
                  <a:pt x="2637612" y="5167947"/>
                </a:lnTo>
                <a:lnTo>
                  <a:pt x="2594533" y="5154307"/>
                </a:lnTo>
                <a:lnTo>
                  <a:pt x="2551671" y="5139868"/>
                </a:lnTo>
                <a:lnTo>
                  <a:pt x="2509024" y="5124628"/>
                </a:lnTo>
                <a:lnTo>
                  <a:pt x="2466619" y="5108587"/>
                </a:lnTo>
                <a:lnTo>
                  <a:pt x="2424442" y="5091747"/>
                </a:lnTo>
                <a:lnTo>
                  <a:pt x="2382532" y="5074094"/>
                </a:lnTo>
                <a:lnTo>
                  <a:pt x="2340876" y="5055641"/>
                </a:lnTo>
                <a:lnTo>
                  <a:pt x="2299500" y="5036388"/>
                </a:lnTo>
                <a:lnTo>
                  <a:pt x="2258415" y="5016335"/>
                </a:lnTo>
                <a:lnTo>
                  <a:pt x="2217636" y="4995481"/>
                </a:lnTo>
                <a:lnTo>
                  <a:pt x="2177173" y="4973828"/>
                </a:lnTo>
                <a:lnTo>
                  <a:pt x="2137029" y="4951361"/>
                </a:lnTo>
                <a:lnTo>
                  <a:pt x="2097227" y="4928095"/>
                </a:lnTo>
                <a:lnTo>
                  <a:pt x="2057768" y="4904041"/>
                </a:lnTo>
                <a:lnTo>
                  <a:pt x="2018677" y="4879162"/>
                </a:lnTo>
                <a:lnTo>
                  <a:pt x="1979955" y="4853495"/>
                </a:lnTo>
                <a:lnTo>
                  <a:pt x="1941626" y="4827028"/>
                </a:lnTo>
                <a:lnTo>
                  <a:pt x="1903679" y="4799749"/>
                </a:lnTo>
                <a:lnTo>
                  <a:pt x="1866150" y="4771682"/>
                </a:lnTo>
                <a:lnTo>
                  <a:pt x="1829041" y="4742802"/>
                </a:lnTo>
                <a:lnTo>
                  <a:pt x="1792363" y="4713122"/>
                </a:lnTo>
                <a:lnTo>
                  <a:pt x="1756130" y="4682642"/>
                </a:lnTo>
                <a:lnTo>
                  <a:pt x="1720342" y="4651349"/>
                </a:lnTo>
                <a:lnTo>
                  <a:pt x="1685036" y="4619269"/>
                </a:lnTo>
                <a:lnTo>
                  <a:pt x="1650199" y="4586376"/>
                </a:lnTo>
                <a:lnTo>
                  <a:pt x="1615859" y="4552683"/>
                </a:lnTo>
                <a:lnTo>
                  <a:pt x="284759" y="3221596"/>
                </a:lnTo>
                <a:lnTo>
                  <a:pt x="0" y="3506368"/>
                </a:lnTo>
                <a:lnTo>
                  <a:pt x="1331087" y="4837468"/>
                </a:lnTo>
                <a:lnTo>
                  <a:pt x="1365681" y="4871491"/>
                </a:lnTo>
                <a:lnTo>
                  <a:pt x="1400708" y="4904816"/>
                </a:lnTo>
                <a:lnTo>
                  <a:pt x="1436154" y="4937442"/>
                </a:lnTo>
                <a:lnTo>
                  <a:pt x="1472018" y="4969357"/>
                </a:lnTo>
                <a:lnTo>
                  <a:pt x="1508277" y="5000574"/>
                </a:lnTo>
                <a:lnTo>
                  <a:pt x="1544942" y="5031092"/>
                </a:lnTo>
                <a:lnTo>
                  <a:pt x="1581988" y="5060912"/>
                </a:lnTo>
                <a:lnTo>
                  <a:pt x="1619415" y="5090020"/>
                </a:lnTo>
                <a:lnTo>
                  <a:pt x="1657197" y="5118443"/>
                </a:lnTo>
                <a:lnTo>
                  <a:pt x="1695348" y="5146154"/>
                </a:lnTo>
                <a:lnTo>
                  <a:pt x="1733854" y="5173154"/>
                </a:lnTo>
                <a:lnTo>
                  <a:pt x="1772691" y="5199469"/>
                </a:lnTo>
                <a:lnTo>
                  <a:pt x="1811870" y="5225072"/>
                </a:lnTo>
                <a:lnTo>
                  <a:pt x="1851367" y="5249977"/>
                </a:lnTo>
                <a:lnTo>
                  <a:pt x="1891182" y="5274183"/>
                </a:lnTo>
                <a:lnTo>
                  <a:pt x="1931301" y="5297690"/>
                </a:lnTo>
                <a:lnTo>
                  <a:pt x="1971713" y="5320487"/>
                </a:lnTo>
                <a:lnTo>
                  <a:pt x="2012403" y="5342585"/>
                </a:lnTo>
                <a:lnTo>
                  <a:pt x="2053386" y="5363984"/>
                </a:lnTo>
                <a:lnTo>
                  <a:pt x="2094636" y="5384685"/>
                </a:lnTo>
                <a:lnTo>
                  <a:pt x="2136152" y="5404675"/>
                </a:lnTo>
                <a:lnTo>
                  <a:pt x="2177910" y="5423967"/>
                </a:lnTo>
                <a:lnTo>
                  <a:pt x="2219909" y="5442559"/>
                </a:lnTo>
                <a:lnTo>
                  <a:pt x="2262149" y="5460454"/>
                </a:lnTo>
                <a:lnTo>
                  <a:pt x="2304605" y="5477637"/>
                </a:lnTo>
                <a:lnTo>
                  <a:pt x="2347277" y="5494121"/>
                </a:lnTo>
                <a:lnTo>
                  <a:pt x="2390165" y="5509907"/>
                </a:lnTo>
                <a:lnTo>
                  <a:pt x="2433243" y="5524995"/>
                </a:lnTo>
                <a:lnTo>
                  <a:pt x="2476512" y="5539371"/>
                </a:lnTo>
                <a:lnTo>
                  <a:pt x="2519959" y="5553049"/>
                </a:lnTo>
                <a:lnTo>
                  <a:pt x="2563584" y="5566029"/>
                </a:lnTo>
                <a:lnTo>
                  <a:pt x="2607360" y="5578310"/>
                </a:lnTo>
                <a:lnTo>
                  <a:pt x="2651290" y="5589879"/>
                </a:lnTo>
                <a:lnTo>
                  <a:pt x="2695371" y="5600763"/>
                </a:lnTo>
                <a:lnTo>
                  <a:pt x="2739580" y="5610936"/>
                </a:lnTo>
                <a:lnTo>
                  <a:pt x="2783916" y="5620397"/>
                </a:lnTo>
                <a:lnTo>
                  <a:pt x="2828379" y="5629173"/>
                </a:lnTo>
                <a:lnTo>
                  <a:pt x="2872930" y="5637238"/>
                </a:lnTo>
                <a:lnTo>
                  <a:pt x="2917596" y="5644604"/>
                </a:lnTo>
                <a:lnTo>
                  <a:pt x="2962338" y="5651271"/>
                </a:lnTo>
                <a:lnTo>
                  <a:pt x="3007169" y="5657240"/>
                </a:lnTo>
                <a:lnTo>
                  <a:pt x="3052076" y="5662498"/>
                </a:lnTo>
                <a:lnTo>
                  <a:pt x="3097047" y="5667057"/>
                </a:lnTo>
                <a:lnTo>
                  <a:pt x="3142069" y="5670918"/>
                </a:lnTo>
                <a:lnTo>
                  <a:pt x="3187128" y="5674068"/>
                </a:lnTo>
                <a:lnTo>
                  <a:pt x="3232226" y="5676531"/>
                </a:lnTo>
                <a:lnTo>
                  <a:pt x="3277349" y="5678284"/>
                </a:lnTo>
                <a:lnTo>
                  <a:pt x="3322497" y="5679338"/>
                </a:lnTo>
                <a:lnTo>
                  <a:pt x="3367659" y="5679681"/>
                </a:lnTo>
                <a:lnTo>
                  <a:pt x="3412807" y="5679338"/>
                </a:lnTo>
                <a:lnTo>
                  <a:pt x="3457956" y="5678284"/>
                </a:lnTo>
                <a:lnTo>
                  <a:pt x="3503079" y="5676531"/>
                </a:lnTo>
                <a:lnTo>
                  <a:pt x="3548176" y="5674068"/>
                </a:lnTo>
                <a:lnTo>
                  <a:pt x="3593249" y="5670918"/>
                </a:lnTo>
                <a:lnTo>
                  <a:pt x="3638270" y="5667057"/>
                </a:lnTo>
                <a:lnTo>
                  <a:pt x="3683228" y="5662498"/>
                </a:lnTo>
                <a:lnTo>
                  <a:pt x="3728135" y="5657240"/>
                </a:lnTo>
                <a:lnTo>
                  <a:pt x="3772966" y="5651271"/>
                </a:lnTo>
                <a:lnTo>
                  <a:pt x="3817709" y="5644604"/>
                </a:lnTo>
                <a:lnTo>
                  <a:pt x="3862374" y="5637238"/>
                </a:lnTo>
                <a:lnTo>
                  <a:pt x="3906939" y="5629173"/>
                </a:lnTo>
                <a:lnTo>
                  <a:pt x="3951389" y="5620397"/>
                </a:lnTo>
                <a:lnTo>
                  <a:pt x="3995724" y="5610936"/>
                </a:lnTo>
                <a:lnTo>
                  <a:pt x="4039933" y="5600763"/>
                </a:lnTo>
                <a:lnTo>
                  <a:pt x="4084015" y="5589879"/>
                </a:lnTo>
                <a:lnTo>
                  <a:pt x="4127944" y="5578310"/>
                </a:lnTo>
                <a:lnTo>
                  <a:pt x="4171721" y="5566029"/>
                </a:lnTo>
                <a:lnTo>
                  <a:pt x="4215346" y="5553049"/>
                </a:lnTo>
                <a:lnTo>
                  <a:pt x="4258792" y="5539371"/>
                </a:lnTo>
                <a:lnTo>
                  <a:pt x="4302061" y="5524995"/>
                </a:lnTo>
                <a:lnTo>
                  <a:pt x="4345140" y="5509907"/>
                </a:lnTo>
                <a:lnTo>
                  <a:pt x="4388028" y="5494121"/>
                </a:lnTo>
                <a:lnTo>
                  <a:pt x="4430700" y="5477637"/>
                </a:lnTo>
                <a:lnTo>
                  <a:pt x="4473156" y="5460454"/>
                </a:lnTo>
                <a:lnTo>
                  <a:pt x="4515396" y="5442559"/>
                </a:lnTo>
                <a:lnTo>
                  <a:pt x="4557395" y="5423967"/>
                </a:lnTo>
                <a:lnTo>
                  <a:pt x="4599165" y="5404675"/>
                </a:lnTo>
                <a:lnTo>
                  <a:pt x="4640669" y="5384685"/>
                </a:lnTo>
                <a:lnTo>
                  <a:pt x="4681918" y="5363984"/>
                </a:lnTo>
                <a:lnTo>
                  <a:pt x="4722901" y="5342585"/>
                </a:lnTo>
                <a:lnTo>
                  <a:pt x="4763592" y="5320487"/>
                </a:lnTo>
                <a:lnTo>
                  <a:pt x="4804003" y="5297690"/>
                </a:lnTo>
                <a:lnTo>
                  <a:pt x="4844123" y="5274183"/>
                </a:lnTo>
                <a:lnTo>
                  <a:pt x="4883937" y="5249977"/>
                </a:lnTo>
                <a:lnTo>
                  <a:pt x="4923434" y="5225072"/>
                </a:lnTo>
                <a:lnTo>
                  <a:pt x="4962614" y="5199469"/>
                </a:lnTo>
                <a:lnTo>
                  <a:pt x="5001450" y="5173154"/>
                </a:lnTo>
                <a:lnTo>
                  <a:pt x="5039957" y="5146154"/>
                </a:lnTo>
                <a:lnTo>
                  <a:pt x="5078107" y="5118443"/>
                </a:lnTo>
                <a:lnTo>
                  <a:pt x="5115890" y="5090020"/>
                </a:lnTo>
                <a:lnTo>
                  <a:pt x="5153317" y="5060912"/>
                </a:lnTo>
                <a:lnTo>
                  <a:pt x="5190363" y="5031092"/>
                </a:lnTo>
                <a:lnTo>
                  <a:pt x="5227028" y="5000574"/>
                </a:lnTo>
                <a:lnTo>
                  <a:pt x="5263286" y="4969357"/>
                </a:lnTo>
                <a:lnTo>
                  <a:pt x="5299151" y="4937442"/>
                </a:lnTo>
                <a:lnTo>
                  <a:pt x="5334597" y="4904816"/>
                </a:lnTo>
                <a:lnTo>
                  <a:pt x="5369623" y="4871491"/>
                </a:lnTo>
                <a:lnTo>
                  <a:pt x="5404218" y="4837468"/>
                </a:lnTo>
                <a:lnTo>
                  <a:pt x="10241686" y="0"/>
                </a:lnTo>
                <a:close/>
              </a:path>
              <a:path w="11326494" h="6475730">
                <a:moveTo>
                  <a:pt x="11326051" y="0"/>
                </a:moveTo>
                <a:lnTo>
                  <a:pt x="10756506" y="0"/>
                </a:lnTo>
                <a:lnTo>
                  <a:pt x="5614213" y="5142281"/>
                </a:lnTo>
                <a:lnTo>
                  <a:pt x="5579872" y="5176126"/>
                </a:lnTo>
                <a:lnTo>
                  <a:pt x="5545137" y="5209337"/>
                </a:lnTo>
                <a:lnTo>
                  <a:pt x="5510022" y="5241912"/>
                </a:lnTo>
                <a:lnTo>
                  <a:pt x="5474551" y="5273878"/>
                </a:lnTo>
                <a:lnTo>
                  <a:pt x="5438699" y="5305209"/>
                </a:lnTo>
                <a:lnTo>
                  <a:pt x="5402504" y="5335905"/>
                </a:lnTo>
                <a:lnTo>
                  <a:pt x="5365940" y="5365991"/>
                </a:lnTo>
                <a:lnTo>
                  <a:pt x="5329047" y="5395442"/>
                </a:lnTo>
                <a:lnTo>
                  <a:pt x="5291823" y="5424259"/>
                </a:lnTo>
                <a:lnTo>
                  <a:pt x="5254256" y="5452465"/>
                </a:lnTo>
                <a:lnTo>
                  <a:pt x="5216385" y="5480037"/>
                </a:lnTo>
                <a:lnTo>
                  <a:pt x="5178196" y="5506974"/>
                </a:lnTo>
                <a:lnTo>
                  <a:pt x="5139690" y="5533301"/>
                </a:lnTo>
                <a:lnTo>
                  <a:pt x="5100891" y="5558993"/>
                </a:lnTo>
                <a:lnTo>
                  <a:pt x="5061801" y="5584050"/>
                </a:lnTo>
                <a:lnTo>
                  <a:pt x="5022431" y="5608498"/>
                </a:lnTo>
                <a:lnTo>
                  <a:pt x="4982781" y="5632297"/>
                </a:lnTo>
                <a:lnTo>
                  <a:pt x="4942852" y="5655488"/>
                </a:lnTo>
                <a:lnTo>
                  <a:pt x="4902670" y="5678043"/>
                </a:lnTo>
                <a:lnTo>
                  <a:pt x="4862220" y="5699976"/>
                </a:lnTo>
                <a:lnTo>
                  <a:pt x="4821529" y="5721286"/>
                </a:lnTo>
                <a:lnTo>
                  <a:pt x="4780597" y="5741962"/>
                </a:lnTo>
                <a:lnTo>
                  <a:pt x="4739437" y="5762015"/>
                </a:lnTo>
                <a:lnTo>
                  <a:pt x="4698047" y="5781446"/>
                </a:lnTo>
                <a:lnTo>
                  <a:pt x="4656429" y="5800242"/>
                </a:lnTo>
                <a:lnTo>
                  <a:pt x="4614596" y="5818416"/>
                </a:lnTo>
                <a:lnTo>
                  <a:pt x="4572571" y="5835955"/>
                </a:lnTo>
                <a:lnTo>
                  <a:pt x="4530344" y="5852871"/>
                </a:lnTo>
                <a:lnTo>
                  <a:pt x="4487913" y="5869165"/>
                </a:lnTo>
                <a:lnTo>
                  <a:pt x="4445317" y="5884837"/>
                </a:lnTo>
                <a:lnTo>
                  <a:pt x="4402531" y="5899874"/>
                </a:lnTo>
                <a:lnTo>
                  <a:pt x="4359580" y="5914288"/>
                </a:lnTo>
                <a:lnTo>
                  <a:pt x="4316463" y="5928068"/>
                </a:lnTo>
                <a:lnTo>
                  <a:pt x="4273194" y="5941225"/>
                </a:lnTo>
                <a:lnTo>
                  <a:pt x="4229786" y="5953760"/>
                </a:lnTo>
                <a:lnTo>
                  <a:pt x="4186224" y="5965672"/>
                </a:lnTo>
                <a:lnTo>
                  <a:pt x="4142536" y="5976950"/>
                </a:lnTo>
                <a:lnTo>
                  <a:pt x="4098721" y="5987605"/>
                </a:lnTo>
                <a:lnTo>
                  <a:pt x="4054779" y="5997626"/>
                </a:lnTo>
                <a:lnTo>
                  <a:pt x="4010736" y="6007024"/>
                </a:lnTo>
                <a:lnTo>
                  <a:pt x="3966591" y="6015799"/>
                </a:lnTo>
                <a:lnTo>
                  <a:pt x="3922331" y="6023940"/>
                </a:lnTo>
                <a:lnTo>
                  <a:pt x="3877995" y="6031458"/>
                </a:lnTo>
                <a:lnTo>
                  <a:pt x="3833571" y="6038354"/>
                </a:lnTo>
                <a:lnTo>
                  <a:pt x="3789083" y="6044628"/>
                </a:lnTo>
                <a:lnTo>
                  <a:pt x="3744518" y="6050267"/>
                </a:lnTo>
                <a:lnTo>
                  <a:pt x="3699891" y="6055271"/>
                </a:lnTo>
                <a:lnTo>
                  <a:pt x="3655199" y="6059665"/>
                </a:lnTo>
                <a:lnTo>
                  <a:pt x="3610470" y="6063424"/>
                </a:lnTo>
                <a:lnTo>
                  <a:pt x="3565702" y="6066548"/>
                </a:lnTo>
                <a:lnTo>
                  <a:pt x="3520910" y="6069063"/>
                </a:lnTo>
                <a:lnTo>
                  <a:pt x="3476079" y="6070943"/>
                </a:lnTo>
                <a:lnTo>
                  <a:pt x="3431235" y="6072200"/>
                </a:lnTo>
                <a:lnTo>
                  <a:pt x="3386378" y="6072822"/>
                </a:lnTo>
                <a:lnTo>
                  <a:pt x="3341522" y="6072822"/>
                </a:lnTo>
                <a:lnTo>
                  <a:pt x="3296666" y="6072200"/>
                </a:lnTo>
                <a:lnTo>
                  <a:pt x="3251822" y="6070943"/>
                </a:lnTo>
                <a:lnTo>
                  <a:pt x="3207004" y="6069063"/>
                </a:lnTo>
                <a:lnTo>
                  <a:pt x="3162198" y="6066548"/>
                </a:lnTo>
                <a:lnTo>
                  <a:pt x="3117431" y="6063424"/>
                </a:lnTo>
                <a:lnTo>
                  <a:pt x="3072701" y="6059665"/>
                </a:lnTo>
                <a:lnTo>
                  <a:pt x="3028023" y="6055271"/>
                </a:lnTo>
                <a:lnTo>
                  <a:pt x="2983395" y="6050267"/>
                </a:lnTo>
                <a:lnTo>
                  <a:pt x="2938830" y="6044628"/>
                </a:lnTo>
                <a:lnTo>
                  <a:pt x="2894330" y="6038354"/>
                </a:lnTo>
                <a:lnTo>
                  <a:pt x="2849905" y="6031458"/>
                </a:lnTo>
                <a:lnTo>
                  <a:pt x="2805569" y="6023940"/>
                </a:lnTo>
                <a:lnTo>
                  <a:pt x="2761323" y="6015799"/>
                </a:lnTo>
                <a:lnTo>
                  <a:pt x="2717165" y="6007024"/>
                </a:lnTo>
                <a:lnTo>
                  <a:pt x="2673121" y="5997626"/>
                </a:lnTo>
                <a:lnTo>
                  <a:pt x="2629192" y="5987605"/>
                </a:lnTo>
                <a:lnTo>
                  <a:pt x="2585377" y="5976950"/>
                </a:lnTo>
                <a:lnTo>
                  <a:pt x="2541676" y="5965672"/>
                </a:lnTo>
                <a:lnTo>
                  <a:pt x="2498128" y="5953760"/>
                </a:lnTo>
                <a:lnTo>
                  <a:pt x="2454706" y="5941225"/>
                </a:lnTo>
                <a:lnTo>
                  <a:pt x="2411438" y="5928068"/>
                </a:lnTo>
                <a:lnTo>
                  <a:pt x="2368321" y="5914288"/>
                </a:lnTo>
                <a:lnTo>
                  <a:pt x="2325370" y="5899874"/>
                </a:lnTo>
                <a:lnTo>
                  <a:pt x="2282596" y="5884837"/>
                </a:lnTo>
                <a:lnTo>
                  <a:pt x="2239988" y="5869165"/>
                </a:lnTo>
                <a:lnTo>
                  <a:pt x="2197570" y="5852871"/>
                </a:lnTo>
                <a:lnTo>
                  <a:pt x="2155342" y="5835955"/>
                </a:lnTo>
                <a:lnTo>
                  <a:pt x="2113305" y="5818416"/>
                </a:lnTo>
                <a:lnTo>
                  <a:pt x="2071484" y="5800242"/>
                </a:lnTo>
                <a:lnTo>
                  <a:pt x="2029866" y="5781446"/>
                </a:lnTo>
                <a:lnTo>
                  <a:pt x="1988477" y="5762015"/>
                </a:lnTo>
                <a:lnTo>
                  <a:pt x="1947303" y="5741962"/>
                </a:lnTo>
                <a:lnTo>
                  <a:pt x="1906371" y="5721286"/>
                </a:lnTo>
                <a:lnTo>
                  <a:pt x="1865680" y="5699976"/>
                </a:lnTo>
                <a:lnTo>
                  <a:pt x="1825244" y="5678043"/>
                </a:lnTo>
                <a:lnTo>
                  <a:pt x="1785061" y="5655488"/>
                </a:lnTo>
                <a:lnTo>
                  <a:pt x="1745132" y="5632297"/>
                </a:lnTo>
                <a:lnTo>
                  <a:pt x="1705483" y="5608498"/>
                </a:lnTo>
                <a:lnTo>
                  <a:pt x="1666100" y="5584050"/>
                </a:lnTo>
                <a:lnTo>
                  <a:pt x="1627009" y="5558993"/>
                </a:lnTo>
                <a:lnTo>
                  <a:pt x="1588211" y="5533301"/>
                </a:lnTo>
                <a:lnTo>
                  <a:pt x="1549717" y="5506974"/>
                </a:lnTo>
                <a:lnTo>
                  <a:pt x="1511528" y="5480037"/>
                </a:lnTo>
                <a:lnTo>
                  <a:pt x="1473644" y="5452465"/>
                </a:lnTo>
                <a:lnTo>
                  <a:pt x="1436090" y="5424259"/>
                </a:lnTo>
                <a:lnTo>
                  <a:pt x="1398854" y="5395442"/>
                </a:lnTo>
                <a:lnTo>
                  <a:pt x="1361960" y="5365991"/>
                </a:lnTo>
                <a:lnTo>
                  <a:pt x="1325410" y="5335905"/>
                </a:lnTo>
                <a:lnTo>
                  <a:pt x="1289202" y="5305209"/>
                </a:lnTo>
                <a:lnTo>
                  <a:pt x="1253363" y="5273878"/>
                </a:lnTo>
                <a:lnTo>
                  <a:pt x="1217879" y="5241912"/>
                </a:lnTo>
                <a:lnTo>
                  <a:pt x="1182776" y="5209337"/>
                </a:lnTo>
                <a:lnTo>
                  <a:pt x="1148041" y="5176126"/>
                </a:lnTo>
                <a:lnTo>
                  <a:pt x="1113688" y="5142281"/>
                </a:lnTo>
                <a:lnTo>
                  <a:pt x="353021" y="4381627"/>
                </a:lnTo>
                <a:lnTo>
                  <a:pt x="68262" y="4666386"/>
                </a:lnTo>
                <a:lnTo>
                  <a:pt x="828916" y="5427065"/>
                </a:lnTo>
                <a:lnTo>
                  <a:pt x="863180" y="5460873"/>
                </a:lnTo>
                <a:lnTo>
                  <a:pt x="897788" y="5494134"/>
                </a:lnTo>
                <a:lnTo>
                  <a:pt x="932738" y="5526849"/>
                </a:lnTo>
                <a:lnTo>
                  <a:pt x="968006" y="5558993"/>
                </a:lnTo>
                <a:lnTo>
                  <a:pt x="1003604" y="5590591"/>
                </a:lnTo>
                <a:lnTo>
                  <a:pt x="1039533" y="5621642"/>
                </a:lnTo>
                <a:lnTo>
                  <a:pt x="1075766" y="5652122"/>
                </a:lnTo>
                <a:lnTo>
                  <a:pt x="1112304" y="5682056"/>
                </a:lnTo>
                <a:lnTo>
                  <a:pt x="1149146" y="5711444"/>
                </a:lnTo>
                <a:lnTo>
                  <a:pt x="1186281" y="5740273"/>
                </a:lnTo>
                <a:lnTo>
                  <a:pt x="1223721" y="5768543"/>
                </a:lnTo>
                <a:lnTo>
                  <a:pt x="1261440" y="5796254"/>
                </a:lnTo>
                <a:lnTo>
                  <a:pt x="1299438" y="5823420"/>
                </a:lnTo>
                <a:lnTo>
                  <a:pt x="1337703" y="5850026"/>
                </a:lnTo>
                <a:lnTo>
                  <a:pt x="1376248" y="5876087"/>
                </a:lnTo>
                <a:lnTo>
                  <a:pt x="1415046" y="5901588"/>
                </a:lnTo>
                <a:lnTo>
                  <a:pt x="1454099" y="5926531"/>
                </a:lnTo>
                <a:lnTo>
                  <a:pt x="1493418" y="5950928"/>
                </a:lnTo>
                <a:lnTo>
                  <a:pt x="1532978" y="5974766"/>
                </a:lnTo>
                <a:lnTo>
                  <a:pt x="1572768" y="5998045"/>
                </a:lnTo>
                <a:lnTo>
                  <a:pt x="1612798" y="6020778"/>
                </a:lnTo>
                <a:lnTo>
                  <a:pt x="1653070" y="6042952"/>
                </a:lnTo>
                <a:lnTo>
                  <a:pt x="1693545" y="6064567"/>
                </a:lnTo>
                <a:lnTo>
                  <a:pt x="1734248" y="6085637"/>
                </a:lnTo>
                <a:lnTo>
                  <a:pt x="1775167" y="6106147"/>
                </a:lnTo>
                <a:lnTo>
                  <a:pt x="1816290" y="6126099"/>
                </a:lnTo>
                <a:lnTo>
                  <a:pt x="1857603" y="6145504"/>
                </a:lnTo>
                <a:lnTo>
                  <a:pt x="1899119" y="6164351"/>
                </a:lnTo>
                <a:lnTo>
                  <a:pt x="1940826" y="6182639"/>
                </a:lnTo>
                <a:lnTo>
                  <a:pt x="1982711" y="6200381"/>
                </a:lnTo>
                <a:lnTo>
                  <a:pt x="2024786" y="6217564"/>
                </a:lnTo>
                <a:lnTo>
                  <a:pt x="2067026" y="6234201"/>
                </a:lnTo>
                <a:lnTo>
                  <a:pt x="2109432" y="6250279"/>
                </a:lnTo>
                <a:lnTo>
                  <a:pt x="2152002" y="6265799"/>
                </a:lnTo>
                <a:lnTo>
                  <a:pt x="2194725" y="6280759"/>
                </a:lnTo>
                <a:lnTo>
                  <a:pt x="2237587" y="6295174"/>
                </a:lnTo>
                <a:lnTo>
                  <a:pt x="2280615" y="6309030"/>
                </a:lnTo>
                <a:lnTo>
                  <a:pt x="2323769" y="6322339"/>
                </a:lnTo>
                <a:lnTo>
                  <a:pt x="2367051" y="6335090"/>
                </a:lnTo>
                <a:lnTo>
                  <a:pt x="2410472" y="6347282"/>
                </a:lnTo>
                <a:lnTo>
                  <a:pt x="2454008" y="6358928"/>
                </a:lnTo>
                <a:lnTo>
                  <a:pt x="2497658" y="6370015"/>
                </a:lnTo>
                <a:lnTo>
                  <a:pt x="2541422" y="6380543"/>
                </a:lnTo>
                <a:lnTo>
                  <a:pt x="2585288" y="6390526"/>
                </a:lnTo>
                <a:lnTo>
                  <a:pt x="2629255" y="6399949"/>
                </a:lnTo>
                <a:lnTo>
                  <a:pt x="2673312" y="6408814"/>
                </a:lnTo>
                <a:lnTo>
                  <a:pt x="2717457" y="6417132"/>
                </a:lnTo>
                <a:lnTo>
                  <a:pt x="2761691" y="6424892"/>
                </a:lnTo>
                <a:lnTo>
                  <a:pt x="2806001" y="6432105"/>
                </a:lnTo>
                <a:lnTo>
                  <a:pt x="2850375" y="6438747"/>
                </a:lnTo>
                <a:lnTo>
                  <a:pt x="2894812" y="6444856"/>
                </a:lnTo>
                <a:lnTo>
                  <a:pt x="2939313" y="6450393"/>
                </a:lnTo>
                <a:lnTo>
                  <a:pt x="2983865" y="6455384"/>
                </a:lnTo>
                <a:lnTo>
                  <a:pt x="3028480" y="6459817"/>
                </a:lnTo>
                <a:lnTo>
                  <a:pt x="3073120" y="6463703"/>
                </a:lnTo>
                <a:lnTo>
                  <a:pt x="3117799" y="6467030"/>
                </a:lnTo>
                <a:lnTo>
                  <a:pt x="3162516" y="6469799"/>
                </a:lnTo>
                <a:lnTo>
                  <a:pt x="3207245" y="6472009"/>
                </a:lnTo>
                <a:lnTo>
                  <a:pt x="3252012" y="6473672"/>
                </a:lnTo>
                <a:lnTo>
                  <a:pt x="3296780" y="6474790"/>
                </a:lnTo>
                <a:lnTo>
                  <a:pt x="3341560" y="6475336"/>
                </a:lnTo>
                <a:lnTo>
                  <a:pt x="3386340" y="6475336"/>
                </a:lnTo>
                <a:lnTo>
                  <a:pt x="3431121" y="6474790"/>
                </a:lnTo>
                <a:lnTo>
                  <a:pt x="3475901" y="6473672"/>
                </a:lnTo>
                <a:lnTo>
                  <a:pt x="3520656" y="6472009"/>
                </a:lnTo>
                <a:lnTo>
                  <a:pt x="3565398" y="6469799"/>
                </a:lnTo>
                <a:lnTo>
                  <a:pt x="3610102" y="6467030"/>
                </a:lnTo>
                <a:lnTo>
                  <a:pt x="3654793" y="6463703"/>
                </a:lnTo>
                <a:lnTo>
                  <a:pt x="3699433" y="6459817"/>
                </a:lnTo>
                <a:lnTo>
                  <a:pt x="3744036" y="6455384"/>
                </a:lnTo>
                <a:lnTo>
                  <a:pt x="3788587" y="6450393"/>
                </a:lnTo>
                <a:lnTo>
                  <a:pt x="3833088" y="6444856"/>
                </a:lnTo>
                <a:lnTo>
                  <a:pt x="3877538" y="6438747"/>
                </a:lnTo>
                <a:lnTo>
                  <a:pt x="3921912" y="6432105"/>
                </a:lnTo>
                <a:lnTo>
                  <a:pt x="3966210" y="6424892"/>
                </a:lnTo>
                <a:lnTo>
                  <a:pt x="4010444" y="6417132"/>
                </a:lnTo>
                <a:lnTo>
                  <a:pt x="4054589" y="6408814"/>
                </a:lnTo>
                <a:lnTo>
                  <a:pt x="4098658" y="6399949"/>
                </a:lnTo>
                <a:lnTo>
                  <a:pt x="4142625" y="6390526"/>
                </a:lnTo>
                <a:lnTo>
                  <a:pt x="4186491" y="6380543"/>
                </a:lnTo>
                <a:lnTo>
                  <a:pt x="4230255" y="6370015"/>
                </a:lnTo>
                <a:lnTo>
                  <a:pt x="4273905" y="6358928"/>
                </a:lnTo>
                <a:lnTo>
                  <a:pt x="4317441" y="6347282"/>
                </a:lnTo>
                <a:lnTo>
                  <a:pt x="4360850" y="6335090"/>
                </a:lnTo>
                <a:lnTo>
                  <a:pt x="4404144" y="6322339"/>
                </a:lnTo>
                <a:lnTo>
                  <a:pt x="4447298" y="6309030"/>
                </a:lnTo>
                <a:lnTo>
                  <a:pt x="4490313" y="6295174"/>
                </a:lnTo>
                <a:lnTo>
                  <a:pt x="4533189" y="6280759"/>
                </a:lnTo>
                <a:lnTo>
                  <a:pt x="4575911" y="6265799"/>
                </a:lnTo>
                <a:lnTo>
                  <a:pt x="4618482" y="6250279"/>
                </a:lnTo>
                <a:lnTo>
                  <a:pt x="4660887" y="6234201"/>
                </a:lnTo>
                <a:lnTo>
                  <a:pt x="4703127" y="6217564"/>
                </a:lnTo>
                <a:lnTo>
                  <a:pt x="4745190" y="6200381"/>
                </a:lnTo>
                <a:lnTo>
                  <a:pt x="4787087" y="6182639"/>
                </a:lnTo>
                <a:lnTo>
                  <a:pt x="4828781" y="6164351"/>
                </a:lnTo>
                <a:lnTo>
                  <a:pt x="4870297" y="6145504"/>
                </a:lnTo>
                <a:lnTo>
                  <a:pt x="4911623" y="6126099"/>
                </a:lnTo>
                <a:lnTo>
                  <a:pt x="4952746" y="6106147"/>
                </a:lnTo>
                <a:lnTo>
                  <a:pt x="4993652" y="6085637"/>
                </a:lnTo>
                <a:lnTo>
                  <a:pt x="5034356" y="6064567"/>
                </a:lnTo>
                <a:lnTo>
                  <a:pt x="5074844" y="6042952"/>
                </a:lnTo>
                <a:lnTo>
                  <a:pt x="5115103" y="6020778"/>
                </a:lnTo>
                <a:lnTo>
                  <a:pt x="5155133" y="5998045"/>
                </a:lnTo>
                <a:lnTo>
                  <a:pt x="5194935" y="5974766"/>
                </a:lnTo>
                <a:lnTo>
                  <a:pt x="5234495" y="5950928"/>
                </a:lnTo>
                <a:lnTo>
                  <a:pt x="5273802" y="5926531"/>
                </a:lnTo>
                <a:lnTo>
                  <a:pt x="5312867" y="5901588"/>
                </a:lnTo>
                <a:lnTo>
                  <a:pt x="5351665" y="5876087"/>
                </a:lnTo>
                <a:lnTo>
                  <a:pt x="5390210" y="5850026"/>
                </a:lnTo>
                <a:lnTo>
                  <a:pt x="5428475" y="5823420"/>
                </a:lnTo>
                <a:lnTo>
                  <a:pt x="5466473" y="5796254"/>
                </a:lnTo>
                <a:lnTo>
                  <a:pt x="5504192" y="5768543"/>
                </a:lnTo>
                <a:lnTo>
                  <a:pt x="5541619" y="5740273"/>
                </a:lnTo>
                <a:lnTo>
                  <a:pt x="5578767" y="5711444"/>
                </a:lnTo>
                <a:lnTo>
                  <a:pt x="5615610" y="5682056"/>
                </a:lnTo>
                <a:lnTo>
                  <a:pt x="5652147" y="5652122"/>
                </a:lnTo>
                <a:lnTo>
                  <a:pt x="5688381" y="5621642"/>
                </a:lnTo>
                <a:lnTo>
                  <a:pt x="5724296" y="5590591"/>
                </a:lnTo>
                <a:lnTo>
                  <a:pt x="5759894" y="5558993"/>
                </a:lnTo>
                <a:lnTo>
                  <a:pt x="5795175" y="5526849"/>
                </a:lnTo>
                <a:lnTo>
                  <a:pt x="5830113" y="5494134"/>
                </a:lnTo>
                <a:lnTo>
                  <a:pt x="5864720" y="5460873"/>
                </a:lnTo>
                <a:lnTo>
                  <a:pt x="5898997" y="5427065"/>
                </a:lnTo>
                <a:lnTo>
                  <a:pt x="11326051" y="0"/>
                </a:lnTo>
                <a:close/>
              </a:path>
            </a:pathLst>
          </a:custGeom>
          <a:solidFill>
            <a:srgbClr val="D6B0B0">
              <a:alpha val="29998"/>
            </a:srgbClr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9280" y="5726768"/>
            <a:ext cx="6636656" cy="51841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92181" y="496594"/>
            <a:ext cx="5930079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Jet</a:t>
            </a:r>
            <a:r>
              <a:rPr sz="3200"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Boost</a:t>
            </a:r>
            <a:r>
              <a:rPr sz="3200"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Glow</a:t>
            </a:r>
            <a:r>
              <a:rPr lang="en-US"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 (Vit C)</a:t>
            </a:r>
            <a:endParaRPr sz="3200" dirty="0">
              <a:latin typeface="Raleway SemiBold"/>
              <a:cs typeface="Raleway Semi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42749" y="265051"/>
            <a:ext cx="5143501" cy="739946"/>
          </a:xfrm>
          <a:prstGeom prst="rect">
            <a:avLst/>
          </a:prstGeom>
        </p:spPr>
        <p:txBody>
          <a:bodyPr vert="horz" wrap="square" lIns="0" tIns="2451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930"/>
              </a:spcBef>
            </a:pP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Tight</a:t>
            </a:r>
            <a:r>
              <a:rPr lang="en-US" sz="3200" dirty="0"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(Vit</a:t>
            </a:r>
            <a:r>
              <a:rPr sz="3200" b="1" spc="-5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B</a:t>
            </a:r>
            <a:r>
              <a:rPr sz="3200" b="1" spc="-5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0B213C"/>
                </a:solidFill>
                <a:latin typeface="Raleway SemiBold"/>
                <a:cs typeface="Raleway SemiBold"/>
              </a:rPr>
              <a:t>Complex)</a:t>
            </a:r>
            <a:endParaRPr sz="3200" dirty="0">
              <a:latin typeface="Raleway SemiBold"/>
              <a:cs typeface="Raleway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7124" y="2302452"/>
            <a:ext cx="8669020" cy="3447739"/>
          </a:xfrm>
          <a:prstGeom prst="rect">
            <a:avLst/>
          </a:prstGeom>
        </p:spPr>
        <p:txBody>
          <a:bodyPr vert="horz" wrap="square" lIns="0" tIns="180975" rIns="0" bIns="0" rtlCol="0">
            <a:spAutoFit/>
          </a:bodyPr>
          <a:lstStyle/>
          <a:p>
            <a:pPr marL="127635" indent="-115570" algn="l" rtl="0">
              <a:lnSpc>
                <a:spcPct val="100000"/>
              </a:lnSpc>
              <a:spcBef>
                <a:spcPts val="1425"/>
              </a:spcBef>
              <a:buSzPct val="95652"/>
              <a:buChar char="•"/>
              <a:tabLst>
                <a:tab pos="128270" algn="l"/>
              </a:tabLst>
            </a:pPr>
            <a:r>
              <a:rPr lang="en-US"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Excellent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booster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for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a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beautiful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glow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effect</a:t>
            </a:r>
            <a:endParaRPr lang="en-GB" sz="2400" b="1" dirty="0">
              <a:solidFill>
                <a:srgbClr val="413951"/>
              </a:solidFill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425"/>
              </a:spcBef>
              <a:buSzPct val="95652"/>
              <a:buChar char="•"/>
              <a:tabLst>
                <a:tab pos="12827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27635" marR="5080" indent="-115570" algn="l" rtl="0">
              <a:lnSpc>
                <a:spcPct val="100400"/>
              </a:lnSpc>
              <a:spcBef>
                <a:spcPts val="1320"/>
              </a:spcBef>
              <a:buSzPct val="95652"/>
              <a:buChar char="•"/>
              <a:tabLst>
                <a:tab pos="128270" algn="l"/>
                <a:tab pos="7672070" algn="l"/>
              </a:tabLst>
            </a:pPr>
            <a:r>
              <a:rPr lang="en-US"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Updated</a:t>
            </a:r>
            <a:r>
              <a:rPr sz="2400" b="1" spc="2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formula</a:t>
            </a:r>
            <a:r>
              <a:rPr sz="2400" b="1" spc="2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contains</a:t>
            </a:r>
            <a:r>
              <a:rPr sz="2400" b="1" spc="3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stable</a:t>
            </a:r>
            <a:r>
              <a:rPr sz="2400" b="1" spc="2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vitamin</a:t>
            </a:r>
            <a:r>
              <a:rPr sz="2400" b="1" spc="3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C</a:t>
            </a:r>
            <a:r>
              <a:rPr sz="2400" b="1" spc="2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derivative	-</a:t>
            </a:r>
            <a:r>
              <a:rPr sz="2400" b="1" spc="-3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i="1" dirty="0">
                <a:solidFill>
                  <a:srgbClr val="413951"/>
                </a:solidFill>
                <a:latin typeface="Raleway SemiBold"/>
                <a:cs typeface="Raleway SemiBold"/>
              </a:rPr>
              <a:t>this</a:t>
            </a:r>
            <a:r>
              <a:rPr sz="2400" b="1" i="1" spc="-4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i="1" dirty="0">
                <a:solidFill>
                  <a:srgbClr val="413951"/>
                </a:solidFill>
                <a:latin typeface="Raleway SemiBold"/>
                <a:cs typeface="Raleway SemiBold"/>
              </a:rPr>
              <a:t>is </a:t>
            </a:r>
            <a:r>
              <a:rPr sz="2400" b="1" i="1" spc="-55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i="1" dirty="0">
                <a:solidFill>
                  <a:srgbClr val="413951"/>
                </a:solidFill>
                <a:latin typeface="Raleway SemiBold"/>
                <a:cs typeface="Raleway SemiBold"/>
              </a:rPr>
              <a:t>clearly seen </a:t>
            </a:r>
            <a:r>
              <a:rPr sz="2400" b="1" i="1" spc="5" dirty="0">
                <a:solidFill>
                  <a:srgbClr val="413951"/>
                </a:solidFill>
                <a:latin typeface="Raleway SemiBold"/>
                <a:cs typeface="Raleway SemiBold"/>
              </a:rPr>
              <a:t>by</a:t>
            </a:r>
            <a:r>
              <a:rPr sz="2400" b="1" i="1" dirty="0">
                <a:solidFill>
                  <a:srgbClr val="413951"/>
                </a:solidFill>
                <a:latin typeface="Raleway SemiBold"/>
                <a:cs typeface="Raleway SemiBold"/>
              </a:rPr>
              <a:t> its </a:t>
            </a:r>
            <a:r>
              <a:rPr sz="2400" b="1" i="1" u="sng" dirty="0">
                <a:solidFill>
                  <a:srgbClr val="413951"/>
                </a:solidFill>
                <a:latin typeface="Raleway SemiBold"/>
                <a:cs typeface="Raleway SemiBold"/>
              </a:rPr>
              <a:t>yellow color</a:t>
            </a:r>
            <a:endParaRPr lang="en-GB" sz="2400" b="1" i="1" u="sng" dirty="0">
              <a:solidFill>
                <a:srgbClr val="413951"/>
              </a:solidFill>
              <a:latin typeface="Raleway SemiBold"/>
              <a:cs typeface="Raleway SemiBold"/>
            </a:endParaRPr>
          </a:p>
          <a:p>
            <a:pPr marL="127635" marR="5080" indent="-115570" algn="l" rtl="0">
              <a:lnSpc>
                <a:spcPct val="100400"/>
              </a:lnSpc>
              <a:spcBef>
                <a:spcPts val="1320"/>
              </a:spcBef>
              <a:buSzPct val="95652"/>
              <a:buChar char="•"/>
              <a:tabLst>
                <a:tab pos="128270" algn="l"/>
                <a:tab pos="7672070" algn="l"/>
              </a:tabLst>
            </a:pPr>
            <a:endParaRPr sz="2400" i="1" u="sng" dirty="0">
              <a:latin typeface="Raleway SemiBold"/>
              <a:cs typeface="Raleway SemiBold"/>
            </a:endParaRPr>
          </a:p>
          <a:p>
            <a:pPr marL="127635" marR="666115" indent="-115570" algn="l" rtl="0">
              <a:lnSpc>
                <a:spcPct val="100400"/>
              </a:lnSpc>
              <a:spcBef>
                <a:spcPts val="1315"/>
              </a:spcBef>
              <a:buSzPct val="95652"/>
              <a:buChar char="•"/>
              <a:tabLst>
                <a:tab pos="128270" algn="l"/>
              </a:tabLst>
            </a:pPr>
            <a:r>
              <a:rPr lang="en-US"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Enriched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with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ACB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fruit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mix,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natural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extract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of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vegetative </a:t>
            </a:r>
            <a:r>
              <a:rPr sz="2400" b="1" spc="-55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sources</a:t>
            </a:r>
            <a:r>
              <a:rPr sz="2400" b="1" spc="-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of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AHA</a:t>
            </a:r>
            <a:endParaRPr sz="2400" dirty="0">
              <a:latin typeface="Raleway SemiBold"/>
              <a:cs typeface="Raleway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68554" y="2302452"/>
            <a:ext cx="8555355" cy="30489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635" marR="393065" indent="-115570" algn="l" rtl="0">
              <a:lnSpc>
                <a:spcPct val="100400"/>
              </a:lnSpc>
              <a:spcBef>
                <a:spcPts val="95"/>
              </a:spcBef>
              <a:buSzPct val="95652"/>
              <a:buChar char="•"/>
              <a:tabLst>
                <a:tab pos="128270" algn="l"/>
              </a:tabLst>
            </a:pPr>
            <a:r>
              <a:rPr lang="en-US" sz="26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Power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booster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delivers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effective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tightening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and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hydrating </a:t>
            </a:r>
            <a:r>
              <a:rPr sz="2400" b="1" spc="-55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actio</a:t>
            </a:r>
            <a:r>
              <a:rPr lang="en-US"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n</a:t>
            </a:r>
            <a:endParaRPr lang="en-IL" sz="2400" b="1" dirty="0">
              <a:solidFill>
                <a:srgbClr val="413951"/>
              </a:solidFill>
              <a:latin typeface="Raleway SemiBold"/>
              <a:cs typeface="Raleway SemiBold"/>
            </a:endParaRPr>
          </a:p>
          <a:p>
            <a:pPr marL="127635" marR="393065" indent="-115570" algn="l" rtl="0">
              <a:lnSpc>
                <a:spcPct val="100400"/>
              </a:lnSpc>
              <a:spcBef>
                <a:spcPts val="95"/>
              </a:spcBef>
              <a:buSzPct val="95652"/>
              <a:buChar char="•"/>
              <a:tabLst>
                <a:tab pos="128270" algn="l"/>
              </a:tabLst>
            </a:pPr>
            <a:endParaRPr lang="en-IL" sz="2400" b="1" dirty="0">
              <a:solidFill>
                <a:srgbClr val="413951"/>
              </a:solidFill>
              <a:latin typeface="Raleway SemiBold"/>
              <a:cs typeface="Raleway SemiBold"/>
            </a:endParaRPr>
          </a:p>
          <a:p>
            <a:pPr marL="127635" marR="393065" indent="-115570" algn="l" rtl="0">
              <a:lnSpc>
                <a:spcPct val="100400"/>
              </a:lnSpc>
              <a:spcBef>
                <a:spcPts val="95"/>
              </a:spcBef>
              <a:buSzPct val="95652"/>
              <a:buChar char="•"/>
              <a:tabLst>
                <a:tab pos="128270" algn="l"/>
              </a:tabLst>
            </a:pPr>
            <a:r>
              <a:rPr lang="en-US"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lang="en-IL"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Complex of</a:t>
            </a:r>
            <a:r>
              <a:rPr lang="en-US"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 3 </a:t>
            </a:r>
            <a:r>
              <a:rPr lang="en-IL"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vitamin B derivatives - </a:t>
            </a:r>
            <a:r>
              <a:rPr lang="en-US" sz="2400" b="1" baseline="2415" dirty="0">
                <a:solidFill>
                  <a:srgbClr val="413951"/>
                </a:solidFill>
                <a:latin typeface="Raleway SemiBold"/>
                <a:cs typeface="Raleway SemiBold"/>
              </a:rPr>
              <a:t>B</a:t>
            </a:r>
            <a:r>
              <a:rPr lang="en-US"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3</a:t>
            </a:r>
            <a:r>
              <a:rPr lang="en-US" sz="2400" b="1" baseline="2415" dirty="0">
                <a:solidFill>
                  <a:srgbClr val="413951"/>
                </a:solidFill>
                <a:latin typeface="Raleway SemiBold"/>
                <a:cs typeface="Raleway SemiBold"/>
              </a:rPr>
              <a:t>,</a:t>
            </a:r>
            <a:r>
              <a:rPr lang="en-US" sz="2400" b="1" spc="7" baseline="2415" dirty="0">
                <a:solidFill>
                  <a:srgbClr val="413951"/>
                </a:solidFill>
                <a:latin typeface="Raleway SemiBold"/>
                <a:cs typeface="Raleway SemiBold"/>
              </a:rPr>
              <a:t>  </a:t>
            </a:r>
            <a:r>
              <a:rPr lang="en-US" sz="2400" b="1" baseline="2415" dirty="0">
                <a:solidFill>
                  <a:srgbClr val="413951"/>
                </a:solidFill>
                <a:latin typeface="Raleway SemiBold"/>
                <a:cs typeface="Raleway SemiBold"/>
              </a:rPr>
              <a:t>B</a:t>
            </a:r>
            <a:r>
              <a:rPr lang="en-US"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5</a:t>
            </a:r>
            <a:r>
              <a:rPr lang="en-US" sz="2400" b="1" baseline="2415" dirty="0">
                <a:solidFill>
                  <a:srgbClr val="413951"/>
                </a:solidFill>
                <a:latin typeface="Raleway SemiBold"/>
                <a:cs typeface="Raleway SemiBold"/>
              </a:rPr>
              <a:t>,</a:t>
            </a:r>
            <a:r>
              <a:rPr lang="en-US" sz="2400" b="1" spc="7" baseline="2415" dirty="0">
                <a:solidFill>
                  <a:srgbClr val="413951"/>
                </a:solidFill>
                <a:latin typeface="Raleway SemiBold"/>
                <a:cs typeface="Raleway SemiBold"/>
              </a:rPr>
              <a:t>  B</a:t>
            </a:r>
            <a:r>
              <a:rPr lang="en-US"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7 </a:t>
            </a:r>
            <a:r>
              <a:rPr lang="en-US" sz="2400" b="1" baseline="2415" dirty="0">
                <a:solidFill>
                  <a:srgbClr val="413951"/>
                </a:solidFill>
                <a:latin typeface="Raleway SemiBold"/>
                <a:cs typeface="Raleway SemiBold"/>
              </a:rPr>
              <a:t>(vs. only</a:t>
            </a:r>
            <a:r>
              <a:rPr lang="en-US" sz="2400" b="1" spc="7" baseline="2415" dirty="0">
                <a:solidFill>
                  <a:srgbClr val="413951"/>
                </a:solidFill>
                <a:latin typeface="Raleway SemiBold"/>
                <a:cs typeface="Raleway SemiBold"/>
              </a:rPr>
              <a:t> B</a:t>
            </a:r>
            <a:r>
              <a:rPr lang="en-US"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5 </a:t>
            </a:r>
            <a:r>
              <a:rPr lang="en-US" sz="2400" b="1" baseline="2415" dirty="0">
                <a:solidFill>
                  <a:srgbClr val="413951"/>
                </a:solidFill>
                <a:latin typeface="Raleway SemiBold"/>
                <a:cs typeface="Raleway SemiBold"/>
              </a:rPr>
              <a:t>in </a:t>
            </a:r>
            <a:r>
              <a:rPr lang="en-US" sz="2400" b="1" spc="-832" baseline="24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lang="en-US"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previous</a:t>
            </a:r>
            <a:r>
              <a:rPr lang="en-US" sz="2400" b="1" spc="-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lang="en-US"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version)</a:t>
            </a:r>
            <a:endParaRPr lang="en-IL" sz="2400" b="1" dirty="0">
              <a:solidFill>
                <a:srgbClr val="413951"/>
              </a:solidFill>
              <a:latin typeface="Raleway SemiBold"/>
              <a:cs typeface="Raleway SemiBold"/>
            </a:endParaRPr>
          </a:p>
          <a:p>
            <a:pPr marL="127635" marR="393065" indent="-115570" algn="l" rtl="0">
              <a:lnSpc>
                <a:spcPct val="100400"/>
              </a:lnSpc>
              <a:spcBef>
                <a:spcPts val="95"/>
              </a:spcBef>
              <a:buSzPct val="95652"/>
              <a:buChar char="•"/>
              <a:tabLst>
                <a:tab pos="128270" algn="l"/>
              </a:tabLst>
            </a:pPr>
            <a:endParaRPr lang="en-IL" sz="2400" b="1" dirty="0">
              <a:solidFill>
                <a:srgbClr val="413951"/>
              </a:solidFill>
              <a:latin typeface="Raleway SemiBold"/>
              <a:cs typeface="Raleway SemiBold"/>
            </a:endParaRPr>
          </a:p>
          <a:p>
            <a:pPr marL="127635" marR="393065" indent="-115570" algn="l" rtl="0">
              <a:lnSpc>
                <a:spcPct val="100400"/>
              </a:lnSpc>
              <a:spcBef>
                <a:spcPts val="95"/>
              </a:spcBef>
              <a:buSzPct val="95652"/>
              <a:buChar char="•"/>
              <a:tabLst>
                <a:tab pos="128270" algn="l"/>
              </a:tabLst>
            </a:pPr>
            <a:r>
              <a:rPr lang="en-US"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Synergetic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effect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for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a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wide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range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of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skin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rejuvenation </a:t>
            </a:r>
            <a:r>
              <a:rPr sz="2400" b="1" spc="-55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processes</a:t>
            </a:r>
            <a:endParaRPr sz="2400" dirty="0">
              <a:latin typeface="Raleway SemiBold"/>
              <a:cs typeface="Raleway SemiBold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30690" y="5559223"/>
            <a:ext cx="6636300" cy="5359616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B566236A-1261-4409-8616-71443559C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002" y="438027"/>
            <a:ext cx="1101171" cy="1093470"/>
          </a:xfrm>
          <a:prstGeom prst="rect">
            <a:avLst/>
          </a:prstGeom>
        </p:spPr>
      </p:pic>
      <p:pic>
        <p:nvPicPr>
          <p:cNvPr id="33" name="object 13">
            <a:extLst>
              <a:ext uri="{FF2B5EF4-FFF2-40B4-BE49-F238E27FC236}">
                <a16:creationId xmlns:a16="http://schemas.microsoft.com/office/drawing/2014/main" id="{B618E260-543C-4718-9079-8D6DFB89D3D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73935167-EA68-40C7-95B5-4952C48C93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203" y="3231515"/>
            <a:ext cx="9532620" cy="2727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rtl="0">
              <a:lnSpc>
                <a:spcPct val="115900"/>
              </a:lnSpc>
              <a:spcBef>
                <a:spcPts val="95"/>
              </a:spcBef>
            </a:pPr>
            <a:r>
              <a:rPr sz="7650" b="1" spc="-40" dirty="0">
                <a:solidFill>
                  <a:srgbClr val="FFFFFF"/>
                </a:solidFill>
                <a:latin typeface="Raleway SemiBold"/>
                <a:cs typeface="Raleway SemiBold"/>
              </a:rPr>
              <a:t>Feels</a:t>
            </a:r>
            <a:r>
              <a:rPr sz="7650" b="1" spc="-30" dirty="0">
                <a:solidFill>
                  <a:srgbClr val="FFFFFF"/>
                </a:solidFill>
                <a:latin typeface="Raleway SemiBold"/>
                <a:cs typeface="Raleway SemiBold"/>
              </a:rPr>
              <a:t> </a:t>
            </a:r>
            <a:r>
              <a:rPr sz="7650" b="1" spc="-50" dirty="0">
                <a:solidFill>
                  <a:srgbClr val="FFFFFF"/>
                </a:solidFill>
                <a:latin typeface="Raleway SemiBold"/>
                <a:cs typeface="Raleway SemiBold"/>
              </a:rPr>
              <a:t>More</a:t>
            </a:r>
            <a:r>
              <a:rPr sz="7650" b="1" spc="-30" dirty="0">
                <a:solidFill>
                  <a:srgbClr val="FFFFFF"/>
                </a:solidFill>
                <a:latin typeface="Raleway SemiBold"/>
                <a:cs typeface="Raleway SemiBold"/>
              </a:rPr>
              <a:t> </a:t>
            </a:r>
            <a:r>
              <a:rPr sz="7650" b="1" spc="10" dirty="0">
                <a:solidFill>
                  <a:srgbClr val="FFFFFF"/>
                </a:solidFill>
                <a:latin typeface="Raleway SemiBold"/>
                <a:cs typeface="Raleway SemiBold"/>
              </a:rPr>
              <a:t>Beautiful </a:t>
            </a:r>
            <a:r>
              <a:rPr sz="7650" b="1" spc="-1875" dirty="0">
                <a:solidFill>
                  <a:srgbClr val="FFFFFF"/>
                </a:solidFill>
                <a:latin typeface="Raleway SemiBold"/>
                <a:cs typeface="Raleway SemiBold"/>
              </a:rPr>
              <a:t> </a:t>
            </a:r>
            <a:r>
              <a:rPr sz="7650" b="1" spc="15" dirty="0">
                <a:solidFill>
                  <a:srgbClr val="FFFFFF"/>
                </a:solidFill>
                <a:latin typeface="Raleway SemiBold"/>
                <a:cs typeface="Raleway SemiBold"/>
              </a:rPr>
              <a:t>Than</a:t>
            </a:r>
            <a:r>
              <a:rPr sz="7650" b="1" dirty="0">
                <a:solidFill>
                  <a:srgbClr val="FFFFFF"/>
                </a:solidFill>
                <a:latin typeface="Raleway SemiBold"/>
                <a:cs typeface="Raleway SemiBold"/>
              </a:rPr>
              <a:t> </a:t>
            </a:r>
            <a:r>
              <a:rPr sz="7650" b="1" spc="-85" dirty="0">
                <a:solidFill>
                  <a:srgbClr val="FFFFFF"/>
                </a:solidFill>
                <a:latin typeface="Raleway SemiBold"/>
                <a:cs typeface="Raleway SemiBold"/>
              </a:rPr>
              <a:t>Ever</a:t>
            </a:r>
            <a:endParaRPr sz="7650" dirty="0">
              <a:latin typeface="Raleway SemiBold"/>
              <a:cs typeface="Raleway Semi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22260" y="5"/>
            <a:ext cx="11326495" cy="6475730"/>
          </a:xfrm>
          <a:custGeom>
            <a:avLst/>
            <a:gdLst/>
            <a:ahLst/>
            <a:cxnLst/>
            <a:rect l="l" t="t" r="r" b="b"/>
            <a:pathLst>
              <a:path w="11326494" h="6475730">
                <a:moveTo>
                  <a:pt x="9161602" y="0"/>
                </a:moveTo>
                <a:lnTo>
                  <a:pt x="8592058" y="0"/>
                </a:lnTo>
                <a:lnTo>
                  <a:pt x="4619129" y="3972928"/>
                </a:lnTo>
                <a:lnTo>
                  <a:pt x="4584801" y="4006354"/>
                </a:lnTo>
                <a:lnTo>
                  <a:pt x="4549787" y="4038676"/>
                </a:lnTo>
                <a:lnTo>
                  <a:pt x="4514126" y="4069880"/>
                </a:lnTo>
                <a:lnTo>
                  <a:pt x="4477842" y="4099966"/>
                </a:lnTo>
                <a:lnTo>
                  <a:pt x="4440936" y="4128935"/>
                </a:lnTo>
                <a:lnTo>
                  <a:pt x="4403458" y="4156799"/>
                </a:lnTo>
                <a:lnTo>
                  <a:pt x="4365409" y="4183545"/>
                </a:lnTo>
                <a:lnTo>
                  <a:pt x="4326826" y="4209173"/>
                </a:lnTo>
                <a:lnTo>
                  <a:pt x="4287723" y="4233684"/>
                </a:lnTo>
                <a:lnTo>
                  <a:pt x="4248137" y="4257091"/>
                </a:lnTo>
                <a:lnTo>
                  <a:pt x="4208068" y="4279379"/>
                </a:lnTo>
                <a:lnTo>
                  <a:pt x="4167568" y="4300550"/>
                </a:lnTo>
                <a:lnTo>
                  <a:pt x="4126623" y="4320603"/>
                </a:lnTo>
                <a:lnTo>
                  <a:pt x="4085298" y="4339552"/>
                </a:lnTo>
                <a:lnTo>
                  <a:pt x="4043591" y="4357382"/>
                </a:lnTo>
                <a:lnTo>
                  <a:pt x="4001516" y="4374096"/>
                </a:lnTo>
                <a:lnTo>
                  <a:pt x="3959123" y="4389704"/>
                </a:lnTo>
                <a:lnTo>
                  <a:pt x="3916413" y="4404182"/>
                </a:lnTo>
                <a:lnTo>
                  <a:pt x="3873423" y="4417555"/>
                </a:lnTo>
                <a:lnTo>
                  <a:pt x="3830155" y="4429811"/>
                </a:lnTo>
                <a:lnTo>
                  <a:pt x="3786657" y="4440961"/>
                </a:lnTo>
                <a:lnTo>
                  <a:pt x="3742944" y="4450994"/>
                </a:lnTo>
                <a:lnTo>
                  <a:pt x="3699040" y="4459910"/>
                </a:lnTo>
                <a:lnTo>
                  <a:pt x="3654945" y="4467707"/>
                </a:lnTo>
                <a:lnTo>
                  <a:pt x="3610724" y="4474388"/>
                </a:lnTo>
                <a:lnTo>
                  <a:pt x="3566363" y="4479963"/>
                </a:lnTo>
                <a:lnTo>
                  <a:pt x="3521900" y="4484421"/>
                </a:lnTo>
                <a:lnTo>
                  <a:pt x="3477361" y="4487761"/>
                </a:lnTo>
                <a:lnTo>
                  <a:pt x="3432759" y="4489996"/>
                </a:lnTo>
                <a:lnTo>
                  <a:pt x="3388131" y="4491101"/>
                </a:lnTo>
                <a:lnTo>
                  <a:pt x="3343478" y="4491101"/>
                </a:lnTo>
                <a:lnTo>
                  <a:pt x="3298850" y="4489996"/>
                </a:lnTo>
                <a:lnTo>
                  <a:pt x="3254248" y="4487761"/>
                </a:lnTo>
                <a:lnTo>
                  <a:pt x="3209709" y="4484421"/>
                </a:lnTo>
                <a:lnTo>
                  <a:pt x="3165246" y="4479963"/>
                </a:lnTo>
                <a:lnTo>
                  <a:pt x="3120898" y="4474388"/>
                </a:lnTo>
                <a:lnTo>
                  <a:pt x="3076664" y="4467707"/>
                </a:lnTo>
                <a:lnTo>
                  <a:pt x="3032582" y="4459910"/>
                </a:lnTo>
                <a:lnTo>
                  <a:pt x="2988665" y="4450994"/>
                </a:lnTo>
                <a:lnTo>
                  <a:pt x="2944952" y="4440961"/>
                </a:lnTo>
                <a:lnTo>
                  <a:pt x="2901454" y="4429811"/>
                </a:lnTo>
                <a:lnTo>
                  <a:pt x="2858198" y="4417555"/>
                </a:lnTo>
                <a:lnTo>
                  <a:pt x="2815196" y="4404182"/>
                </a:lnTo>
                <a:lnTo>
                  <a:pt x="2772499" y="4389704"/>
                </a:lnTo>
                <a:lnTo>
                  <a:pt x="2730093" y="4374096"/>
                </a:lnTo>
                <a:lnTo>
                  <a:pt x="2688031" y="4357382"/>
                </a:lnTo>
                <a:lnTo>
                  <a:pt x="2646311" y="4339552"/>
                </a:lnTo>
                <a:lnTo>
                  <a:pt x="2604986" y="4320603"/>
                </a:lnTo>
                <a:lnTo>
                  <a:pt x="2564053" y="4300550"/>
                </a:lnTo>
                <a:lnTo>
                  <a:pt x="2523540" y="4279379"/>
                </a:lnTo>
                <a:lnTo>
                  <a:pt x="2483485" y="4257091"/>
                </a:lnTo>
                <a:lnTo>
                  <a:pt x="2443886" y="4233684"/>
                </a:lnTo>
                <a:lnTo>
                  <a:pt x="2404783" y="4209173"/>
                </a:lnTo>
                <a:lnTo>
                  <a:pt x="2366200" y="4183545"/>
                </a:lnTo>
                <a:lnTo>
                  <a:pt x="2328164" y="4156799"/>
                </a:lnTo>
                <a:lnTo>
                  <a:pt x="2290673" y="4128935"/>
                </a:lnTo>
                <a:lnTo>
                  <a:pt x="2253780" y="4099966"/>
                </a:lnTo>
                <a:lnTo>
                  <a:pt x="2217483" y="4069880"/>
                </a:lnTo>
                <a:lnTo>
                  <a:pt x="2181822" y="4038676"/>
                </a:lnTo>
                <a:lnTo>
                  <a:pt x="2146808" y="4006354"/>
                </a:lnTo>
                <a:lnTo>
                  <a:pt x="2112480" y="3972928"/>
                </a:lnTo>
                <a:lnTo>
                  <a:pt x="1437093" y="3297555"/>
                </a:lnTo>
                <a:lnTo>
                  <a:pt x="1152334" y="3582327"/>
                </a:lnTo>
                <a:lnTo>
                  <a:pt x="1827707" y="4257700"/>
                </a:lnTo>
                <a:lnTo>
                  <a:pt x="1862378" y="4291622"/>
                </a:lnTo>
                <a:lnTo>
                  <a:pt x="1897621" y="4324616"/>
                </a:lnTo>
                <a:lnTo>
                  <a:pt x="1933409" y="4356671"/>
                </a:lnTo>
                <a:lnTo>
                  <a:pt x="1969744" y="4387799"/>
                </a:lnTo>
                <a:lnTo>
                  <a:pt x="2006587" y="4418012"/>
                </a:lnTo>
                <a:lnTo>
                  <a:pt x="2043938" y="4447273"/>
                </a:lnTo>
                <a:lnTo>
                  <a:pt x="2081771" y="4475619"/>
                </a:lnTo>
                <a:lnTo>
                  <a:pt x="2120087" y="4503039"/>
                </a:lnTo>
                <a:lnTo>
                  <a:pt x="2158847" y="4529518"/>
                </a:lnTo>
                <a:lnTo>
                  <a:pt x="2198052" y="4555071"/>
                </a:lnTo>
                <a:lnTo>
                  <a:pt x="2237689" y="4579696"/>
                </a:lnTo>
                <a:lnTo>
                  <a:pt x="2277732" y="4603394"/>
                </a:lnTo>
                <a:lnTo>
                  <a:pt x="2318169" y="4626165"/>
                </a:lnTo>
                <a:lnTo>
                  <a:pt x="2358987" y="4647997"/>
                </a:lnTo>
                <a:lnTo>
                  <a:pt x="2400160" y="4668913"/>
                </a:lnTo>
                <a:lnTo>
                  <a:pt x="2441676" y="4688891"/>
                </a:lnTo>
                <a:lnTo>
                  <a:pt x="2483535" y="4707941"/>
                </a:lnTo>
                <a:lnTo>
                  <a:pt x="2525699" y="4726063"/>
                </a:lnTo>
                <a:lnTo>
                  <a:pt x="2568168" y="4743259"/>
                </a:lnTo>
                <a:lnTo>
                  <a:pt x="2610916" y="4759515"/>
                </a:lnTo>
                <a:lnTo>
                  <a:pt x="2653944" y="4774844"/>
                </a:lnTo>
                <a:lnTo>
                  <a:pt x="2697213" y="4789259"/>
                </a:lnTo>
                <a:lnTo>
                  <a:pt x="2740723" y="4802733"/>
                </a:lnTo>
                <a:lnTo>
                  <a:pt x="2784449" y="4815268"/>
                </a:lnTo>
                <a:lnTo>
                  <a:pt x="2828379" y="4826889"/>
                </a:lnTo>
                <a:lnTo>
                  <a:pt x="2872498" y="4837569"/>
                </a:lnTo>
                <a:lnTo>
                  <a:pt x="2916796" y="4847336"/>
                </a:lnTo>
                <a:lnTo>
                  <a:pt x="2961246" y="4856162"/>
                </a:lnTo>
                <a:lnTo>
                  <a:pt x="3005836" y="4864062"/>
                </a:lnTo>
                <a:lnTo>
                  <a:pt x="3050565" y="4871034"/>
                </a:lnTo>
                <a:lnTo>
                  <a:pt x="3095396" y="4877066"/>
                </a:lnTo>
                <a:lnTo>
                  <a:pt x="3140316" y="4882185"/>
                </a:lnTo>
                <a:lnTo>
                  <a:pt x="3185325" y="4886363"/>
                </a:lnTo>
                <a:lnTo>
                  <a:pt x="3230384" y="4889614"/>
                </a:lnTo>
                <a:lnTo>
                  <a:pt x="3275495" y="4891938"/>
                </a:lnTo>
                <a:lnTo>
                  <a:pt x="3320643" y="4893335"/>
                </a:lnTo>
                <a:lnTo>
                  <a:pt x="3365804" y="4893792"/>
                </a:lnTo>
                <a:lnTo>
                  <a:pt x="3410966" y="4893335"/>
                </a:lnTo>
                <a:lnTo>
                  <a:pt x="3456114" y="4891938"/>
                </a:lnTo>
                <a:lnTo>
                  <a:pt x="3501225" y="4889614"/>
                </a:lnTo>
                <a:lnTo>
                  <a:pt x="3546297" y="4886363"/>
                </a:lnTo>
                <a:lnTo>
                  <a:pt x="3591293" y="4882185"/>
                </a:lnTo>
                <a:lnTo>
                  <a:pt x="3636226" y="4877066"/>
                </a:lnTo>
                <a:lnTo>
                  <a:pt x="3681057" y="4871034"/>
                </a:lnTo>
                <a:lnTo>
                  <a:pt x="3725773" y="4864062"/>
                </a:lnTo>
                <a:lnTo>
                  <a:pt x="3770363" y="4856162"/>
                </a:lnTo>
                <a:lnTo>
                  <a:pt x="3814813" y="4847336"/>
                </a:lnTo>
                <a:lnTo>
                  <a:pt x="3859111" y="4837569"/>
                </a:lnTo>
                <a:lnTo>
                  <a:pt x="3903230" y="4826889"/>
                </a:lnTo>
                <a:lnTo>
                  <a:pt x="3947160" y="4815268"/>
                </a:lnTo>
                <a:lnTo>
                  <a:pt x="3990898" y="4802733"/>
                </a:lnTo>
                <a:lnTo>
                  <a:pt x="4034396" y="4789259"/>
                </a:lnTo>
                <a:lnTo>
                  <a:pt x="4077678" y="4774844"/>
                </a:lnTo>
                <a:lnTo>
                  <a:pt x="4120692" y="4759515"/>
                </a:lnTo>
                <a:lnTo>
                  <a:pt x="4163441" y="4743259"/>
                </a:lnTo>
                <a:lnTo>
                  <a:pt x="4205909" y="4726063"/>
                </a:lnTo>
                <a:lnTo>
                  <a:pt x="4248074" y="4707941"/>
                </a:lnTo>
                <a:lnTo>
                  <a:pt x="4289933" y="4688891"/>
                </a:lnTo>
                <a:lnTo>
                  <a:pt x="4331449" y="4668913"/>
                </a:lnTo>
                <a:lnTo>
                  <a:pt x="4372635" y="4647997"/>
                </a:lnTo>
                <a:lnTo>
                  <a:pt x="4413440" y="4626165"/>
                </a:lnTo>
                <a:lnTo>
                  <a:pt x="4453877" y="4603394"/>
                </a:lnTo>
                <a:lnTo>
                  <a:pt x="4493920" y="4579696"/>
                </a:lnTo>
                <a:lnTo>
                  <a:pt x="4533557" y="4555071"/>
                </a:lnTo>
                <a:lnTo>
                  <a:pt x="4572762" y="4529518"/>
                </a:lnTo>
                <a:lnTo>
                  <a:pt x="4611535" y="4503039"/>
                </a:lnTo>
                <a:lnTo>
                  <a:pt x="4649838" y="4475619"/>
                </a:lnTo>
                <a:lnTo>
                  <a:pt x="4687684" y="4447273"/>
                </a:lnTo>
                <a:lnTo>
                  <a:pt x="4725035" y="4418012"/>
                </a:lnTo>
                <a:lnTo>
                  <a:pt x="4761877" y="4387799"/>
                </a:lnTo>
                <a:lnTo>
                  <a:pt x="4798199" y="4356671"/>
                </a:lnTo>
                <a:lnTo>
                  <a:pt x="4833988" y="4324616"/>
                </a:lnTo>
                <a:lnTo>
                  <a:pt x="4869231" y="4291622"/>
                </a:lnTo>
                <a:lnTo>
                  <a:pt x="4903902" y="4257700"/>
                </a:lnTo>
                <a:lnTo>
                  <a:pt x="9161602" y="0"/>
                </a:lnTo>
                <a:close/>
              </a:path>
              <a:path w="11326494" h="6475730">
                <a:moveTo>
                  <a:pt x="10241686" y="0"/>
                </a:moveTo>
                <a:lnTo>
                  <a:pt x="9672142" y="0"/>
                </a:lnTo>
                <a:lnTo>
                  <a:pt x="5119446" y="4552683"/>
                </a:lnTo>
                <a:lnTo>
                  <a:pt x="5085105" y="4586376"/>
                </a:lnTo>
                <a:lnTo>
                  <a:pt x="5050282" y="4619269"/>
                </a:lnTo>
                <a:lnTo>
                  <a:pt x="5014963" y="4651349"/>
                </a:lnTo>
                <a:lnTo>
                  <a:pt x="4979187" y="4682642"/>
                </a:lnTo>
                <a:lnTo>
                  <a:pt x="4942954" y="4713122"/>
                </a:lnTo>
                <a:lnTo>
                  <a:pt x="4906276" y="4742802"/>
                </a:lnTo>
                <a:lnTo>
                  <a:pt x="4869154" y="4771682"/>
                </a:lnTo>
                <a:lnTo>
                  <a:pt x="4831626" y="4799749"/>
                </a:lnTo>
                <a:lnTo>
                  <a:pt x="4793691" y="4827028"/>
                </a:lnTo>
                <a:lnTo>
                  <a:pt x="4755350" y="4853495"/>
                </a:lnTo>
                <a:lnTo>
                  <a:pt x="4716627" y="4879162"/>
                </a:lnTo>
                <a:lnTo>
                  <a:pt x="4677537" y="4904041"/>
                </a:lnTo>
                <a:lnTo>
                  <a:pt x="4638078" y="4928095"/>
                </a:lnTo>
                <a:lnTo>
                  <a:pt x="4598276" y="4951361"/>
                </a:lnTo>
                <a:lnTo>
                  <a:pt x="4558131" y="4973828"/>
                </a:lnTo>
                <a:lnTo>
                  <a:pt x="4517669" y="4995481"/>
                </a:lnTo>
                <a:lnTo>
                  <a:pt x="4476889" y="5016335"/>
                </a:lnTo>
                <a:lnTo>
                  <a:pt x="4435805" y="5036388"/>
                </a:lnTo>
                <a:lnTo>
                  <a:pt x="4394428" y="5055641"/>
                </a:lnTo>
                <a:lnTo>
                  <a:pt x="4352785" y="5074094"/>
                </a:lnTo>
                <a:lnTo>
                  <a:pt x="4310862" y="5091747"/>
                </a:lnTo>
                <a:lnTo>
                  <a:pt x="4268698" y="5108587"/>
                </a:lnTo>
                <a:lnTo>
                  <a:pt x="4226280" y="5124628"/>
                </a:lnTo>
                <a:lnTo>
                  <a:pt x="4183634" y="5139868"/>
                </a:lnTo>
                <a:lnTo>
                  <a:pt x="4140771" y="5154307"/>
                </a:lnTo>
                <a:lnTo>
                  <a:pt x="4097705" y="5167947"/>
                </a:lnTo>
                <a:lnTo>
                  <a:pt x="4054437" y="5180787"/>
                </a:lnTo>
                <a:lnTo>
                  <a:pt x="4010977" y="5192814"/>
                </a:lnTo>
                <a:lnTo>
                  <a:pt x="3967365" y="5204041"/>
                </a:lnTo>
                <a:lnTo>
                  <a:pt x="3923576" y="5214467"/>
                </a:lnTo>
                <a:lnTo>
                  <a:pt x="3879646" y="5224094"/>
                </a:lnTo>
                <a:lnTo>
                  <a:pt x="3835590" y="5232920"/>
                </a:lnTo>
                <a:lnTo>
                  <a:pt x="3791394" y="5240947"/>
                </a:lnTo>
                <a:lnTo>
                  <a:pt x="3747097" y="5248160"/>
                </a:lnTo>
                <a:lnTo>
                  <a:pt x="3702685" y="5254587"/>
                </a:lnTo>
                <a:lnTo>
                  <a:pt x="3658197" y="5260200"/>
                </a:lnTo>
                <a:lnTo>
                  <a:pt x="3613632" y="5265013"/>
                </a:lnTo>
                <a:lnTo>
                  <a:pt x="3568992" y="5269014"/>
                </a:lnTo>
                <a:lnTo>
                  <a:pt x="3524313" y="5272227"/>
                </a:lnTo>
                <a:lnTo>
                  <a:pt x="3479584" y="5274640"/>
                </a:lnTo>
                <a:lnTo>
                  <a:pt x="3434816" y="5276240"/>
                </a:lnTo>
                <a:lnTo>
                  <a:pt x="3390049" y="5277040"/>
                </a:lnTo>
                <a:lnTo>
                  <a:pt x="3345269" y="5277040"/>
                </a:lnTo>
                <a:lnTo>
                  <a:pt x="3300488" y="5276240"/>
                </a:lnTo>
                <a:lnTo>
                  <a:pt x="3255734" y="5274640"/>
                </a:lnTo>
                <a:lnTo>
                  <a:pt x="3211004" y="5272227"/>
                </a:lnTo>
                <a:lnTo>
                  <a:pt x="3166313" y="5269014"/>
                </a:lnTo>
                <a:lnTo>
                  <a:pt x="3121685" y="5265013"/>
                </a:lnTo>
                <a:lnTo>
                  <a:pt x="3077108" y="5260200"/>
                </a:lnTo>
                <a:lnTo>
                  <a:pt x="3032620" y="5254587"/>
                </a:lnTo>
                <a:lnTo>
                  <a:pt x="2988221" y="5248160"/>
                </a:lnTo>
                <a:lnTo>
                  <a:pt x="2943910" y="5240947"/>
                </a:lnTo>
                <a:lnTo>
                  <a:pt x="2899727" y="5232920"/>
                </a:lnTo>
                <a:lnTo>
                  <a:pt x="2855658" y="5224094"/>
                </a:lnTo>
                <a:lnTo>
                  <a:pt x="2811729" y="5214467"/>
                </a:lnTo>
                <a:lnTo>
                  <a:pt x="2767952" y="5204041"/>
                </a:lnTo>
                <a:lnTo>
                  <a:pt x="2724327" y="5192814"/>
                </a:lnTo>
                <a:lnTo>
                  <a:pt x="2680881" y="5180787"/>
                </a:lnTo>
                <a:lnTo>
                  <a:pt x="2637612" y="5167947"/>
                </a:lnTo>
                <a:lnTo>
                  <a:pt x="2594533" y="5154307"/>
                </a:lnTo>
                <a:lnTo>
                  <a:pt x="2551671" y="5139868"/>
                </a:lnTo>
                <a:lnTo>
                  <a:pt x="2509024" y="5124628"/>
                </a:lnTo>
                <a:lnTo>
                  <a:pt x="2466619" y="5108587"/>
                </a:lnTo>
                <a:lnTo>
                  <a:pt x="2424442" y="5091747"/>
                </a:lnTo>
                <a:lnTo>
                  <a:pt x="2382532" y="5074094"/>
                </a:lnTo>
                <a:lnTo>
                  <a:pt x="2340876" y="5055641"/>
                </a:lnTo>
                <a:lnTo>
                  <a:pt x="2299500" y="5036388"/>
                </a:lnTo>
                <a:lnTo>
                  <a:pt x="2258415" y="5016335"/>
                </a:lnTo>
                <a:lnTo>
                  <a:pt x="2217636" y="4995481"/>
                </a:lnTo>
                <a:lnTo>
                  <a:pt x="2177173" y="4973828"/>
                </a:lnTo>
                <a:lnTo>
                  <a:pt x="2137029" y="4951361"/>
                </a:lnTo>
                <a:lnTo>
                  <a:pt x="2097227" y="4928095"/>
                </a:lnTo>
                <a:lnTo>
                  <a:pt x="2057768" y="4904041"/>
                </a:lnTo>
                <a:lnTo>
                  <a:pt x="2018677" y="4879162"/>
                </a:lnTo>
                <a:lnTo>
                  <a:pt x="1979955" y="4853495"/>
                </a:lnTo>
                <a:lnTo>
                  <a:pt x="1941626" y="4827028"/>
                </a:lnTo>
                <a:lnTo>
                  <a:pt x="1903679" y="4799749"/>
                </a:lnTo>
                <a:lnTo>
                  <a:pt x="1866150" y="4771682"/>
                </a:lnTo>
                <a:lnTo>
                  <a:pt x="1829041" y="4742802"/>
                </a:lnTo>
                <a:lnTo>
                  <a:pt x="1792363" y="4713122"/>
                </a:lnTo>
                <a:lnTo>
                  <a:pt x="1756130" y="4682642"/>
                </a:lnTo>
                <a:lnTo>
                  <a:pt x="1720342" y="4651349"/>
                </a:lnTo>
                <a:lnTo>
                  <a:pt x="1685036" y="4619269"/>
                </a:lnTo>
                <a:lnTo>
                  <a:pt x="1650199" y="4586376"/>
                </a:lnTo>
                <a:lnTo>
                  <a:pt x="1615859" y="4552683"/>
                </a:lnTo>
                <a:lnTo>
                  <a:pt x="284759" y="3221596"/>
                </a:lnTo>
                <a:lnTo>
                  <a:pt x="0" y="3506368"/>
                </a:lnTo>
                <a:lnTo>
                  <a:pt x="1331087" y="4837468"/>
                </a:lnTo>
                <a:lnTo>
                  <a:pt x="1365681" y="4871491"/>
                </a:lnTo>
                <a:lnTo>
                  <a:pt x="1400708" y="4904816"/>
                </a:lnTo>
                <a:lnTo>
                  <a:pt x="1436154" y="4937442"/>
                </a:lnTo>
                <a:lnTo>
                  <a:pt x="1472018" y="4969357"/>
                </a:lnTo>
                <a:lnTo>
                  <a:pt x="1508277" y="5000574"/>
                </a:lnTo>
                <a:lnTo>
                  <a:pt x="1544942" y="5031092"/>
                </a:lnTo>
                <a:lnTo>
                  <a:pt x="1581988" y="5060912"/>
                </a:lnTo>
                <a:lnTo>
                  <a:pt x="1619415" y="5090020"/>
                </a:lnTo>
                <a:lnTo>
                  <a:pt x="1657197" y="5118443"/>
                </a:lnTo>
                <a:lnTo>
                  <a:pt x="1695348" y="5146154"/>
                </a:lnTo>
                <a:lnTo>
                  <a:pt x="1733854" y="5173154"/>
                </a:lnTo>
                <a:lnTo>
                  <a:pt x="1772691" y="5199469"/>
                </a:lnTo>
                <a:lnTo>
                  <a:pt x="1811870" y="5225072"/>
                </a:lnTo>
                <a:lnTo>
                  <a:pt x="1851367" y="5249977"/>
                </a:lnTo>
                <a:lnTo>
                  <a:pt x="1891182" y="5274183"/>
                </a:lnTo>
                <a:lnTo>
                  <a:pt x="1931301" y="5297690"/>
                </a:lnTo>
                <a:lnTo>
                  <a:pt x="1971713" y="5320487"/>
                </a:lnTo>
                <a:lnTo>
                  <a:pt x="2012403" y="5342585"/>
                </a:lnTo>
                <a:lnTo>
                  <a:pt x="2053386" y="5363984"/>
                </a:lnTo>
                <a:lnTo>
                  <a:pt x="2094636" y="5384685"/>
                </a:lnTo>
                <a:lnTo>
                  <a:pt x="2136152" y="5404675"/>
                </a:lnTo>
                <a:lnTo>
                  <a:pt x="2177910" y="5423967"/>
                </a:lnTo>
                <a:lnTo>
                  <a:pt x="2219909" y="5442559"/>
                </a:lnTo>
                <a:lnTo>
                  <a:pt x="2262149" y="5460454"/>
                </a:lnTo>
                <a:lnTo>
                  <a:pt x="2304605" y="5477637"/>
                </a:lnTo>
                <a:lnTo>
                  <a:pt x="2347277" y="5494121"/>
                </a:lnTo>
                <a:lnTo>
                  <a:pt x="2390165" y="5509907"/>
                </a:lnTo>
                <a:lnTo>
                  <a:pt x="2433243" y="5524995"/>
                </a:lnTo>
                <a:lnTo>
                  <a:pt x="2476512" y="5539371"/>
                </a:lnTo>
                <a:lnTo>
                  <a:pt x="2519959" y="5553049"/>
                </a:lnTo>
                <a:lnTo>
                  <a:pt x="2563584" y="5566029"/>
                </a:lnTo>
                <a:lnTo>
                  <a:pt x="2607360" y="5578310"/>
                </a:lnTo>
                <a:lnTo>
                  <a:pt x="2651290" y="5589879"/>
                </a:lnTo>
                <a:lnTo>
                  <a:pt x="2695371" y="5600763"/>
                </a:lnTo>
                <a:lnTo>
                  <a:pt x="2739580" y="5610936"/>
                </a:lnTo>
                <a:lnTo>
                  <a:pt x="2783916" y="5620397"/>
                </a:lnTo>
                <a:lnTo>
                  <a:pt x="2828379" y="5629173"/>
                </a:lnTo>
                <a:lnTo>
                  <a:pt x="2872930" y="5637238"/>
                </a:lnTo>
                <a:lnTo>
                  <a:pt x="2917596" y="5644604"/>
                </a:lnTo>
                <a:lnTo>
                  <a:pt x="2962338" y="5651271"/>
                </a:lnTo>
                <a:lnTo>
                  <a:pt x="3007169" y="5657240"/>
                </a:lnTo>
                <a:lnTo>
                  <a:pt x="3052076" y="5662498"/>
                </a:lnTo>
                <a:lnTo>
                  <a:pt x="3097047" y="5667057"/>
                </a:lnTo>
                <a:lnTo>
                  <a:pt x="3142069" y="5670918"/>
                </a:lnTo>
                <a:lnTo>
                  <a:pt x="3187128" y="5674068"/>
                </a:lnTo>
                <a:lnTo>
                  <a:pt x="3232226" y="5676531"/>
                </a:lnTo>
                <a:lnTo>
                  <a:pt x="3277349" y="5678284"/>
                </a:lnTo>
                <a:lnTo>
                  <a:pt x="3322497" y="5679338"/>
                </a:lnTo>
                <a:lnTo>
                  <a:pt x="3367659" y="5679681"/>
                </a:lnTo>
                <a:lnTo>
                  <a:pt x="3412807" y="5679338"/>
                </a:lnTo>
                <a:lnTo>
                  <a:pt x="3457956" y="5678284"/>
                </a:lnTo>
                <a:lnTo>
                  <a:pt x="3503079" y="5676531"/>
                </a:lnTo>
                <a:lnTo>
                  <a:pt x="3548176" y="5674068"/>
                </a:lnTo>
                <a:lnTo>
                  <a:pt x="3593249" y="5670918"/>
                </a:lnTo>
                <a:lnTo>
                  <a:pt x="3638270" y="5667057"/>
                </a:lnTo>
                <a:lnTo>
                  <a:pt x="3683228" y="5662498"/>
                </a:lnTo>
                <a:lnTo>
                  <a:pt x="3728135" y="5657240"/>
                </a:lnTo>
                <a:lnTo>
                  <a:pt x="3772966" y="5651271"/>
                </a:lnTo>
                <a:lnTo>
                  <a:pt x="3817709" y="5644604"/>
                </a:lnTo>
                <a:lnTo>
                  <a:pt x="3862374" y="5637238"/>
                </a:lnTo>
                <a:lnTo>
                  <a:pt x="3906939" y="5629173"/>
                </a:lnTo>
                <a:lnTo>
                  <a:pt x="3951389" y="5620397"/>
                </a:lnTo>
                <a:lnTo>
                  <a:pt x="3995724" y="5610936"/>
                </a:lnTo>
                <a:lnTo>
                  <a:pt x="4039933" y="5600763"/>
                </a:lnTo>
                <a:lnTo>
                  <a:pt x="4084015" y="5589879"/>
                </a:lnTo>
                <a:lnTo>
                  <a:pt x="4127944" y="5578310"/>
                </a:lnTo>
                <a:lnTo>
                  <a:pt x="4171721" y="5566029"/>
                </a:lnTo>
                <a:lnTo>
                  <a:pt x="4215346" y="5553049"/>
                </a:lnTo>
                <a:lnTo>
                  <a:pt x="4258792" y="5539371"/>
                </a:lnTo>
                <a:lnTo>
                  <a:pt x="4302061" y="5524995"/>
                </a:lnTo>
                <a:lnTo>
                  <a:pt x="4345140" y="5509907"/>
                </a:lnTo>
                <a:lnTo>
                  <a:pt x="4388028" y="5494121"/>
                </a:lnTo>
                <a:lnTo>
                  <a:pt x="4430700" y="5477637"/>
                </a:lnTo>
                <a:lnTo>
                  <a:pt x="4473156" y="5460454"/>
                </a:lnTo>
                <a:lnTo>
                  <a:pt x="4515396" y="5442559"/>
                </a:lnTo>
                <a:lnTo>
                  <a:pt x="4557395" y="5423967"/>
                </a:lnTo>
                <a:lnTo>
                  <a:pt x="4599165" y="5404675"/>
                </a:lnTo>
                <a:lnTo>
                  <a:pt x="4640669" y="5384685"/>
                </a:lnTo>
                <a:lnTo>
                  <a:pt x="4681918" y="5363984"/>
                </a:lnTo>
                <a:lnTo>
                  <a:pt x="4722901" y="5342585"/>
                </a:lnTo>
                <a:lnTo>
                  <a:pt x="4763592" y="5320487"/>
                </a:lnTo>
                <a:lnTo>
                  <a:pt x="4804003" y="5297690"/>
                </a:lnTo>
                <a:lnTo>
                  <a:pt x="4844123" y="5274183"/>
                </a:lnTo>
                <a:lnTo>
                  <a:pt x="4883937" y="5249977"/>
                </a:lnTo>
                <a:lnTo>
                  <a:pt x="4923434" y="5225072"/>
                </a:lnTo>
                <a:lnTo>
                  <a:pt x="4962614" y="5199469"/>
                </a:lnTo>
                <a:lnTo>
                  <a:pt x="5001450" y="5173154"/>
                </a:lnTo>
                <a:lnTo>
                  <a:pt x="5039957" y="5146154"/>
                </a:lnTo>
                <a:lnTo>
                  <a:pt x="5078107" y="5118443"/>
                </a:lnTo>
                <a:lnTo>
                  <a:pt x="5115890" y="5090020"/>
                </a:lnTo>
                <a:lnTo>
                  <a:pt x="5153317" y="5060912"/>
                </a:lnTo>
                <a:lnTo>
                  <a:pt x="5190363" y="5031092"/>
                </a:lnTo>
                <a:lnTo>
                  <a:pt x="5227028" y="5000574"/>
                </a:lnTo>
                <a:lnTo>
                  <a:pt x="5263286" y="4969357"/>
                </a:lnTo>
                <a:lnTo>
                  <a:pt x="5299151" y="4937442"/>
                </a:lnTo>
                <a:lnTo>
                  <a:pt x="5334597" y="4904816"/>
                </a:lnTo>
                <a:lnTo>
                  <a:pt x="5369623" y="4871491"/>
                </a:lnTo>
                <a:lnTo>
                  <a:pt x="5404218" y="4837468"/>
                </a:lnTo>
                <a:lnTo>
                  <a:pt x="10241686" y="0"/>
                </a:lnTo>
                <a:close/>
              </a:path>
              <a:path w="11326494" h="6475730">
                <a:moveTo>
                  <a:pt x="11326051" y="0"/>
                </a:moveTo>
                <a:lnTo>
                  <a:pt x="10756506" y="0"/>
                </a:lnTo>
                <a:lnTo>
                  <a:pt x="5614213" y="5142281"/>
                </a:lnTo>
                <a:lnTo>
                  <a:pt x="5579872" y="5176126"/>
                </a:lnTo>
                <a:lnTo>
                  <a:pt x="5545137" y="5209337"/>
                </a:lnTo>
                <a:lnTo>
                  <a:pt x="5510022" y="5241912"/>
                </a:lnTo>
                <a:lnTo>
                  <a:pt x="5474551" y="5273878"/>
                </a:lnTo>
                <a:lnTo>
                  <a:pt x="5438699" y="5305209"/>
                </a:lnTo>
                <a:lnTo>
                  <a:pt x="5402504" y="5335905"/>
                </a:lnTo>
                <a:lnTo>
                  <a:pt x="5365940" y="5365991"/>
                </a:lnTo>
                <a:lnTo>
                  <a:pt x="5329047" y="5395442"/>
                </a:lnTo>
                <a:lnTo>
                  <a:pt x="5291823" y="5424259"/>
                </a:lnTo>
                <a:lnTo>
                  <a:pt x="5254256" y="5452465"/>
                </a:lnTo>
                <a:lnTo>
                  <a:pt x="5216385" y="5480037"/>
                </a:lnTo>
                <a:lnTo>
                  <a:pt x="5178196" y="5506974"/>
                </a:lnTo>
                <a:lnTo>
                  <a:pt x="5139690" y="5533301"/>
                </a:lnTo>
                <a:lnTo>
                  <a:pt x="5100891" y="5558993"/>
                </a:lnTo>
                <a:lnTo>
                  <a:pt x="5061801" y="5584050"/>
                </a:lnTo>
                <a:lnTo>
                  <a:pt x="5022431" y="5608498"/>
                </a:lnTo>
                <a:lnTo>
                  <a:pt x="4982781" y="5632297"/>
                </a:lnTo>
                <a:lnTo>
                  <a:pt x="4942852" y="5655488"/>
                </a:lnTo>
                <a:lnTo>
                  <a:pt x="4902670" y="5678043"/>
                </a:lnTo>
                <a:lnTo>
                  <a:pt x="4862220" y="5699976"/>
                </a:lnTo>
                <a:lnTo>
                  <a:pt x="4821529" y="5721286"/>
                </a:lnTo>
                <a:lnTo>
                  <a:pt x="4780597" y="5741962"/>
                </a:lnTo>
                <a:lnTo>
                  <a:pt x="4739437" y="5762015"/>
                </a:lnTo>
                <a:lnTo>
                  <a:pt x="4698047" y="5781446"/>
                </a:lnTo>
                <a:lnTo>
                  <a:pt x="4656429" y="5800242"/>
                </a:lnTo>
                <a:lnTo>
                  <a:pt x="4614596" y="5818416"/>
                </a:lnTo>
                <a:lnTo>
                  <a:pt x="4572571" y="5835955"/>
                </a:lnTo>
                <a:lnTo>
                  <a:pt x="4530344" y="5852871"/>
                </a:lnTo>
                <a:lnTo>
                  <a:pt x="4487913" y="5869165"/>
                </a:lnTo>
                <a:lnTo>
                  <a:pt x="4445317" y="5884837"/>
                </a:lnTo>
                <a:lnTo>
                  <a:pt x="4402531" y="5899874"/>
                </a:lnTo>
                <a:lnTo>
                  <a:pt x="4359580" y="5914288"/>
                </a:lnTo>
                <a:lnTo>
                  <a:pt x="4316463" y="5928068"/>
                </a:lnTo>
                <a:lnTo>
                  <a:pt x="4273194" y="5941225"/>
                </a:lnTo>
                <a:lnTo>
                  <a:pt x="4229786" y="5953760"/>
                </a:lnTo>
                <a:lnTo>
                  <a:pt x="4186224" y="5965672"/>
                </a:lnTo>
                <a:lnTo>
                  <a:pt x="4142536" y="5976950"/>
                </a:lnTo>
                <a:lnTo>
                  <a:pt x="4098721" y="5987605"/>
                </a:lnTo>
                <a:lnTo>
                  <a:pt x="4054779" y="5997626"/>
                </a:lnTo>
                <a:lnTo>
                  <a:pt x="4010736" y="6007024"/>
                </a:lnTo>
                <a:lnTo>
                  <a:pt x="3966591" y="6015799"/>
                </a:lnTo>
                <a:lnTo>
                  <a:pt x="3922331" y="6023940"/>
                </a:lnTo>
                <a:lnTo>
                  <a:pt x="3877995" y="6031458"/>
                </a:lnTo>
                <a:lnTo>
                  <a:pt x="3833571" y="6038354"/>
                </a:lnTo>
                <a:lnTo>
                  <a:pt x="3789083" y="6044628"/>
                </a:lnTo>
                <a:lnTo>
                  <a:pt x="3744518" y="6050267"/>
                </a:lnTo>
                <a:lnTo>
                  <a:pt x="3699891" y="6055271"/>
                </a:lnTo>
                <a:lnTo>
                  <a:pt x="3655199" y="6059665"/>
                </a:lnTo>
                <a:lnTo>
                  <a:pt x="3610470" y="6063424"/>
                </a:lnTo>
                <a:lnTo>
                  <a:pt x="3565702" y="6066548"/>
                </a:lnTo>
                <a:lnTo>
                  <a:pt x="3520910" y="6069063"/>
                </a:lnTo>
                <a:lnTo>
                  <a:pt x="3476079" y="6070943"/>
                </a:lnTo>
                <a:lnTo>
                  <a:pt x="3431235" y="6072200"/>
                </a:lnTo>
                <a:lnTo>
                  <a:pt x="3386378" y="6072822"/>
                </a:lnTo>
                <a:lnTo>
                  <a:pt x="3341522" y="6072822"/>
                </a:lnTo>
                <a:lnTo>
                  <a:pt x="3296666" y="6072200"/>
                </a:lnTo>
                <a:lnTo>
                  <a:pt x="3251822" y="6070943"/>
                </a:lnTo>
                <a:lnTo>
                  <a:pt x="3207004" y="6069063"/>
                </a:lnTo>
                <a:lnTo>
                  <a:pt x="3162198" y="6066548"/>
                </a:lnTo>
                <a:lnTo>
                  <a:pt x="3117431" y="6063424"/>
                </a:lnTo>
                <a:lnTo>
                  <a:pt x="3072701" y="6059665"/>
                </a:lnTo>
                <a:lnTo>
                  <a:pt x="3028023" y="6055271"/>
                </a:lnTo>
                <a:lnTo>
                  <a:pt x="2983395" y="6050267"/>
                </a:lnTo>
                <a:lnTo>
                  <a:pt x="2938830" y="6044628"/>
                </a:lnTo>
                <a:lnTo>
                  <a:pt x="2894330" y="6038354"/>
                </a:lnTo>
                <a:lnTo>
                  <a:pt x="2849905" y="6031458"/>
                </a:lnTo>
                <a:lnTo>
                  <a:pt x="2805569" y="6023940"/>
                </a:lnTo>
                <a:lnTo>
                  <a:pt x="2761323" y="6015799"/>
                </a:lnTo>
                <a:lnTo>
                  <a:pt x="2717165" y="6007024"/>
                </a:lnTo>
                <a:lnTo>
                  <a:pt x="2673121" y="5997626"/>
                </a:lnTo>
                <a:lnTo>
                  <a:pt x="2629192" y="5987605"/>
                </a:lnTo>
                <a:lnTo>
                  <a:pt x="2585377" y="5976950"/>
                </a:lnTo>
                <a:lnTo>
                  <a:pt x="2541676" y="5965672"/>
                </a:lnTo>
                <a:lnTo>
                  <a:pt x="2498128" y="5953760"/>
                </a:lnTo>
                <a:lnTo>
                  <a:pt x="2454706" y="5941225"/>
                </a:lnTo>
                <a:lnTo>
                  <a:pt x="2411438" y="5928068"/>
                </a:lnTo>
                <a:lnTo>
                  <a:pt x="2368321" y="5914288"/>
                </a:lnTo>
                <a:lnTo>
                  <a:pt x="2325370" y="5899874"/>
                </a:lnTo>
                <a:lnTo>
                  <a:pt x="2282596" y="5884837"/>
                </a:lnTo>
                <a:lnTo>
                  <a:pt x="2239988" y="5869165"/>
                </a:lnTo>
                <a:lnTo>
                  <a:pt x="2197570" y="5852871"/>
                </a:lnTo>
                <a:lnTo>
                  <a:pt x="2155342" y="5835955"/>
                </a:lnTo>
                <a:lnTo>
                  <a:pt x="2113305" y="5818416"/>
                </a:lnTo>
                <a:lnTo>
                  <a:pt x="2071484" y="5800242"/>
                </a:lnTo>
                <a:lnTo>
                  <a:pt x="2029866" y="5781446"/>
                </a:lnTo>
                <a:lnTo>
                  <a:pt x="1988477" y="5762015"/>
                </a:lnTo>
                <a:lnTo>
                  <a:pt x="1947303" y="5741962"/>
                </a:lnTo>
                <a:lnTo>
                  <a:pt x="1906371" y="5721286"/>
                </a:lnTo>
                <a:lnTo>
                  <a:pt x="1865680" y="5699976"/>
                </a:lnTo>
                <a:lnTo>
                  <a:pt x="1825244" y="5678043"/>
                </a:lnTo>
                <a:lnTo>
                  <a:pt x="1785061" y="5655488"/>
                </a:lnTo>
                <a:lnTo>
                  <a:pt x="1745132" y="5632297"/>
                </a:lnTo>
                <a:lnTo>
                  <a:pt x="1705483" y="5608498"/>
                </a:lnTo>
                <a:lnTo>
                  <a:pt x="1666100" y="5584050"/>
                </a:lnTo>
                <a:lnTo>
                  <a:pt x="1627009" y="5558993"/>
                </a:lnTo>
                <a:lnTo>
                  <a:pt x="1588211" y="5533301"/>
                </a:lnTo>
                <a:lnTo>
                  <a:pt x="1549717" y="5506974"/>
                </a:lnTo>
                <a:lnTo>
                  <a:pt x="1511528" y="5480037"/>
                </a:lnTo>
                <a:lnTo>
                  <a:pt x="1473644" y="5452465"/>
                </a:lnTo>
                <a:lnTo>
                  <a:pt x="1436090" y="5424259"/>
                </a:lnTo>
                <a:lnTo>
                  <a:pt x="1398854" y="5395442"/>
                </a:lnTo>
                <a:lnTo>
                  <a:pt x="1361960" y="5365991"/>
                </a:lnTo>
                <a:lnTo>
                  <a:pt x="1325410" y="5335905"/>
                </a:lnTo>
                <a:lnTo>
                  <a:pt x="1289202" y="5305209"/>
                </a:lnTo>
                <a:lnTo>
                  <a:pt x="1253363" y="5273878"/>
                </a:lnTo>
                <a:lnTo>
                  <a:pt x="1217879" y="5241912"/>
                </a:lnTo>
                <a:lnTo>
                  <a:pt x="1182776" y="5209337"/>
                </a:lnTo>
                <a:lnTo>
                  <a:pt x="1148041" y="5176126"/>
                </a:lnTo>
                <a:lnTo>
                  <a:pt x="1113688" y="5142281"/>
                </a:lnTo>
                <a:lnTo>
                  <a:pt x="353021" y="4381627"/>
                </a:lnTo>
                <a:lnTo>
                  <a:pt x="68262" y="4666386"/>
                </a:lnTo>
                <a:lnTo>
                  <a:pt x="828916" y="5427065"/>
                </a:lnTo>
                <a:lnTo>
                  <a:pt x="863180" y="5460873"/>
                </a:lnTo>
                <a:lnTo>
                  <a:pt x="897788" y="5494134"/>
                </a:lnTo>
                <a:lnTo>
                  <a:pt x="932738" y="5526849"/>
                </a:lnTo>
                <a:lnTo>
                  <a:pt x="968006" y="5558993"/>
                </a:lnTo>
                <a:lnTo>
                  <a:pt x="1003604" y="5590591"/>
                </a:lnTo>
                <a:lnTo>
                  <a:pt x="1039533" y="5621642"/>
                </a:lnTo>
                <a:lnTo>
                  <a:pt x="1075766" y="5652122"/>
                </a:lnTo>
                <a:lnTo>
                  <a:pt x="1112304" y="5682056"/>
                </a:lnTo>
                <a:lnTo>
                  <a:pt x="1149146" y="5711444"/>
                </a:lnTo>
                <a:lnTo>
                  <a:pt x="1186281" y="5740273"/>
                </a:lnTo>
                <a:lnTo>
                  <a:pt x="1223721" y="5768543"/>
                </a:lnTo>
                <a:lnTo>
                  <a:pt x="1261440" y="5796254"/>
                </a:lnTo>
                <a:lnTo>
                  <a:pt x="1299438" y="5823420"/>
                </a:lnTo>
                <a:lnTo>
                  <a:pt x="1337703" y="5850026"/>
                </a:lnTo>
                <a:lnTo>
                  <a:pt x="1376248" y="5876087"/>
                </a:lnTo>
                <a:lnTo>
                  <a:pt x="1415046" y="5901588"/>
                </a:lnTo>
                <a:lnTo>
                  <a:pt x="1454099" y="5926531"/>
                </a:lnTo>
                <a:lnTo>
                  <a:pt x="1493418" y="5950928"/>
                </a:lnTo>
                <a:lnTo>
                  <a:pt x="1532978" y="5974766"/>
                </a:lnTo>
                <a:lnTo>
                  <a:pt x="1572768" y="5998045"/>
                </a:lnTo>
                <a:lnTo>
                  <a:pt x="1612798" y="6020778"/>
                </a:lnTo>
                <a:lnTo>
                  <a:pt x="1653070" y="6042952"/>
                </a:lnTo>
                <a:lnTo>
                  <a:pt x="1693545" y="6064567"/>
                </a:lnTo>
                <a:lnTo>
                  <a:pt x="1734248" y="6085637"/>
                </a:lnTo>
                <a:lnTo>
                  <a:pt x="1775167" y="6106147"/>
                </a:lnTo>
                <a:lnTo>
                  <a:pt x="1816290" y="6126099"/>
                </a:lnTo>
                <a:lnTo>
                  <a:pt x="1857603" y="6145504"/>
                </a:lnTo>
                <a:lnTo>
                  <a:pt x="1899119" y="6164351"/>
                </a:lnTo>
                <a:lnTo>
                  <a:pt x="1940826" y="6182639"/>
                </a:lnTo>
                <a:lnTo>
                  <a:pt x="1982711" y="6200381"/>
                </a:lnTo>
                <a:lnTo>
                  <a:pt x="2024786" y="6217564"/>
                </a:lnTo>
                <a:lnTo>
                  <a:pt x="2067026" y="6234201"/>
                </a:lnTo>
                <a:lnTo>
                  <a:pt x="2109432" y="6250279"/>
                </a:lnTo>
                <a:lnTo>
                  <a:pt x="2152002" y="6265799"/>
                </a:lnTo>
                <a:lnTo>
                  <a:pt x="2194725" y="6280759"/>
                </a:lnTo>
                <a:lnTo>
                  <a:pt x="2237587" y="6295174"/>
                </a:lnTo>
                <a:lnTo>
                  <a:pt x="2280615" y="6309030"/>
                </a:lnTo>
                <a:lnTo>
                  <a:pt x="2323769" y="6322339"/>
                </a:lnTo>
                <a:lnTo>
                  <a:pt x="2367051" y="6335090"/>
                </a:lnTo>
                <a:lnTo>
                  <a:pt x="2410472" y="6347282"/>
                </a:lnTo>
                <a:lnTo>
                  <a:pt x="2454008" y="6358928"/>
                </a:lnTo>
                <a:lnTo>
                  <a:pt x="2497658" y="6370015"/>
                </a:lnTo>
                <a:lnTo>
                  <a:pt x="2541422" y="6380543"/>
                </a:lnTo>
                <a:lnTo>
                  <a:pt x="2585288" y="6390526"/>
                </a:lnTo>
                <a:lnTo>
                  <a:pt x="2629255" y="6399949"/>
                </a:lnTo>
                <a:lnTo>
                  <a:pt x="2673312" y="6408814"/>
                </a:lnTo>
                <a:lnTo>
                  <a:pt x="2717457" y="6417132"/>
                </a:lnTo>
                <a:lnTo>
                  <a:pt x="2761691" y="6424892"/>
                </a:lnTo>
                <a:lnTo>
                  <a:pt x="2806001" y="6432105"/>
                </a:lnTo>
                <a:lnTo>
                  <a:pt x="2850375" y="6438747"/>
                </a:lnTo>
                <a:lnTo>
                  <a:pt x="2894812" y="6444856"/>
                </a:lnTo>
                <a:lnTo>
                  <a:pt x="2939313" y="6450393"/>
                </a:lnTo>
                <a:lnTo>
                  <a:pt x="2983865" y="6455384"/>
                </a:lnTo>
                <a:lnTo>
                  <a:pt x="3028480" y="6459817"/>
                </a:lnTo>
                <a:lnTo>
                  <a:pt x="3073120" y="6463703"/>
                </a:lnTo>
                <a:lnTo>
                  <a:pt x="3117799" y="6467030"/>
                </a:lnTo>
                <a:lnTo>
                  <a:pt x="3162516" y="6469799"/>
                </a:lnTo>
                <a:lnTo>
                  <a:pt x="3207245" y="6472009"/>
                </a:lnTo>
                <a:lnTo>
                  <a:pt x="3252012" y="6473672"/>
                </a:lnTo>
                <a:lnTo>
                  <a:pt x="3296780" y="6474790"/>
                </a:lnTo>
                <a:lnTo>
                  <a:pt x="3341560" y="6475336"/>
                </a:lnTo>
                <a:lnTo>
                  <a:pt x="3386340" y="6475336"/>
                </a:lnTo>
                <a:lnTo>
                  <a:pt x="3431121" y="6474790"/>
                </a:lnTo>
                <a:lnTo>
                  <a:pt x="3475901" y="6473672"/>
                </a:lnTo>
                <a:lnTo>
                  <a:pt x="3520656" y="6472009"/>
                </a:lnTo>
                <a:lnTo>
                  <a:pt x="3565398" y="6469799"/>
                </a:lnTo>
                <a:lnTo>
                  <a:pt x="3610102" y="6467030"/>
                </a:lnTo>
                <a:lnTo>
                  <a:pt x="3654793" y="6463703"/>
                </a:lnTo>
                <a:lnTo>
                  <a:pt x="3699433" y="6459817"/>
                </a:lnTo>
                <a:lnTo>
                  <a:pt x="3744036" y="6455384"/>
                </a:lnTo>
                <a:lnTo>
                  <a:pt x="3788587" y="6450393"/>
                </a:lnTo>
                <a:lnTo>
                  <a:pt x="3833088" y="6444856"/>
                </a:lnTo>
                <a:lnTo>
                  <a:pt x="3877538" y="6438747"/>
                </a:lnTo>
                <a:lnTo>
                  <a:pt x="3921912" y="6432105"/>
                </a:lnTo>
                <a:lnTo>
                  <a:pt x="3966210" y="6424892"/>
                </a:lnTo>
                <a:lnTo>
                  <a:pt x="4010444" y="6417132"/>
                </a:lnTo>
                <a:lnTo>
                  <a:pt x="4054589" y="6408814"/>
                </a:lnTo>
                <a:lnTo>
                  <a:pt x="4098658" y="6399949"/>
                </a:lnTo>
                <a:lnTo>
                  <a:pt x="4142625" y="6390526"/>
                </a:lnTo>
                <a:lnTo>
                  <a:pt x="4186491" y="6380543"/>
                </a:lnTo>
                <a:lnTo>
                  <a:pt x="4230255" y="6370015"/>
                </a:lnTo>
                <a:lnTo>
                  <a:pt x="4273905" y="6358928"/>
                </a:lnTo>
                <a:lnTo>
                  <a:pt x="4317441" y="6347282"/>
                </a:lnTo>
                <a:lnTo>
                  <a:pt x="4360850" y="6335090"/>
                </a:lnTo>
                <a:lnTo>
                  <a:pt x="4404144" y="6322339"/>
                </a:lnTo>
                <a:lnTo>
                  <a:pt x="4447298" y="6309030"/>
                </a:lnTo>
                <a:lnTo>
                  <a:pt x="4490313" y="6295174"/>
                </a:lnTo>
                <a:lnTo>
                  <a:pt x="4533189" y="6280759"/>
                </a:lnTo>
                <a:lnTo>
                  <a:pt x="4575911" y="6265799"/>
                </a:lnTo>
                <a:lnTo>
                  <a:pt x="4618482" y="6250279"/>
                </a:lnTo>
                <a:lnTo>
                  <a:pt x="4660887" y="6234201"/>
                </a:lnTo>
                <a:lnTo>
                  <a:pt x="4703127" y="6217564"/>
                </a:lnTo>
                <a:lnTo>
                  <a:pt x="4745190" y="6200381"/>
                </a:lnTo>
                <a:lnTo>
                  <a:pt x="4787087" y="6182639"/>
                </a:lnTo>
                <a:lnTo>
                  <a:pt x="4828781" y="6164351"/>
                </a:lnTo>
                <a:lnTo>
                  <a:pt x="4870297" y="6145504"/>
                </a:lnTo>
                <a:lnTo>
                  <a:pt x="4911623" y="6126099"/>
                </a:lnTo>
                <a:lnTo>
                  <a:pt x="4952746" y="6106147"/>
                </a:lnTo>
                <a:lnTo>
                  <a:pt x="4993652" y="6085637"/>
                </a:lnTo>
                <a:lnTo>
                  <a:pt x="5034356" y="6064567"/>
                </a:lnTo>
                <a:lnTo>
                  <a:pt x="5074844" y="6042952"/>
                </a:lnTo>
                <a:lnTo>
                  <a:pt x="5115103" y="6020778"/>
                </a:lnTo>
                <a:lnTo>
                  <a:pt x="5155133" y="5998045"/>
                </a:lnTo>
                <a:lnTo>
                  <a:pt x="5194935" y="5974766"/>
                </a:lnTo>
                <a:lnTo>
                  <a:pt x="5234495" y="5950928"/>
                </a:lnTo>
                <a:lnTo>
                  <a:pt x="5273802" y="5926531"/>
                </a:lnTo>
                <a:lnTo>
                  <a:pt x="5312867" y="5901588"/>
                </a:lnTo>
                <a:lnTo>
                  <a:pt x="5351665" y="5876087"/>
                </a:lnTo>
                <a:lnTo>
                  <a:pt x="5390210" y="5850026"/>
                </a:lnTo>
                <a:lnTo>
                  <a:pt x="5428475" y="5823420"/>
                </a:lnTo>
                <a:lnTo>
                  <a:pt x="5466473" y="5796254"/>
                </a:lnTo>
                <a:lnTo>
                  <a:pt x="5504192" y="5768543"/>
                </a:lnTo>
                <a:lnTo>
                  <a:pt x="5541619" y="5740273"/>
                </a:lnTo>
                <a:lnTo>
                  <a:pt x="5578767" y="5711444"/>
                </a:lnTo>
                <a:lnTo>
                  <a:pt x="5615610" y="5682056"/>
                </a:lnTo>
                <a:lnTo>
                  <a:pt x="5652147" y="5652122"/>
                </a:lnTo>
                <a:lnTo>
                  <a:pt x="5688381" y="5621642"/>
                </a:lnTo>
                <a:lnTo>
                  <a:pt x="5724296" y="5590591"/>
                </a:lnTo>
                <a:lnTo>
                  <a:pt x="5759894" y="5558993"/>
                </a:lnTo>
                <a:lnTo>
                  <a:pt x="5795175" y="5526849"/>
                </a:lnTo>
                <a:lnTo>
                  <a:pt x="5830113" y="5494134"/>
                </a:lnTo>
                <a:lnTo>
                  <a:pt x="5864720" y="5460873"/>
                </a:lnTo>
                <a:lnTo>
                  <a:pt x="5898997" y="5427065"/>
                </a:lnTo>
                <a:lnTo>
                  <a:pt x="11326051" y="0"/>
                </a:lnTo>
                <a:close/>
              </a:path>
            </a:pathLst>
          </a:custGeom>
          <a:solidFill>
            <a:srgbClr val="D6B0B0">
              <a:alpha val="29998"/>
            </a:srgbClr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41431" y="1692275"/>
            <a:ext cx="14325619" cy="1901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635" marR="2053589" indent="-115570" algn="l" rtl="0">
              <a:lnSpc>
                <a:spcPct val="150000"/>
              </a:lnSpc>
              <a:spcBef>
                <a:spcPts val="95"/>
              </a:spcBef>
              <a:buSzPct val="95652"/>
              <a:buChar char="•"/>
              <a:tabLst>
                <a:tab pos="128270" algn="l"/>
                <a:tab pos="2195830" algn="l"/>
              </a:tabLst>
            </a:pPr>
            <a:r>
              <a:rPr lang="en-US"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Set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of</a:t>
            </a:r>
            <a:r>
              <a:rPr sz="28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4</a:t>
            </a:r>
            <a:r>
              <a:rPr sz="28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JetCare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Boost</a:t>
            </a:r>
            <a:r>
              <a:rPr sz="28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varieties,</a:t>
            </a:r>
            <a:r>
              <a:rPr sz="28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for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every</a:t>
            </a:r>
            <a:r>
              <a:rPr sz="28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skin</a:t>
            </a:r>
            <a:r>
              <a:rPr sz="28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type</a:t>
            </a:r>
            <a:r>
              <a:rPr sz="28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and </a:t>
            </a:r>
            <a:r>
              <a:rPr sz="2800" b="1" spc="-55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need</a:t>
            </a:r>
            <a:endParaRPr lang="en-US" sz="2800" b="1" dirty="0">
              <a:solidFill>
                <a:srgbClr val="0B213C"/>
              </a:solidFill>
              <a:latin typeface="Raleway SemiBold"/>
              <a:cs typeface="Raleway SemiBold"/>
            </a:endParaRPr>
          </a:p>
          <a:p>
            <a:pPr marL="127635" marR="2053589" indent="-115570" algn="l" rtl="0">
              <a:lnSpc>
                <a:spcPct val="150000"/>
              </a:lnSpc>
              <a:spcBef>
                <a:spcPts val="95"/>
              </a:spcBef>
              <a:buSzPct val="95652"/>
              <a:buChar char="•"/>
              <a:tabLst>
                <a:tab pos="128270" algn="l"/>
                <a:tab pos="2195830" algn="l"/>
              </a:tabLst>
            </a:pPr>
            <a:endParaRPr lang="en-US" sz="2800" b="1" spc="50" dirty="0">
              <a:solidFill>
                <a:srgbClr val="0B213C"/>
              </a:solidFill>
              <a:latin typeface="Raleway SemiBold"/>
              <a:cs typeface="Raleway SemiBold"/>
            </a:endParaRPr>
          </a:p>
          <a:p>
            <a:pPr marL="127635" marR="2053589" indent="-115570" algn="l" rtl="0">
              <a:lnSpc>
                <a:spcPct val="150000"/>
              </a:lnSpc>
              <a:spcBef>
                <a:spcPts val="95"/>
              </a:spcBef>
              <a:buSzPct val="95652"/>
              <a:buChar char="•"/>
              <a:tabLst>
                <a:tab pos="128270" algn="l"/>
                <a:tab pos="2195830" algn="l"/>
              </a:tabLst>
            </a:pPr>
            <a:r>
              <a:rPr lang="en-US"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Amplify</a:t>
            </a:r>
            <a:r>
              <a:rPr lang="en-US"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JetPeel</a:t>
            </a:r>
            <a:r>
              <a:rPr sz="28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sessions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with</a:t>
            </a:r>
            <a:r>
              <a:rPr sz="28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the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perfect</a:t>
            </a:r>
            <a:r>
              <a:rPr sz="28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finish:</a:t>
            </a:r>
            <a:endParaRPr sz="2800" dirty="0">
              <a:latin typeface="Raleway SemiBold"/>
              <a:cs typeface="Raleway SemiBol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51492" y="733238"/>
            <a:ext cx="4357158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sz="3200" b="0" dirty="0">
                <a:solidFill>
                  <a:srgbClr val="0B213C"/>
                </a:solidFill>
                <a:latin typeface="Raleway SemiBold" pitchFamily="2" charset="0"/>
                <a:cs typeface="Raleway Medium"/>
              </a:rPr>
              <a:t>JetCare</a:t>
            </a:r>
            <a:r>
              <a:rPr sz="3200" b="0" spc="-25" dirty="0">
                <a:solidFill>
                  <a:srgbClr val="0B213C"/>
                </a:solidFill>
                <a:latin typeface="Raleway SemiBold" pitchFamily="2" charset="0"/>
                <a:cs typeface="Raleway Medium"/>
              </a:rPr>
              <a:t> </a:t>
            </a:r>
            <a:r>
              <a:rPr sz="3200" b="0" dirty="0">
                <a:solidFill>
                  <a:srgbClr val="0B213C"/>
                </a:solidFill>
                <a:latin typeface="Raleway SemiBold" pitchFamily="2" charset="0"/>
                <a:cs typeface="Raleway Medium"/>
              </a:rPr>
              <a:t>Boost</a:t>
            </a:r>
            <a:r>
              <a:rPr sz="3200" b="0" spc="-20" dirty="0">
                <a:solidFill>
                  <a:srgbClr val="0B213C"/>
                </a:solidFill>
                <a:latin typeface="Raleway SemiBold" pitchFamily="2" charset="0"/>
                <a:cs typeface="Raleway Medium"/>
              </a:rPr>
              <a:t> </a:t>
            </a:r>
            <a:r>
              <a:rPr sz="3200" b="0" dirty="0">
                <a:solidFill>
                  <a:srgbClr val="0B213C"/>
                </a:solidFill>
                <a:latin typeface="Raleway SemiBold" pitchFamily="2" charset="0"/>
                <a:cs typeface="Raleway Medium"/>
              </a:rPr>
              <a:t>Set</a:t>
            </a:r>
            <a:endParaRPr sz="3200" dirty="0">
              <a:latin typeface="Raleway SemiBold" pitchFamily="2" charset="0"/>
              <a:cs typeface="Raleway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76382" y="7319778"/>
            <a:ext cx="8490067" cy="98552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25"/>
              </a:spcBef>
            </a:pP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JetCare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Boost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Glow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(Vit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C)</a:t>
            </a:r>
            <a:endParaRPr sz="2400" dirty="0">
              <a:latin typeface="Raleway SemiBold"/>
              <a:cs typeface="Raleway SemiBold"/>
            </a:endParaRPr>
          </a:p>
          <a:p>
            <a:pPr marL="12700" algn="l" rtl="0">
              <a:lnSpc>
                <a:spcPct val="100000"/>
              </a:lnSpc>
              <a:spcBef>
                <a:spcPts val="1755"/>
              </a:spcBef>
            </a:pP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Delivers</a:t>
            </a:r>
            <a:r>
              <a:rPr sz="240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the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glow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benefits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of</a:t>
            </a:r>
            <a:r>
              <a:rPr sz="240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Vitamin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5" dirty="0">
                <a:solidFill>
                  <a:srgbClr val="5E5E5E"/>
                </a:solidFill>
                <a:latin typeface="Raleway"/>
                <a:cs typeface="Raleway"/>
              </a:rPr>
              <a:t>C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directly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to</a:t>
            </a:r>
            <a:r>
              <a:rPr sz="240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the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skin</a:t>
            </a:r>
            <a:endParaRPr sz="2400" dirty="0">
              <a:latin typeface="Raleway"/>
              <a:cs typeface="Raleway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76382" y="8931275"/>
            <a:ext cx="6661267" cy="98552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25"/>
              </a:spcBef>
            </a:pP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JetCare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Boost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Tight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(Vit 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B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complex)</a:t>
            </a:r>
            <a:endParaRPr sz="2400" dirty="0">
              <a:latin typeface="Raleway SemiBold"/>
              <a:cs typeface="Raleway SemiBold"/>
            </a:endParaRPr>
          </a:p>
          <a:p>
            <a:pPr marL="12700" algn="l" rtl="0">
              <a:lnSpc>
                <a:spcPct val="100000"/>
              </a:lnSpc>
              <a:spcBef>
                <a:spcPts val="1755"/>
              </a:spcBef>
            </a:pP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The</a:t>
            </a:r>
            <a:r>
              <a:rPr sz="240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firming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power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of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Vitamins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B3,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B5,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and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B7</a:t>
            </a:r>
            <a:endParaRPr sz="2400" dirty="0">
              <a:latin typeface="Raleway"/>
              <a:cs typeface="Raleway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64187" y="8873942"/>
            <a:ext cx="949960" cy="949960"/>
          </a:xfrm>
          <a:custGeom>
            <a:avLst/>
            <a:gdLst/>
            <a:ahLst/>
            <a:cxnLst/>
            <a:rect l="l" t="t" r="r" b="b"/>
            <a:pathLst>
              <a:path w="949960" h="949959">
                <a:moveTo>
                  <a:pt x="474791" y="0"/>
                </a:moveTo>
                <a:lnTo>
                  <a:pt x="426248" y="2451"/>
                </a:lnTo>
                <a:lnTo>
                  <a:pt x="379107" y="9647"/>
                </a:lnTo>
                <a:lnTo>
                  <a:pt x="333606" y="21349"/>
                </a:lnTo>
                <a:lnTo>
                  <a:pt x="289984" y="37318"/>
                </a:lnTo>
                <a:lnTo>
                  <a:pt x="248481" y="57314"/>
                </a:lnTo>
                <a:lnTo>
                  <a:pt x="209334" y="81100"/>
                </a:lnTo>
                <a:lnTo>
                  <a:pt x="172783" y="108437"/>
                </a:lnTo>
                <a:lnTo>
                  <a:pt x="139066" y="139086"/>
                </a:lnTo>
                <a:lnTo>
                  <a:pt x="108422" y="172807"/>
                </a:lnTo>
                <a:lnTo>
                  <a:pt x="81089" y="209364"/>
                </a:lnTo>
                <a:lnTo>
                  <a:pt x="57306" y="248515"/>
                </a:lnTo>
                <a:lnTo>
                  <a:pt x="37312" y="290024"/>
                </a:lnTo>
                <a:lnTo>
                  <a:pt x="21346" y="333651"/>
                </a:lnTo>
                <a:lnTo>
                  <a:pt x="9646" y="379158"/>
                </a:lnTo>
                <a:lnTo>
                  <a:pt x="2451" y="426305"/>
                </a:lnTo>
                <a:lnTo>
                  <a:pt x="0" y="474854"/>
                </a:lnTo>
                <a:lnTo>
                  <a:pt x="2378" y="522654"/>
                </a:lnTo>
                <a:lnTo>
                  <a:pt x="9328" y="568990"/>
                </a:lnTo>
                <a:lnTo>
                  <a:pt x="20648" y="613803"/>
                </a:lnTo>
                <a:lnTo>
                  <a:pt x="36103" y="656811"/>
                </a:lnTo>
                <a:lnTo>
                  <a:pt x="55467" y="697787"/>
                </a:lnTo>
                <a:lnTo>
                  <a:pt x="78511" y="736504"/>
                </a:lnTo>
                <a:lnTo>
                  <a:pt x="105010" y="772736"/>
                </a:lnTo>
                <a:lnTo>
                  <a:pt x="134736" y="806256"/>
                </a:lnTo>
                <a:lnTo>
                  <a:pt x="167463" y="836838"/>
                </a:lnTo>
                <a:lnTo>
                  <a:pt x="202964" y="864254"/>
                </a:lnTo>
                <a:lnTo>
                  <a:pt x="241012" y="888278"/>
                </a:lnTo>
                <a:lnTo>
                  <a:pt x="281379" y="908683"/>
                </a:lnTo>
                <a:lnTo>
                  <a:pt x="323840" y="925243"/>
                </a:lnTo>
                <a:lnTo>
                  <a:pt x="368168" y="937731"/>
                </a:lnTo>
                <a:lnTo>
                  <a:pt x="414135" y="945920"/>
                </a:lnTo>
                <a:lnTo>
                  <a:pt x="461514" y="949583"/>
                </a:lnTo>
                <a:lnTo>
                  <a:pt x="488079" y="949583"/>
                </a:lnTo>
                <a:lnTo>
                  <a:pt x="535465" y="945920"/>
                </a:lnTo>
                <a:lnTo>
                  <a:pt x="581437" y="937731"/>
                </a:lnTo>
                <a:lnTo>
                  <a:pt x="625767" y="925243"/>
                </a:lnTo>
                <a:lnTo>
                  <a:pt x="668230" y="908683"/>
                </a:lnTo>
                <a:lnTo>
                  <a:pt x="708598" y="888278"/>
                </a:lnTo>
                <a:lnTo>
                  <a:pt x="746644" y="864254"/>
                </a:lnTo>
                <a:lnTo>
                  <a:pt x="782143" y="836838"/>
                </a:lnTo>
                <a:lnTo>
                  <a:pt x="814867" y="806256"/>
                </a:lnTo>
                <a:lnTo>
                  <a:pt x="821143" y="799179"/>
                </a:lnTo>
                <a:lnTo>
                  <a:pt x="455012" y="799179"/>
                </a:lnTo>
                <a:lnTo>
                  <a:pt x="455012" y="770018"/>
                </a:lnTo>
                <a:lnTo>
                  <a:pt x="327696" y="770018"/>
                </a:lnTo>
                <a:lnTo>
                  <a:pt x="327696" y="709266"/>
                </a:lnTo>
                <a:lnTo>
                  <a:pt x="887296" y="709266"/>
                </a:lnTo>
                <a:lnTo>
                  <a:pt x="894127" y="697787"/>
                </a:lnTo>
                <a:lnTo>
                  <a:pt x="898355" y="688837"/>
                </a:lnTo>
                <a:lnTo>
                  <a:pt x="684544" y="688837"/>
                </a:lnTo>
                <a:lnTo>
                  <a:pt x="684544" y="688502"/>
                </a:lnTo>
                <a:lnTo>
                  <a:pt x="225637" y="688502"/>
                </a:lnTo>
                <a:lnTo>
                  <a:pt x="225637" y="627750"/>
                </a:lnTo>
                <a:lnTo>
                  <a:pt x="453064" y="627750"/>
                </a:lnTo>
                <a:lnTo>
                  <a:pt x="453064" y="596421"/>
                </a:lnTo>
                <a:lnTo>
                  <a:pt x="933329" y="596421"/>
                </a:lnTo>
                <a:lnTo>
                  <a:pt x="936613" y="583416"/>
                </a:lnTo>
                <a:lnTo>
                  <a:pt x="583175" y="583416"/>
                </a:lnTo>
                <a:lnTo>
                  <a:pt x="583175" y="581364"/>
                </a:lnTo>
                <a:lnTo>
                  <a:pt x="324147" y="581364"/>
                </a:lnTo>
                <a:lnTo>
                  <a:pt x="324147" y="570767"/>
                </a:lnTo>
                <a:lnTo>
                  <a:pt x="169062" y="570767"/>
                </a:lnTo>
                <a:lnTo>
                  <a:pt x="169062" y="510015"/>
                </a:lnTo>
                <a:lnTo>
                  <a:pt x="947838" y="510015"/>
                </a:lnTo>
                <a:lnTo>
                  <a:pt x="948141" y="503921"/>
                </a:lnTo>
                <a:lnTo>
                  <a:pt x="455431" y="503921"/>
                </a:lnTo>
                <a:lnTo>
                  <a:pt x="455431" y="443169"/>
                </a:lnTo>
                <a:lnTo>
                  <a:pt x="947984" y="443169"/>
                </a:lnTo>
                <a:lnTo>
                  <a:pt x="947851" y="440541"/>
                </a:lnTo>
                <a:lnTo>
                  <a:pt x="741391" y="440541"/>
                </a:lnTo>
                <a:lnTo>
                  <a:pt x="741391" y="440133"/>
                </a:lnTo>
                <a:lnTo>
                  <a:pt x="169146" y="440133"/>
                </a:lnTo>
                <a:lnTo>
                  <a:pt x="169146" y="379381"/>
                </a:lnTo>
                <a:lnTo>
                  <a:pt x="325330" y="379381"/>
                </a:lnTo>
                <a:lnTo>
                  <a:pt x="325330" y="371035"/>
                </a:lnTo>
                <a:lnTo>
                  <a:pt x="937850" y="371035"/>
                </a:lnTo>
                <a:lnTo>
                  <a:pt x="934507" y="358030"/>
                </a:lnTo>
                <a:lnTo>
                  <a:pt x="455431" y="358030"/>
                </a:lnTo>
                <a:lnTo>
                  <a:pt x="455431" y="322482"/>
                </a:lnTo>
                <a:lnTo>
                  <a:pt x="225898" y="322482"/>
                </a:lnTo>
                <a:lnTo>
                  <a:pt x="225898" y="261730"/>
                </a:lnTo>
                <a:lnTo>
                  <a:pt x="898647" y="261730"/>
                </a:lnTo>
                <a:lnTo>
                  <a:pt x="892283" y="248515"/>
                </a:lnTo>
                <a:lnTo>
                  <a:pt x="887895" y="241291"/>
                </a:lnTo>
                <a:lnTo>
                  <a:pt x="582757" y="241291"/>
                </a:lnTo>
                <a:lnTo>
                  <a:pt x="582757" y="241113"/>
                </a:lnTo>
                <a:lnTo>
                  <a:pt x="328084" y="241113"/>
                </a:lnTo>
                <a:lnTo>
                  <a:pt x="328084" y="180361"/>
                </a:lnTo>
                <a:lnTo>
                  <a:pt x="455431" y="180361"/>
                </a:lnTo>
                <a:lnTo>
                  <a:pt x="455431" y="151388"/>
                </a:lnTo>
                <a:lnTo>
                  <a:pt x="821707" y="151388"/>
                </a:lnTo>
                <a:lnTo>
                  <a:pt x="810528" y="139086"/>
                </a:lnTo>
                <a:lnTo>
                  <a:pt x="776813" y="108437"/>
                </a:lnTo>
                <a:lnTo>
                  <a:pt x="740262" y="81100"/>
                </a:lnTo>
                <a:lnTo>
                  <a:pt x="701116" y="57314"/>
                </a:lnTo>
                <a:lnTo>
                  <a:pt x="659611" y="37318"/>
                </a:lnTo>
                <a:lnTo>
                  <a:pt x="615988" y="21349"/>
                </a:lnTo>
                <a:lnTo>
                  <a:pt x="570485" y="9647"/>
                </a:lnTo>
                <a:lnTo>
                  <a:pt x="523340" y="2451"/>
                </a:lnTo>
                <a:lnTo>
                  <a:pt x="474791" y="0"/>
                </a:lnTo>
                <a:close/>
              </a:path>
              <a:path w="949960" h="949959">
                <a:moveTo>
                  <a:pt x="582369" y="738427"/>
                </a:moveTo>
                <a:lnTo>
                  <a:pt x="515764" y="738427"/>
                </a:lnTo>
                <a:lnTo>
                  <a:pt x="515764" y="799179"/>
                </a:lnTo>
                <a:lnTo>
                  <a:pt x="821143" y="799179"/>
                </a:lnTo>
                <a:lnTo>
                  <a:pt x="844591" y="772736"/>
                </a:lnTo>
                <a:lnTo>
                  <a:pt x="846441" y="770206"/>
                </a:lnTo>
                <a:lnTo>
                  <a:pt x="582369" y="770206"/>
                </a:lnTo>
                <a:lnTo>
                  <a:pt x="582369" y="738427"/>
                </a:lnTo>
                <a:close/>
              </a:path>
              <a:path w="949960" h="949959">
                <a:moveTo>
                  <a:pt x="887183" y="709454"/>
                </a:moveTo>
                <a:lnTo>
                  <a:pt x="643111" y="709454"/>
                </a:lnTo>
                <a:lnTo>
                  <a:pt x="643111" y="770206"/>
                </a:lnTo>
                <a:lnTo>
                  <a:pt x="846441" y="770206"/>
                </a:lnTo>
                <a:lnTo>
                  <a:pt x="871086" y="736504"/>
                </a:lnTo>
                <a:lnTo>
                  <a:pt x="887183" y="709454"/>
                </a:lnTo>
                <a:close/>
              </a:path>
              <a:path w="949960" h="949959">
                <a:moveTo>
                  <a:pt x="887296" y="709266"/>
                </a:moveTo>
                <a:lnTo>
                  <a:pt x="388448" y="709266"/>
                </a:lnTo>
                <a:lnTo>
                  <a:pt x="388448" y="770018"/>
                </a:lnTo>
                <a:lnTo>
                  <a:pt x="455012" y="770018"/>
                </a:lnTo>
                <a:lnTo>
                  <a:pt x="455012" y="738427"/>
                </a:lnTo>
                <a:lnTo>
                  <a:pt x="582369" y="738427"/>
                </a:lnTo>
                <a:lnTo>
                  <a:pt x="582369" y="709454"/>
                </a:lnTo>
                <a:lnTo>
                  <a:pt x="887183" y="709454"/>
                </a:lnTo>
                <a:lnTo>
                  <a:pt x="887296" y="709266"/>
                </a:lnTo>
                <a:close/>
              </a:path>
              <a:path w="949960" h="949959">
                <a:moveTo>
                  <a:pt x="923811" y="628075"/>
                </a:moveTo>
                <a:lnTo>
                  <a:pt x="745296" y="628075"/>
                </a:lnTo>
                <a:lnTo>
                  <a:pt x="745296" y="688837"/>
                </a:lnTo>
                <a:lnTo>
                  <a:pt x="898355" y="688837"/>
                </a:lnTo>
                <a:lnTo>
                  <a:pt x="913487" y="656811"/>
                </a:lnTo>
                <a:lnTo>
                  <a:pt x="923811" y="628075"/>
                </a:lnTo>
                <a:close/>
              </a:path>
              <a:path w="949960" h="949959">
                <a:moveTo>
                  <a:pt x="453064" y="627750"/>
                </a:moveTo>
                <a:lnTo>
                  <a:pt x="286389" y="627750"/>
                </a:lnTo>
                <a:lnTo>
                  <a:pt x="286389" y="688502"/>
                </a:lnTo>
                <a:lnTo>
                  <a:pt x="684544" y="688502"/>
                </a:lnTo>
                <a:lnTo>
                  <a:pt x="684544" y="657173"/>
                </a:lnTo>
                <a:lnTo>
                  <a:pt x="453064" y="657173"/>
                </a:lnTo>
                <a:lnTo>
                  <a:pt x="453064" y="627750"/>
                </a:lnTo>
                <a:close/>
              </a:path>
              <a:path w="949960" h="949959">
                <a:moveTo>
                  <a:pt x="933329" y="596421"/>
                </a:moveTo>
                <a:lnTo>
                  <a:pt x="513816" y="596421"/>
                </a:lnTo>
                <a:lnTo>
                  <a:pt x="513816" y="657173"/>
                </a:lnTo>
                <a:lnTo>
                  <a:pt x="684544" y="657173"/>
                </a:lnTo>
                <a:lnTo>
                  <a:pt x="684544" y="628075"/>
                </a:lnTo>
                <a:lnTo>
                  <a:pt x="923811" y="628075"/>
                </a:lnTo>
                <a:lnTo>
                  <a:pt x="928939" y="613803"/>
                </a:lnTo>
                <a:lnTo>
                  <a:pt x="933329" y="596421"/>
                </a:lnTo>
                <a:close/>
              </a:path>
              <a:path w="949960" h="949959">
                <a:moveTo>
                  <a:pt x="741296" y="522654"/>
                </a:moveTo>
                <a:lnTo>
                  <a:pt x="643928" y="522654"/>
                </a:lnTo>
                <a:lnTo>
                  <a:pt x="643928" y="583416"/>
                </a:lnTo>
                <a:lnTo>
                  <a:pt x="936613" y="583416"/>
                </a:lnTo>
                <a:lnTo>
                  <a:pt x="939705" y="571176"/>
                </a:lnTo>
                <a:lnTo>
                  <a:pt x="741296" y="571176"/>
                </a:lnTo>
                <a:lnTo>
                  <a:pt x="741296" y="522654"/>
                </a:lnTo>
                <a:close/>
              </a:path>
              <a:path w="949960" h="949959">
                <a:moveTo>
                  <a:pt x="741296" y="520612"/>
                </a:moveTo>
                <a:lnTo>
                  <a:pt x="384899" y="520612"/>
                </a:lnTo>
                <a:lnTo>
                  <a:pt x="384899" y="581364"/>
                </a:lnTo>
                <a:lnTo>
                  <a:pt x="583175" y="581364"/>
                </a:lnTo>
                <a:lnTo>
                  <a:pt x="583175" y="522654"/>
                </a:lnTo>
                <a:lnTo>
                  <a:pt x="741296" y="522654"/>
                </a:lnTo>
                <a:lnTo>
                  <a:pt x="741296" y="520612"/>
                </a:lnTo>
                <a:close/>
              </a:path>
              <a:path w="949960" h="949959">
                <a:moveTo>
                  <a:pt x="947818" y="510424"/>
                </a:moveTo>
                <a:lnTo>
                  <a:pt x="802048" y="510424"/>
                </a:lnTo>
                <a:lnTo>
                  <a:pt x="802048" y="571176"/>
                </a:lnTo>
                <a:lnTo>
                  <a:pt x="939705" y="571176"/>
                </a:lnTo>
                <a:lnTo>
                  <a:pt x="940257" y="568990"/>
                </a:lnTo>
                <a:lnTo>
                  <a:pt x="947205" y="522654"/>
                </a:lnTo>
                <a:lnTo>
                  <a:pt x="947818" y="510424"/>
                </a:lnTo>
                <a:close/>
              </a:path>
              <a:path w="949960" h="949959">
                <a:moveTo>
                  <a:pt x="947838" y="510015"/>
                </a:moveTo>
                <a:lnTo>
                  <a:pt x="229804" y="510015"/>
                </a:lnTo>
                <a:lnTo>
                  <a:pt x="229804" y="570767"/>
                </a:lnTo>
                <a:lnTo>
                  <a:pt x="324147" y="570767"/>
                </a:lnTo>
                <a:lnTo>
                  <a:pt x="324147" y="520612"/>
                </a:lnTo>
                <a:lnTo>
                  <a:pt x="741296" y="520612"/>
                </a:lnTo>
                <a:lnTo>
                  <a:pt x="741296" y="510424"/>
                </a:lnTo>
                <a:lnTo>
                  <a:pt x="947818" y="510424"/>
                </a:lnTo>
                <a:lnTo>
                  <a:pt x="947838" y="510015"/>
                </a:lnTo>
                <a:close/>
              </a:path>
              <a:path w="949960" h="949959">
                <a:moveTo>
                  <a:pt x="947984" y="443169"/>
                </a:moveTo>
                <a:lnTo>
                  <a:pt x="516172" y="443169"/>
                </a:lnTo>
                <a:lnTo>
                  <a:pt x="516172" y="503921"/>
                </a:lnTo>
                <a:lnTo>
                  <a:pt x="948141" y="503921"/>
                </a:lnTo>
                <a:lnTo>
                  <a:pt x="949583" y="474854"/>
                </a:lnTo>
                <a:lnTo>
                  <a:pt x="947984" y="443169"/>
                </a:lnTo>
                <a:close/>
              </a:path>
              <a:path w="949960" h="949959">
                <a:moveTo>
                  <a:pt x="940034" y="379789"/>
                </a:moveTo>
                <a:lnTo>
                  <a:pt x="802143" y="379789"/>
                </a:lnTo>
                <a:lnTo>
                  <a:pt x="802143" y="440541"/>
                </a:lnTo>
                <a:lnTo>
                  <a:pt x="947851" y="440541"/>
                </a:lnTo>
                <a:lnTo>
                  <a:pt x="947132" y="426305"/>
                </a:lnTo>
                <a:lnTo>
                  <a:pt x="940034" y="379789"/>
                </a:lnTo>
                <a:close/>
              </a:path>
              <a:path w="949960" h="949959">
                <a:moveTo>
                  <a:pt x="325330" y="379381"/>
                </a:moveTo>
                <a:lnTo>
                  <a:pt x="229898" y="379381"/>
                </a:lnTo>
                <a:lnTo>
                  <a:pt x="229898" y="440133"/>
                </a:lnTo>
                <a:lnTo>
                  <a:pt x="741391" y="440133"/>
                </a:lnTo>
                <a:lnTo>
                  <a:pt x="741391" y="433840"/>
                </a:lnTo>
                <a:lnTo>
                  <a:pt x="584359" y="433840"/>
                </a:lnTo>
                <a:lnTo>
                  <a:pt x="584359" y="431787"/>
                </a:lnTo>
                <a:lnTo>
                  <a:pt x="325330" y="431787"/>
                </a:lnTo>
                <a:lnTo>
                  <a:pt x="325330" y="379381"/>
                </a:lnTo>
                <a:close/>
              </a:path>
              <a:path w="949960" h="949959">
                <a:moveTo>
                  <a:pt x="938378" y="373088"/>
                </a:moveTo>
                <a:lnTo>
                  <a:pt x="645111" y="373088"/>
                </a:lnTo>
                <a:lnTo>
                  <a:pt x="645111" y="433840"/>
                </a:lnTo>
                <a:lnTo>
                  <a:pt x="741391" y="433840"/>
                </a:lnTo>
                <a:lnTo>
                  <a:pt x="741391" y="379789"/>
                </a:lnTo>
                <a:lnTo>
                  <a:pt x="940034" y="379789"/>
                </a:lnTo>
                <a:lnTo>
                  <a:pt x="939938" y="379158"/>
                </a:lnTo>
                <a:lnTo>
                  <a:pt x="938378" y="373088"/>
                </a:lnTo>
                <a:close/>
              </a:path>
              <a:path w="949960" h="949959">
                <a:moveTo>
                  <a:pt x="937850" y="371035"/>
                </a:moveTo>
                <a:lnTo>
                  <a:pt x="386082" y="371035"/>
                </a:lnTo>
                <a:lnTo>
                  <a:pt x="386082" y="431787"/>
                </a:lnTo>
                <a:lnTo>
                  <a:pt x="584359" y="431787"/>
                </a:lnTo>
                <a:lnTo>
                  <a:pt x="584359" y="373088"/>
                </a:lnTo>
                <a:lnTo>
                  <a:pt x="938378" y="373088"/>
                </a:lnTo>
                <a:lnTo>
                  <a:pt x="937850" y="371035"/>
                </a:lnTo>
                <a:close/>
              </a:path>
              <a:path w="949960" h="949959">
                <a:moveTo>
                  <a:pt x="684816" y="297278"/>
                </a:moveTo>
                <a:lnTo>
                  <a:pt x="516172" y="297278"/>
                </a:lnTo>
                <a:lnTo>
                  <a:pt x="516172" y="358030"/>
                </a:lnTo>
                <a:lnTo>
                  <a:pt x="934507" y="358030"/>
                </a:lnTo>
                <a:lnTo>
                  <a:pt x="928239" y="333651"/>
                </a:lnTo>
                <a:lnTo>
                  <a:pt x="924275" y="322817"/>
                </a:lnTo>
                <a:lnTo>
                  <a:pt x="684816" y="322817"/>
                </a:lnTo>
                <a:lnTo>
                  <a:pt x="684816" y="297278"/>
                </a:lnTo>
                <a:close/>
              </a:path>
              <a:path w="949960" h="949959">
                <a:moveTo>
                  <a:pt x="898809" y="262065"/>
                </a:moveTo>
                <a:lnTo>
                  <a:pt x="745568" y="262065"/>
                </a:lnTo>
                <a:lnTo>
                  <a:pt x="745568" y="322817"/>
                </a:lnTo>
                <a:lnTo>
                  <a:pt x="924275" y="322817"/>
                </a:lnTo>
                <a:lnTo>
                  <a:pt x="912275" y="290024"/>
                </a:lnTo>
                <a:lnTo>
                  <a:pt x="898809" y="262065"/>
                </a:lnTo>
                <a:close/>
              </a:path>
              <a:path w="949960" h="949959">
                <a:moveTo>
                  <a:pt x="898647" y="261730"/>
                </a:moveTo>
                <a:lnTo>
                  <a:pt x="286650" y="261730"/>
                </a:lnTo>
                <a:lnTo>
                  <a:pt x="286650" y="322482"/>
                </a:lnTo>
                <a:lnTo>
                  <a:pt x="455431" y="322482"/>
                </a:lnTo>
                <a:lnTo>
                  <a:pt x="455431" y="297278"/>
                </a:lnTo>
                <a:lnTo>
                  <a:pt x="684816" y="297278"/>
                </a:lnTo>
                <a:lnTo>
                  <a:pt x="684816" y="262065"/>
                </a:lnTo>
                <a:lnTo>
                  <a:pt x="898809" y="262065"/>
                </a:lnTo>
                <a:lnTo>
                  <a:pt x="898647" y="261730"/>
                </a:lnTo>
                <a:close/>
              </a:path>
              <a:path w="949960" h="949959">
                <a:moveTo>
                  <a:pt x="846951" y="180539"/>
                </a:moveTo>
                <a:lnTo>
                  <a:pt x="643509" y="180539"/>
                </a:lnTo>
                <a:lnTo>
                  <a:pt x="643509" y="241291"/>
                </a:lnTo>
                <a:lnTo>
                  <a:pt x="887895" y="241291"/>
                </a:lnTo>
                <a:lnTo>
                  <a:pt x="868502" y="209364"/>
                </a:lnTo>
                <a:lnTo>
                  <a:pt x="846951" y="180539"/>
                </a:lnTo>
                <a:close/>
              </a:path>
              <a:path w="949960" h="949959">
                <a:moveTo>
                  <a:pt x="455431" y="180361"/>
                </a:moveTo>
                <a:lnTo>
                  <a:pt x="388825" y="180361"/>
                </a:lnTo>
                <a:lnTo>
                  <a:pt x="388825" y="241113"/>
                </a:lnTo>
                <a:lnTo>
                  <a:pt x="582757" y="241113"/>
                </a:lnTo>
                <a:lnTo>
                  <a:pt x="582757" y="212140"/>
                </a:lnTo>
                <a:lnTo>
                  <a:pt x="455431" y="212140"/>
                </a:lnTo>
                <a:lnTo>
                  <a:pt x="455431" y="180361"/>
                </a:lnTo>
                <a:close/>
              </a:path>
              <a:path w="949960" h="949959">
                <a:moveTo>
                  <a:pt x="821707" y="151388"/>
                </a:moveTo>
                <a:lnTo>
                  <a:pt x="516172" y="151388"/>
                </a:lnTo>
                <a:lnTo>
                  <a:pt x="516172" y="212140"/>
                </a:lnTo>
                <a:lnTo>
                  <a:pt x="582757" y="212140"/>
                </a:lnTo>
                <a:lnTo>
                  <a:pt x="582757" y="180539"/>
                </a:lnTo>
                <a:lnTo>
                  <a:pt x="846951" y="180539"/>
                </a:lnTo>
                <a:lnTo>
                  <a:pt x="841171" y="172807"/>
                </a:lnTo>
                <a:lnTo>
                  <a:pt x="821707" y="151388"/>
                </a:lnTo>
                <a:close/>
              </a:path>
            </a:pathLst>
          </a:custGeom>
          <a:solidFill>
            <a:srgbClr val="E5D1CD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4727" y="3216000"/>
            <a:ext cx="7306123" cy="609627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96538B8D-235C-444B-8839-3B746AA06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80" y="4037542"/>
            <a:ext cx="1101171" cy="1093470"/>
          </a:xfrm>
          <a:prstGeom prst="rect">
            <a:avLst/>
          </a:prstGeom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1446DA7F-D837-42D8-9C29-5251375A7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80" y="5651674"/>
            <a:ext cx="1101171" cy="1093470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74451F87-B509-44CD-BDB9-2CBF895A9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80" y="7265806"/>
            <a:ext cx="1093470" cy="1093470"/>
          </a:xfrm>
          <a:prstGeom prst="rect">
            <a:avLst/>
          </a:prstGeom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id="{4AADC881-5FDA-4AF3-9BBD-FEB487FE15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80" y="8879939"/>
            <a:ext cx="1101171" cy="1093470"/>
          </a:xfrm>
          <a:prstGeom prst="rect">
            <a:avLst/>
          </a:prstGeom>
        </p:spPr>
      </p:pic>
      <p:pic>
        <p:nvPicPr>
          <p:cNvPr id="36" name="object 13">
            <a:extLst>
              <a:ext uri="{FF2B5EF4-FFF2-40B4-BE49-F238E27FC236}">
                <a16:creationId xmlns:a16="http://schemas.microsoft.com/office/drawing/2014/main" id="{9988643B-205B-4336-AD9B-CD7F4B98950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37" name="תמונה 36">
            <a:extLst>
              <a:ext uri="{FF2B5EF4-FFF2-40B4-BE49-F238E27FC236}">
                <a16:creationId xmlns:a16="http://schemas.microsoft.com/office/drawing/2014/main" id="{532479E5-914B-4E86-9DA6-908E57E5AE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  <p:sp>
        <p:nvSpPr>
          <p:cNvPr id="19" name="object 3">
            <a:extLst>
              <a:ext uri="{FF2B5EF4-FFF2-40B4-BE49-F238E27FC236}">
                <a16:creationId xmlns:a16="http://schemas.microsoft.com/office/drawing/2014/main" id="{60ED2D75-3A3B-403F-AF77-AA9A69F16261}"/>
              </a:ext>
            </a:extLst>
          </p:cNvPr>
          <p:cNvSpPr txBox="1"/>
          <p:nvPr/>
        </p:nvSpPr>
        <p:spPr>
          <a:xfrm>
            <a:off x="1455265" y="5663662"/>
            <a:ext cx="14013134" cy="9816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47115" algn="l" rtl="0">
              <a:lnSpc>
                <a:spcPct val="100000"/>
              </a:lnSpc>
            </a:pPr>
            <a:r>
              <a:rPr sz="2400" b="1" spc="10" dirty="0" err="1">
                <a:solidFill>
                  <a:srgbClr val="0B213C"/>
                </a:solidFill>
                <a:latin typeface="Raleway SemiBold"/>
                <a:cs typeface="Raleway SemiBold"/>
              </a:rPr>
              <a:t>JetCare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Boost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Regenerate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(Vit </a:t>
            </a:r>
            <a:r>
              <a:rPr sz="2400" b="1" spc="15" dirty="0">
                <a:solidFill>
                  <a:srgbClr val="0B213C"/>
                </a:solidFill>
                <a:latin typeface="Raleway SemiBold"/>
                <a:cs typeface="Raleway SemiBold"/>
              </a:rPr>
              <a:t>A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+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E)</a:t>
            </a:r>
            <a:endParaRPr sz="2400" dirty="0">
              <a:latin typeface="Raleway SemiBold"/>
              <a:cs typeface="Raleway SemiBold"/>
            </a:endParaRPr>
          </a:p>
          <a:p>
            <a:pPr marL="1047115" algn="l" rtl="0">
              <a:lnSpc>
                <a:spcPct val="100000"/>
              </a:lnSpc>
              <a:spcBef>
                <a:spcPts val="1755"/>
              </a:spcBef>
            </a:pP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Anti-oxidant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power of Vitamins </a:t>
            </a:r>
            <a:r>
              <a:rPr sz="2400" spc="15" dirty="0">
                <a:solidFill>
                  <a:srgbClr val="5E5E5E"/>
                </a:solidFill>
                <a:latin typeface="Raleway"/>
                <a:cs typeface="Raleway"/>
              </a:rPr>
              <a:t>A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 and E for high-performance anti-aging</a:t>
            </a:r>
            <a:endParaRPr sz="2400" dirty="0">
              <a:latin typeface="Raleway"/>
              <a:cs typeface="Raleway"/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D443D5A6-C4FF-433B-9D38-7239CA3BF93D}"/>
              </a:ext>
            </a:extLst>
          </p:cNvPr>
          <p:cNvSpPr txBox="1"/>
          <p:nvPr/>
        </p:nvSpPr>
        <p:spPr>
          <a:xfrm>
            <a:off x="1455265" y="4097304"/>
            <a:ext cx="14325619" cy="9529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47115" algn="l" rtl="0">
              <a:lnSpc>
                <a:spcPct val="100000"/>
              </a:lnSpc>
              <a:spcBef>
                <a:spcPts val="2080"/>
              </a:spcBef>
            </a:pPr>
            <a:r>
              <a:rPr sz="2400" b="1" spc="10" dirty="0" err="1">
                <a:solidFill>
                  <a:srgbClr val="0B213C"/>
                </a:solidFill>
                <a:latin typeface="Raleway SemiBold"/>
                <a:cs typeface="Raleway SemiBold"/>
              </a:rPr>
              <a:t>JetCare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Boost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Hydrate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(HA)</a:t>
            </a:r>
            <a:endParaRPr sz="2400" dirty="0">
              <a:latin typeface="Raleway SemiBold"/>
              <a:cs typeface="Raleway SemiBold"/>
            </a:endParaRPr>
          </a:p>
          <a:p>
            <a:pPr marL="1047115" marR="2390140" algn="l" rtl="0">
              <a:lnSpc>
                <a:spcPct val="101200"/>
              </a:lnSpc>
              <a:spcBef>
                <a:spcPts val="1725"/>
              </a:spcBef>
            </a:pP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State-of-the-art</a:t>
            </a:r>
            <a:r>
              <a:rPr sz="240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5" dirty="0">
                <a:solidFill>
                  <a:srgbClr val="5E5E5E"/>
                </a:solidFill>
                <a:latin typeface="Raleway"/>
                <a:cs typeface="Raleway"/>
              </a:rPr>
              <a:t>HA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for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ultimate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filler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and</a:t>
            </a:r>
            <a:r>
              <a:rPr sz="2400"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volumizing </a:t>
            </a:r>
            <a:r>
              <a:rPr sz="2400" spc="-509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z="2400" spc="10" dirty="0">
                <a:solidFill>
                  <a:srgbClr val="5E5E5E"/>
                </a:solidFill>
                <a:latin typeface="Raleway"/>
                <a:cs typeface="Raleway"/>
              </a:rPr>
              <a:t>effect</a:t>
            </a:r>
            <a:endParaRPr sz="2400" dirty="0">
              <a:latin typeface="Raleway"/>
              <a:cs typeface="Ralew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4258" y="2393143"/>
            <a:ext cx="17460191" cy="13042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 rtl="0">
              <a:lnSpc>
                <a:spcPct val="100000"/>
              </a:lnSpc>
              <a:spcBef>
                <a:spcPts val="90"/>
              </a:spcBef>
            </a:pPr>
            <a:r>
              <a:rPr sz="2800" b="0" spc="-5" dirty="0">
                <a:solidFill>
                  <a:srgbClr val="413951"/>
                </a:solidFill>
                <a:latin typeface="Raleway SemiBold" pitchFamily="2" charset="0"/>
                <a:cs typeface="Raleway Medium"/>
              </a:rPr>
              <a:t>Following the upgrade of the JetPeel device to JetPro, there </a:t>
            </a:r>
            <a:r>
              <a:rPr sz="2800" b="0" dirty="0">
                <a:solidFill>
                  <a:srgbClr val="413951"/>
                </a:solidFill>
                <a:latin typeface="Raleway SemiBold" pitchFamily="2" charset="0"/>
                <a:cs typeface="Raleway Medium"/>
              </a:rPr>
              <a:t> </a:t>
            </a:r>
            <a:r>
              <a:rPr sz="2800" b="0" spc="-5" dirty="0">
                <a:solidFill>
                  <a:srgbClr val="413951"/>
                </a:solidFill>
                <a:latin typeface="Raleway SemiBold" pitchFamily="2" charset="0"/>
                <a:cs typeface="Raleway Medium"/>
              </a:rPr>
              <a:t>was an important need to use the latest biochemical and </a:t>
            </a:r>
            <a:r>
              <a:rPr sz="2800" b="0" dirty="0">
                <a:solidFill>
                  <a:srgbClr val="413951"/>
                </a:solidFill>
                <a:latin typeface="Raleway SemiBold" pitchFamily="2" charset="0"/>
                <a:cs typeface="Raleway Medium"/>
              </a:rPr>
              <a:t> </a:t>
            </a:r>
            <a:r>
              <a:rPr sz="2800" b="0" spc="-5" dirty="0">
                <a:solidFill>
                  <a:srgbClr val="413951"/>
                </a:solidFill>
                <a:latin typeface="Raleway SemiBold" pitchFamily="2" charset="0"/>
                <a:cs typeface="Raleway Medium"/>
              </a:rPr>
              <a:t>dermatological research and the latest developments in active </a:t>
            </a:r>
            <a:r>
              <a:rPr sz="2800" b="0" spc="-650" dirty="0">
                <a:solidFill>
                  <a:srgbClr val="413951"/>
                </a:solidFill>
                <a:latin typeface="Raleway SemiBold" pitchFamily="2" charset="0"/>
                <a:cs typeface="Raleway Medium"/>
              </a:rPr>
              <a:t> </a:t>
            </a:r>
            <a:r>
              <a:rPr sz="2800" b="0" spc="-5" dirty="0">
                <a:solidFill>
                  <a:srgbClr val="413951"/>
                </a:solidFill>
                <a:latin typeface="Raleway SemiBold" pitchFamily="2" charset="0"/>
                <a:cs typeface="Raleway Medium"/>
              </a:rPr>
              <a:t>cosmetic ingredients in order to upgrade JetPeel’s line of </a:t>
            </a:r>
            <a:r>
              <a:rPr sz="2800" b="0" dirty="0">
                <a:solidFill>
                  <a:srgbClr val="413951"/>
                </a:solidFill>
                <a:latin typeface="Raleway SemiBold" pitchFamily="2" charset="0"/>
                <a:cs typeface="Raleway Medium"/>
              </a:rPr>
              <a:t> </a:t>
            </a:r>
            <a:r>
              <a:rPr sz="2800" b="0" spc="-5" dirty="0">
                <a:solidFill>
                  <a:srgbClr val="413951"/>
                </a:solidFill>
                <a:latin typeface="Raleway SemiBold" pitchFamily="2" charset="0"/>
                <a:cs typeface="Raleway Medium"/>
              </a:rPr>
              <a:t>cosmetics</a:t>
            </a:r>
            <a:endParaRPr sz="2800" dirty="0">
              <a:latin typeface="Raleway SemiBold" pitchFamily="2" charset="0"/>
              <a:cs typeface="Raleway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7531" y="4968875"/>
            <a:ext cx="18907991" cy="4402231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875"/>
              </a:spcBef>
            </a:pPr>
            <a:r>
              <a:rPr sz="3050" b="1" spc="15" dirty="0">
                <a:solidFill>
                  <a:srgbClr val="413951"/>
                </a:solidFill>
                <a:latin typeface="Raleway ExtraBold"/>
                <a:cs typeface="Raleway ExtraBold"/>
              </a:rPr>
              <a:t>Formulation</a:t>
            </a:r>
            <a:r>
              <a:rPr sz="3050" b="1" spc="-5" dirty="0">
                <a:solidFill>
                  <a:srgbClr val="413951"/>
                </a:solidFill>
                <a:latin typeface="Raleway ExtraBold"/>
                <a:cs typeface="Raleway ExtraBold"/>
              </a:rPr>
              <a:t> </a:t>
            </a:r>
            <a:r>
              <a:rPr sz="3050" b="1" spc="15" dirty="0">
                <a:solidFill>
                  <a:srgbClr val="413951"/>
                </a:solidFill>
                <a:latin typeface="Raleway ExtraBold"/>
                <a:cs typeface="Raleway ExtraBold"/>
              </a:rPr>
              <a:t>guidelines</a:t>
            </a:r>
            <a:r>
              <a:rPr sz="3050" b="1" spc="-5" dirty="0">
                <a:solidFill>
                  <a:srgbClr val="413951"/>
                </a:solidFill>
                <a:latin typeface="Raleway ExtraBold"/>
                <a:cs typeface="Raleway ExtraBold"/>
              </a:rPr>
              <a:t> </a:t>
            </a:r>
            <a:r>
              <a:rPr sz="3050" b="1" spc="15" dirty="0">
                <a:solidFill>
                  <a:srgbClr val="413951"/>
                </a:solidFill>
                <a:latin typeface="Raleway ExtraBold"/>
                <a:cs typeface="Raleway ExtraBold"/>
              </a:rPr>
              <a:t>included:</a:t>
            </a:r>
            <a:endParaRPr sz="3050" dirty="0">
              <a:latin typeface="Raleway ExtraBold"/>
              <a:cs typeface="Raleway ExtraBold"/>
            </a:endParaRPr>
          </a:p>
          <a:p>
            <a:pPr marL="354965" marR="180975" indent="-342900" algn="l" rtl="0">
              <a:lnSpc>
                <a:spcPct val="102000"/>
              </a:lnSpc>
              <a:spcBef>
                <a:spcPts val="1095"/>
              </a:spcBef>
              <a:buFont typeface="Arial" panose="020B0604020202020204" pitchFamily="34" charset="0"/>
              <a:buChar char="•"/>
              <a:tabLst>
                <a:tab pos="223520" algn="l"/>
              </a:tabLst>
            </a:pP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Optimization 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of</a:t>
            </a:r>
            <a:r>
              <a:rPr sz="2800" b="1" spc="-2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trans-epidermal</a:t>
            </a:r>
            <a:r>
              <a:rPr sz="2800" b="1" spc="-4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transport 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by</a:t>
            </a:r>
            <a:r>
              <a:rPr sz="2800" b="1" spc="-3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adjusting concentrations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and</a:t>
            </a:r>
            <a:r>
              <a:rPr sz="2800" b="1" spc="-3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viscosity </a:t>
            </a:r>
            <a:r>
              <a:rPr sz="2800" b="1" spc="-45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dirty="0">
                <a:solidFill>
                  <a:srgbClr val="413951"/>
                </a:solidFill>
                <a:latin typeface="Raleway SemiBold"/>
                <a:cs typeface="Raleway SemiBold"/>
              </a:rPr>
              <a:t>to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the </a:t>
            </a:r>
            <a:r>
              <a:rPr sz="28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treatment </a:t>
            </a: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goal: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which </a:t>
            </a: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skin 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layer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should be </a:t>
            </a:r>
            <a:r>
              <a:rPr sz="28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reached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and </a:t>
            </a:r>
            <a:r>
              <a:rPr sz="28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where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should the </a:t>
            </a:r>
            <a:r>
              <a:rPr sz="2800" b="1" spc="2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active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ingredients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achieve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a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sustained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effect</a:t>
            </a:r>
            <a:endParaRPr sz="2800" dirty="0">
              <a:latin typeface="Raleway SemiBold"/>
              <a:cs typeface="Raleway SemiBold"/>
            </a:endParaRPr>
          </a:p>
          <a:p>
            <a:pPr marL="342900" indent="-342900" algn="l" rtl="0">
              <a:lnSpc>
                <a:spcPct val="100000"/>
              </a:lnSpc>
              <a:spcBef>
                <a:spcPts val="5"/>
              </a:spcBef>
              <a:buClr>
                <a:srgbClr val="413951"/>
              </a:buClr>
              <a:buFont typeface="Arial" panose="020B0604020202020204" pitchFamily="34" charset="0"/>
              <a:buChar char="•"/>
            </a:pPr>
            <a:endParaRPr sz="2800" dirty="0">
              <a:latin typeface="Raleway SemiBold"/>
              <a:cs typeface="Raleway SemiBold"/>
            </a:endParaRPr>
          </a:p>
          <a:p>
            <a:pPr marL="354965" marR="5080" indent="-342900" algn="l" rtl="0">
              <a:lnSpc>
                <a:spcPct val="102000"/>
              </a:lnSpc>
              <a:buFont typeface="Arial" panose="020B0604020202020204" pitchFamily="34" charset="0"/>
              <a:buChar char="•"/>
              <a:tabLst>
                <a:tab pos="223520" algn="l"/>
              </a:tabLst>
            </a:pP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Optimization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and 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reformulation of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the </a:t>
            </a:r>
            <a:r>
              <a:rPr sz="28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active ingredients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based on the </a:t>
            </a:r>
            <a:r>
              <a:rPr sz="28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latest 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research </a:t>
            </a:r>
            <a:r>
              <a:rPr sz="2800" b="1" spc="-45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and</a:t>
            </a:r>
            <a:r>
              <a:rPr sz="2800" b="1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the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most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advanced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supply</a:t>
            </a:r>
            <a:r>
              <a:rPr sz="2800" b="1" spc="-4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sources</a:t>
            </a:r>
            <a:endParaRPr sz="2800" dirty="0">
              <a:latin typeface="Raleway SemiBold"/>
              <a:cs typeface="Raleway SemiBold"/>
            </a:endParaRPr>
          </a:p>
          <a:p>
            <a:pPr marL="354965" marR="217804" indent="-342900" algn="l" rtl="0">
              <a:lnSpc>
                <a:spcPct val="136500"/>
              </a:lnSpc>
              <a:spcBef>
                <a:spcPts val="1864"/>
              </a:spcBef>
              <a:buFont typeface="Arial" panose="020B0604020202020204" pitchFamily="34" charset="0"/>
              <a:buChar char="•"/>
              <a:tabLst>
                <a:tab pos="223520" algn="l"/>
              </a:tabLst>
            </a:pP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Reduction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of</a:t>
            </a:r>
            <a:r>
              <a:rPr sz="2800" b="1" spc="-3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frictional</a:t>
            </a:r>
            <a:r>
              <a:rPr sz="2800" b="1" spc="-5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resistance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in</a:t>
            </a:r>
            <a:r>
              <a:rPr sz="28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the</a:t>
            </a:r>
            <a:r>
              <a:rPr sz="28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handpieces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resulting </a:t>
            </a: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in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a</a:t>
            </a:r>
            <a:r>
              <a:rPr sz="28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constant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flow</a:t>
            </a:r>
            <a:r>
              <a:rPr sz="2800" b="1" spc="-4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and </a:t>
            </a:r>
            <a:r>
              <a:rPr sz="2800" b="1" spc="-45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an</a:t>
            </a:r>
            <a:r>
              <a:rPr lang="he-IL"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increase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in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the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efficacy</a:t>
            </a:r>
            <a:r>
              <a:rPr sz="2800" b="1" spc="-4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of</a:t>
            </a:r>
            <a:r>
              <a:rPr sz="2800" b="1" spc="-3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the</a:t>
            </a:r>
            <a:r>
              <a:rPr sz="28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8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handpiece</a:t>
            </a:r>
            <a:endParaRPr sz="2800" dirty="0">
              <a:latin typeface="Raleway SemiBold"/>
              <a:cs typeface="Raleway SemiBold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7722" y="1364596"/>
            <a:ext cx="194615" cy="19636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286295" y="1364589"/>
            <a:ext cx="701675" cy="158750"/>
            <a:chOff x="2286295" y="1364589"/>
            <a:chExt cx="701675" cy="1587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295" y="1376292"/>
              <a:ext cx="180144" cy="1470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87772" y="1417551"/>
              <a:ext cx="89829" cy="1046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87015" y="1376292"/>
              <a:ext cx="188668" cy="1470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01102" y="1416235"/>
              <a:ext cx="76887" cy="1070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06980" y="1364589"/>
              <a:ext cx="80562" cy="152466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1105991" y="866334"/>
            <a:ext cx="121920" cy="363220"/>
          </a:xfrm>
          <a:custGeom>
            <a:avLst/>
            <a:gdLst/>
            <a:ahLst/>
            <a:cxnLst/>
            <a:rect l="l" t="t" r="r" b="b"/>
            <a:pathLst>
              <a:path w="121919" h="363219">
                <a:moveTo>
                  <a:pt x="121629" y="0"/>
                </a:moveTo>
                <a:lnTo>
                  <a:pt x="96353" y="0"/>
                </a:lnTo>
                <a:lnTo>
                  <a:pt x="96353" y="275845"/>
                </a:lnTo>
                <a:lnTo>
                  <a:pt x="92223" y="303988"/>
                </a:lnTo>
                <a:lnTo>
                  <a:pt x="80294" y="324210"/>
                </a:lnTo>
                <a:lnTo>
                  <a:pt x="61256" y="336413"/>
                </a:lnTo>
                <a:lnTo>
                  <a:pt x="35799" y="340502"/>
                </a:lnTo>
                <a:lnTo>
                  <a:pt x="26576" y="340126"/>
                </a:lnTo>
                <a:lnTo>
                  <a:pt x="17307" y="339065"/>
                </a:lnTo>
                <a:lnTo>
                  <a:pt x="8334" y="337419"/>
                </a:lnTo>
                <a:lnTo>
                  <a:pt x="0" y="335288"/>
                </a:lnTo>
                <a:lnTo>
                  <a:pt x="3675" y="359266"/>
                </a:lnTo>
                <a:lnTo>
                  <a:pt x="10543" y="360721"/>
                </a:lnTo>
                <a:lnTo>
                  <a:pt x="18293" y="361879"/>
                </a:lnTo>
                <a:lnTo>
                  <a:pt x="26635" y="362644"/>
                </a:lnTo>
                <a:lnTo>
                  <a:pt x="35276" y="362920"/>
                </a:lnTo>
                <a:lnTo>
                  <a:pt x="70096" y="357414"/>
                </a:lnTo>
                <a:lnTo>
                  <a:pt x="97410" y="340764"/>
                </a:lnTo>
                <a:lnTo>
                  <a:pt x="115246" y="312774"/>
                </a:lnTo>
                <a:lnTo>
                  <a:pt x="121629" y="273248"/>
                </a:lnTo>
                <a:lnTo>
                  <a:pt x="121629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324710" y="859681"/>
            <a:ext cx="1129030" cy="372110"/>
            <a:chOff x="1324710" y="859681"/>
            <a:chExt cx="1129030" cy="372110"/>
          </a:xfrm>
        </p:grpSpPr>
        <p:sp>
          <p:nvSpPr>
            <p:cNvPr id="15" name="object 15"/>
            <p:cNvSpPr/>
            <p:nvPr/>
          </p:nvSpPr>
          <p:spPr>
            <a:xfrm>
              <a:off x="1324698" y="865891"/>
              <a:ext cx="485140" cy="360680"/>
            </a:xfrm>
            <a:custGeom>
              <a:avLst/>
              <a:gdLst/>
              <a:ahLst/>
              <a:cxnLst/>
              <a:rect l="l" t="t" r="r" b="b"/>
              <a:pathLst>
                <a:path w="485139" h="360680">
                  <a:moveTo>
                    <a:pt x="187960" y="337820"/>
                  </a:moveTo>
                  <a:lnTo>
                    <a:pt x="25146" y="337820"/>
                  </a:lnTo>
                  <a:lnTo>
                    <a:pt x="25146" y="182956"/>
                  </a:lnTo>
                  <a:lnTo>
                    <a:pt x="154965" y="182956"/>
                  </a:lnTo>
                  <a:lnTo>
                    <a:pt x="151828" y="160540"/>
                  </a:lnTo>
                  <a:lnTo>
                    <a:pt x="25146" y="160540"/>
                  </a:lnTo>
                  <a:lnTo>
                    <a:pt x="25146" y="22872"/>
                  </a:lnTo>
                  <a:lnTo>
                    <a:pt x="182714" y="22872"/>
                  </a:lnTo>
                  <a:lnTo>
                    <a:pt x="182714" y="444"/>
                  </a:lnTo>
                  <a:lnTo>
                    <a:pt x="0" y="444"/>
                  </a:lnTo>
                  <a:lnTo>
                    <a:pt x="0" y="360248"/>
                  </a:lnTo>
                  <a:lnTo>
                    <a:pt x="187960" y="360248"/>
                  </a:lnTo>
                  <a:lnTo>
                    <a:pt x="187960" y="337820"/>
                  </a:lnTo>
                  <a:close/>
                </a:path>
                <a:path w="485139" h="360680">
                  <a:moveTo>
                    <a:pt x="485000" y="0"/>
                  </a:moveTo>
                  <a:lnTo>
                    <a:pt x="225856" y="0"/>
                  </a:lnTo>
                  <a:lnTo>
                    <a:pt x="225856" y="22860"/>
                  </a:lnTo>
                  <a:lnTo>
                    <a:pt x="343941" y="22860"/>
                  </a:lnTo>
                  <a:lnTo>
                    <a:pt x="343941" y="360680"/>
                  </a:lnTo>
                  <a:lnTo>
                    <a:pt x="369023" y="360680"/>
                  </a:lnTo>
                  <a:lnTo>
                    <a:pt x="369023" y="22860"/>
                  </a:lnTo>
                  <a:lnTo>
                    <a:pt x="485000" y="22860"/>
                  </a:lnTo>
                  <a:lnTo>
                    <a:pt x="485000" y="0"/>
                  </a:lnTo>
                  <a:close/>
                </a:path>
              </a:pathLst>
            </a:custGeom>
            <a:solidFill>
              <a:srgbClr val="CFA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12975" y="859681"/>
              <a:ext cx="641350" cy="372110"/>
            </a:xfrm>
            <a:custGeom>
              <a:avLst/>
              <a:gdLst/>
              <a:ahLst/>
              <a:cxnLst/>
              <a:rect l="l" t="t" r="r" b="b"/>
              <a:pathLst>
                <a:path w="641350" h="372109">
                  <a:moveTo>
                    <a:pt x="274167" y="337007"/>
                  </a:moveTo>
                  <a:lnTo>
                    <a:pt x="266928" y="290817"/>
                  </a:lnTo>
                  <a:lnTo>
                    <a:pt x="244538" y="305168"/>
                  </a:lnTo>
                  <a:lnTo>
                    <a:pt x="220243" y="316496"/>
                  </a:lnTo>
                  <a:lnTo>
                    <a:pt x="194106" y="323951"/>
                  </a:lnTo>
                  <a:lnTo>
                    <a:pt x="166179" y="326618"/>
                  </a:lnTo>
                  <a:lnTo>
                    <a:pt x="117627" y="316763"/>
                  </a:lnTo>
                  <a:lnTo>
                    <a:pt x="81203" y="288594"/>
                  </a:lnTo>
                  <a:lnTo>
                    <a:pt x="58305" y="244271"/>
                  </a:lnTo>
                  <a:lnTo>
                    <a:pt x="50368" y="185915"/>
                  </a:lnTo>
                  <a:lnTo>
                    <a:pt x="55435" y="138125"/>
                  </a:lnTo>
                  <a:lnTo>
                    <a:pt x="70192" y="98958"/>
                  </a:lnTo>
                  <a:lnTo>
                    <a:pt x="94005" y="69557"/>
                  </a:lnTo>
                  <a:lnTo>
                    <a:pt x="126212" y="51079"/>
                  </a:lnTo>
                  <a:lnTo>
                    <a:pt x="166179" y="44665"/>
                  </a:lnTo>
                  <a:lnTo>
                    <a:pt x="193586" y="47320"/>
                  </a:lnTo>
                  <a:lnTo>
                    <a:pt x="218363" y="54660"/>
                  </a:lnTo>
                  <a:lnTo>
                    <a:pt x="240817" y="65697"/>
                  </a:lnTo>
                  <a:lnTo>
                    <a:pt x="261213" y="79463"/>
                  </a:lnTo>
                  <a:lnTo>
                    <a:pt x="268490" y="29603"/>
                  </a:lnTo>
                  <a:lnTo>
                    <a:pt x="246951" y="17094"/>
                  </a:lnTo>
                  <a:lnTo>
                    <a:pt x="223215" y="7797"/>
                  </a:lnTo>
                  <a:lnTo>
                    <a:pt x="196672" y="2006"/>
                  </a:lnTo>
                  <a:lnTo>
                    <a:pt x="166674" y="0"/>
                  </a:lnTo>
                  <a:lnTo>
                    <a:pt x="119354" y="6096"/>
                  </a:lnTo>
                  <a:lnTo>
                    <a:pt x="78701" y="23647"/>
                  </a:lnTo>
                  <a:lnTo>
                    <a:pt x="45567" y="51549"/>
                  </a:lnTo>
                  <a:lnTo>
                    <a:pt x="20828" y="88709"/>
                  </a:lnTo>
                  <a:lnTo>
                    <a:pt x="5359" y="134035"/>
                  </a:lnTo>
                  <a:lnTo>
                    <a:pt x="0" y="186436"/>
                  </a:lnTo>
                  <a:lnTo>
                    <a:pt x="5283" y="238569"/>
                  </a:lnTo>
                  <a:lnTo>
                    <a:pt x="20561" y="283654"/>
                  </a:lnTo>
                  <a:lnTo>
                    <a:pt x="45046" y="320598"/>
                  </a:lnTo>
                  <a:lnTo>
                    <a:pt x="77939" y="348322"/>
                  </a:lnTo>
                  <a:lnTo>
                    <a:pt x="118402" y="365760"/>
                  </a:lnTo>
                  <a:lnTo>
                    <a:pt x="165658" y="371805"/>
                  </a:lnTo>
                  <a:lnTo>
                    <a:pt x="196049" y="369214"/>
                  </a:lnTo>
                  <a:lnTo>
                    <a:pt x="224980" y="362000"/>
                  </a:lnTo>
                  <a:lnTo>
                    <a:pt x="251383" y="350989"/>
                  </a:lnTo>
                  <a:lnTo>
                    <a:pt x="274167" y="337007"/>
                  </a:lnTo>
                  <a:close/>
                </a:path>
                <a:path w="641350" h="372109">
                  <a:moveTo>
                    <a:pt x="640727" y="358863"/>
                  </a:moveTo>
                  <a:lnTo>
                    <a:pt x="601319" y="258140"/>
                  </a:lnTo>
                  <a:lnTo>
                    <a:pt x="584454" y="215036"/>
                  </a:lnTo>
                  <a:lnTo>
                    <a:pt x="534758" y="88011"/>
                  </a:lnTo>
                  <a:lnTo>
                    <a:pt x="534758" y="215036"/>
                  </a:lnTo>
                  <a:lnTo>
                    <a:pt x="420001" y="215036"/>
                  </a:lnTo>
                  <a:lnTo>
                    <a:pt x="477126" y="63919"/>
                  </a:lnTo>
                  <a:lnTo>
                    <a:pt x="534758" y="215036"/>
                  </a:lnTo>
                  <a:lnTo>
                    <a:pt x="534758" y="88011"/>
                  </a:lnTo>
                  <a:lnTo>
                    <a:pt x="525335" y="63919"/>
                  </a:lnTo>
                  <a:lnTo>
                    <a:pt x="502589" y="5765"/>
                  </a:lnTo>
                  <a:lnTo>
                    <a:pt x="453771" y="5765"/>
                  </a:lnTo>
                  <a:lnTo>
                    <a:pt x="313563" y="365620"/>
                  </a:lnTo>
                  <a:lnTo>
                    <a:pt x="362902" y="365620"/>
                  </a:lnTo>
                  <a:lnTo>
                    <a:pt x="403390" y="258140"/>
                  </a:lnTo>
                  <a:lnTo>
                    <a:pt x="551383" y="258140"/>
                  </a:lnTo>
                  <a:lnTo>
                    <a:pt x="593458" y="369252"/>
                  </a:lnTo>
                  <a:lnTo>
                    <a:pt x="640727" y="358863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2508149" y="867173"/>
            <a:ext cx="245110" cy="361950"/>
          </a:xfrm>
          <a:custGeom>
            <a:avLst/>
            <a:gdLst/>
            <a:ahLst/>
            <a:cxnLst/>
            <a:rect l="l" t="t" r="r" b="b"/>
            <a:pathLst>
              <a:path w="245110" h="361950">
                <a:moveTo>
                  <a:pt x="142540" y="207187"/>
                </a:moveTo>
                <a:lnTo>
                  <a:pt x="85662" y="207187"/>
                </a:lnTo>
                <a:lnTo>
                  <a:pt x="195250" y="361926"/>
                </a:lnTo>
                <a:lnTo>
                  <a:pt x="244568" y="351015"/>
                </a:lnTo>
                <a:lnTo>
                  <a:pt x="142540" y="207187"/>
                </a:lnTo>
                <a:close/>
              </a:path>
              <a:path w="245110" h="361950">
                <a:moveTo>
                  <a:pt x="97620" y="0"/>
                </a:moveTo>
                <a:lnTo>
                  <a:pt x="0" y="0"/>
                </a:lnTo>
                <a:lnTo>
                  <a:pt x="0" y="358292"/>
                </a:lnTo>
                <a:lnTo>
                  <a:pt x="48815" y="358292"/>
                </a:lnTo>
                <a:lnTo>
                  <a:pt x="48815" y="207187"/>
                </a:lnTo>
                <a:lnTo>
                  <a:pt x="142540" y="207187"/>
                </a:lnTo>
                <a:lnTo>
                  <a:pt x="138121" y="200957"/>
                </a:lnTo>
                <a:lnTo>
                  <a:pt x="170093" y="187571"/>
                </a:lnTo>
                <a:lnTo>
                  <a:pt x="194857" y="166742"/>
                </a:lnTo>
                <a:lnTo>
                  <a:pt x="195177" y="166172"/>
                </a:lnTo>
                <a:lnTo>
                  <a:pt x="48815" y="166172"/>
                </a:lnTo>
                <a:lnTo>
                  <a:pt x="48815" y="43098"/>
                </a:lnTo>
                <a:lnTo>
                  <a:pt x="196983" y="43098"/>
                </a:lnTo>
                <a:lnTo>
                  <a:pt x="184537" y="26349"/>
                </a:lnTo>
                <a:lnTo>
                  <a:pt x="147091" y="6701"/>
                </a:lnTo>
                <a:lnTo>
                  <a:pt x="97620" y="0"/>
                </a:lnTo>
                <a:close/>
              </a:path>
              <a:path w="245110" h="361950">
                <a:moveTo>
                  <a:pt x="196983" y="43098"/>
                </a:moveTo>
                <a:lnTo>
                  <a:pt x="95546" y="43098"/>
                </a:lnTo>
                <a:lnTo>
                  <a:pt x="126973" y="47193"/>
                </a:lnTo>
                <a:lnTo>
                  <a:pt x="149549" y="59125"/>
                </a:lnTo>
                <a:lnTo>
                  <a:pt x="163169" y="78362"/>
                </a:lnTo>
                <a:lnTo>
                  <a:pt x="167733" y="104373"/>
                </a:lnTo>
                <a:lnTo>
                  <a:pt x="162289" y="131116"/>
                </a:lnTo>
                <a:lnTo>
                  <a:pt x="146766" y="150461"/>
                </a:lnTo>
                <a:lnTo>
                  <a:pt x="122379" y="162212"/>
                </a:lnTo>
                <a:lnTo>
                  <a:pt x="90342" y="166172"/>
                </a:lnTo>
                <a:lnTo>
                  <a:pt x="195177" y="166172"/>
                </a:lnTo>
                <a:lnTo>
                  <a:pt x="210858" y="138222"/>
                </a:lnTo>
                <a:lnTo>
                  <a:pt x="216537" y="101766"/>
                </a:lnTo>
                <a:lnTo>
                  <a:pt x="208253" y="58265"/>
                </a:lnTo>
                <a:lnTo>
                  <a:pt x="196983" y="43098"/>
                </a:lnTo>
                <a:close/>
              </a:path>
            </a:pathLst>
          </a:custGeom>
          <a:solidFill>
            <a:srgbClr val="0B2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00450" y="867169"/>
            <a:ext cx="198755" cy="358775"/>
          </a:xfrm>
          <a:custGeom>
            <a:avLst/>
            <a:gdLst/>
            <a:ahLst/>
            <a:cxnLst/>
            <a:rect l="l" t="t" r="r" b="b"/>
            <a:pathLst>
              <a:path w="198755" h="358775">
                <a:moveTo>
                  <a:pt x="193156" y="0"/>
                </a:moveTo>
                <a:lnTo>
                  <a:pt x="0" y="0"/>
                </a:lnTo>
                <a:lnTo>
                  <a:pt x="0" y="358292"/>
                </a:lnTo>
                <a:lnTo>
                  <a:pt x="198360" y="358292"/>
                </a:lnTo>
                <a:lnTo>
                  <a:pt x="198360" y="313634"/>
                </a:lnTo>
                <a:lnTo>
                  <a:pt x="48804" y="313634"/>
                </a:lnTo>
                <a:lnTo>
                  <a:pt x="48804" y="193166"/>
                </a:lnTo>
                <a:lnTo>
                  <a:pt x="168246" y="193166"/>
                </a:lnTo>
                <a:lnTo>
                  <a:pt x="160968" y="148508"/>
                </a:lnTo>
                <a:lnTo>
                  <a:pt x="48804" y="148508"/>
                </a:lnTo>
                <a:lnTo>
                  <a:pt x="48804" y="44658"/>
                </a:lnTo>
                <a:lnTo>
                  <a:pt x="193156" y="44658"/>
                </a:lnTo>
                <a:lnTo>
                  <a:pt x="193156" y="0"/>
                </a:lnTo>
                <a:close/>
              </a:path>
            </a:pathLst>
          </a:custGeom>
          <a:solidFill>
            <a:srgbClr val="0B2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6948" y="335184"/>
            <a:ext cx="596900" cy="1242695"/>
          </a:xfrm>
          <a:custGeom>
            <a:avLst/>
            <a:gdLst/>
            <a:ahLst/>
            <a:cxnLst/>
            <a:rect l="l" t="t" r="r" b="b"/>
            <a:pathLst>
              <a:path w="596900" h="1242695">
                <a:moveTo>
                  <a:pt x="431622" y="256692"/>
                </a:moveTo>
                <a:lnTo>
                  <a:pt x="388150" y="256692"/>
                </a:lnTo>
                <a:lnTo>
                  <a:pt x="388150" y="820026"/>
                </a:lnTo>
                <a:lnTo>
                  <a:pt x="383095" y="863841"/>
                </a:lnTo>
                <a:lnTo>
                  <a:pt x="368681" y="904087"/>
                </a:lnTo>
                <a:lnTo>
                  <a:pt x="346075" y="939609"/>
                </a:lnTo>
                <a:lnTo>
                  <a:pt x="316420" y="969251"/>
                </a:lnTo>
                <a:lnTo>
                  <a:pt x="280898" y="991857"/>
                </a:lnTo>
                <a:lnTo>
                  <a:pt x="240652" y="1006259"/>
                </a:lnTo>
                <a:lnTo>
                  <a:pt x="196837" y="1011326"/>
                </a:lnTo>
                <a:lnTo>
                  <a:pt x="93738" y="1011326"/>
                </a:lnTo>
                <a:lnTo>
                  <a:pt x="93738" y="1054798"/>
                </a:lnTo>
                <a:lnTo>
                  <a:pt x="196837" y="1054798"/>
                </a:lnTo>
                <a:lnTo>
                  <a:pt x="244094" y="1050023"/>
                </a:lnTo>
                <a:lnTo>
                  <a:pt x="288137" y="1036320"/>
                </a:lnTo>
                <a:lnTo>
                  <a:pt x="328015" y="1014653"/>
                </a:lnTo>
                <a:lnTo>
                  <a:pt x="362775" y="985964"/>
                </a:lnTo>
                <a:lnTo>
                  <a:pt x="391464" y="951204"/>
                </a:lnTo>
                <a:lnTo>
                  <a:pt x="413143" y="911326"/>
                </a:lnTo>
                <a:lnTo>
                  <a:pt x="426834" y="867283"/>
                </a:lnTo>
                <a:lnTo>
                  <a:pt x="431622" y="820026"/>
                </a:lnTo>
                <a:lnTo>
                  <a:pt x="431622" y="256692"/>
                </a:lnTo>
                <a:close/>
              </a:path>
              <a:path w="596900" h="1242695">
                <a:moveTo>
                  <a:pt x="514045" y="0"/>
                </a:moveTo>
                <a:lnTo>
                  <a:pt x="470573" y="0"/>
                </a:lnTo>
                <a:lnTo>
                  <a:pt x="470573" y="829259"/>
                </a:lnTo>
                <a:lnTo>
                  <a:pt x="466255" y="877265"/>
                </a:lnTo>
                <a:lnTo>
                  <a:pt x="453821" y="922464"/>
                </a:lnTo>
                <a:lnTo>
                  <a:pt x="434022" y="964107"/>
                </a:lnTo>
                <a:lnTo>
                  <a:pt x="407606" y="1001445"/>
                </a:lnTo>
                <a:lnTo>
                  <a:pt x="375361" y="1033691"/>
                </a:lnTo>
                <a:lnTo>
                  <a:pt x="338035" y="1060094"/>
                </a:lnTo>
                <a:lnTo>
                  <a:pt x="296392" y="1079906"/>
                </a:lnTo>
                <a:lnTo>
                  <a:pt x="251180" y="1092352"/>
                </a:lnTo>
                <a:lnTo>
                  <a:pt x="203174" y="1096657"/>
                </a:lnTo>
                <a:lnTo>
                  <a:pt x="0" y="1096657"/>
                </a:lnTo>
                <a:lnTo>
                  <a:pt x="0" y="1140129"/>
                </a:lnTo>
                <a:lnTo>
                  <a:pt x="203174" y="1140129"/>
                </a:lnTo>
                <a:lnTo>
                  <a:pt x="249059" y="1136751"/>
                </a:lnTo>
                <a:lnTo>
                  <a:pt x="292862" y="1126947"/>
                </a:lnTo>
                <a:lnTo>
                  <a:pt x="334111" y="1111186"/>
                </a:lnTo>
                <a:lnTo>
                  <a:pt x="372325" y="1089977"/>
                </a:lnTo>
                <a:lnTo>
                  <a:pt x="407022" y="1063777"/>
                </a:lnTo>
                <a:lnTo>
                  <a:pt x="437705" y="1033094"/>
                </a:lnTo>
                <a:lnTo>
                  <a:pt x="463892" y="998410"/>
                </a:lnTo>
                <a:lnTo>
                  <a:pt x="485114" y="960196"/>
                </a:lnTo>
                <a:lnTo>
                  <a:pt x="500862" y="918933"/>
                </a:lnTo>
                <a:lnTo>
                  <a:pt x="510667" y="875131"/>
                </a:lnTo>
                <a:lnTo>
                  <a:pt x="514045" y="829259"/>
                </a:lnTo>
                <a:lnTo>
                  <a:pt x="514045" y="0"/>
                </a:lnTo>
                <a:close/>
              </a:path>
              <a:path w="596900" h="1242695">
                <a:moveTo>
                  <a:pt x="596811" y="190398"/>
                </a:moveTo>
                <a:lnTo>
                  <a:pt x="553339" y="190398"/>
                </a:lnTo>
                <a:lnTo>
                  <a:pt x="553339" y="855154"/>
                </a:lnTo>
                <a:lnTo>
                  <a:pt x="550202" y="901700"/>
                </a:lnTo>
                <a:lnTo>
                  <a:pt x="541058" y="946365"/>
                </a:lnTo>
                <a:lnTo>
                  <a:pt x="526313" y="988733"/>
                </a:lnTo>
                <a:lnTo>
                  <a:pt x="506374" y="1028382"/>
                </a:lnTo>
                <a:lnTo>
                  <a:pt x="481685" y="1064920"/>
                </a:lnTo>
                <a:lnTo>
                  <a:pt x="452628" y="1097927"/>
                </a:lnTo>
                <a:lnTo>
                  <a:pt x="419620" y="1126985"/>
                </a:lnTo>
                <a:lnTo>
                  <a:pt x="383082" y="1151674"/>
                </a:lnTo>
                <a:lnTo>
                  <a:pt x="343433" y="1171613"/>
                </a:lnTo>
                <a:lnTo>
                  <a:pt x="301066" y="1186357"/>
                </a:lnTo>
                <a:lnTo>
                  <a:pt x="256400" y="1195501"/>
                </a:lnTo>
                <a:lnTo>
                  <a:pt x="209854" y="1198638"/>
                </a:lnTo>
                <a:lnTo>
                  <a:pt x="93738" y="1198638"/>
                </a:lnTo>
                <a:lnTo>
                  <a:pt x="93738" y="1242123"/>
                </a:lnTo>
                <a:lnTo>
                  <a:pt x="209854" y="1242123"/>
                </a:lnTo>
                <a:lnTo>
                  <a:pt x="258330" y="1239100"/>
                </a:lnTo>
                <a:lnTo>
                  <a:pt x="305015" y="1230274"/>
                </a:lnTo>
                <a:lnTo>
                  <a:pt x="349567" y="1216025"/>
                </a:lnTo>
                <a:lnTo>
                  <a:pt x="391617" y="1196708"/>
                </a:lnTo>
                <a:lnTo>
                  <a:pt x="430784" y="1172692"/>
                </a:lnTo>
                <a:lnTo>
                  <a:pt x="466712" y="1144333"/>
                </a:lnTo>
                <a:lnTo>
                  <a:pt x="499033" y="1112012"/>
                </a:lnTo>
                <a:lnTo>
                  <a:pt x="527380" y="1076083"/>
                </a:lnTo>
                <a:lnTo>
                  <a:pt x="551408" y="1036916"/>
                </a:lnTo>
                <a:lnTo>
                  <a:pt x="570725" y="994867"/>
                </a:lnTo>
                <a:lnTo>
                  <a:pt x="584974" y="950328"/>
                </a:lnTo>
                <a:lnTo>
                  <a:pt x="593788" y="903630"/>
                </a:lnTo>
                <a:lnTo>
                  <a:pt x="596811" y="855154"/>
                </a:lnTo>
                <a:lnTo>
                  <a:pt x="596811" y="190398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13">
            <a:extLst>
              <a:ext uri="{FF2B5EF4-FFF2-40B4-BE49-F238E27FC236}">
                <a16:creationId xmlns:a16="http://schemas.microsoft.com/office/drawing/2014/main" id="{1871EB00-F1ED-4A05-A394-DF0ED19CC485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34" name="object 13">
            <a:extLst>
              <a:ext uri="{FF2B5EF4-FFF2-40B4-BE49-F238E27FC236}">
                <a16:creationId xmlns:a16="http://schemas.microsoft.com/office/drawing/2014/main" id="{E17A3EC1-C00D-4573-BC9F-D786E92898A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5E482CE8-E600-473E-8761-9A4C9E817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36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76948" y="4511675"/>
            <a:ext cx="18438102" cy="14087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9900" marR="5080" indent="-457200" algn="l" rtl="0">
              <a:lnSpc>
                <a:spcPct val="101099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r>
              <a:rPr sz="3050" spc="20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The </a:t>
            </a:r>
            <a:r>
              <a:rPr lang="en-US" sz="3050" spc="20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premium range of</a:t>
            </a:r>
            <a:r>
              <a:rPr sz="3050" spc="15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 JetCare solutions </a:t>
            </a:r>
            <a:r>
              <a:rPr sz="3050" spc="20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 </a:t>
            </a:r>
            <a:r>
              <a:rPr sz="3050" spc="15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guarantee</a:t>
            </a:r>
            <a:r>
              <a:rPr sz="3050" spc="10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 </a:t>
            </a:r>
            <a:r>
              <a:rPr sz="3050" spc="15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treatment</a:t>
            </a:r>
            <a:r>
              <a:rPr sz="3050" spc="10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 </a:t>
            </a:r>
            <a:r>
              <a:rPr sz="3050" spc="15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success</a:t>
            </a:r>
            <a:r>
              <a:rPr sz="3050" spc="10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 </a:t>
            </a:r>
            <a:r>
              <a:rPr sz="3050" spc="20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and</a:t>
            </a:r>
            <a:r>
              <a:rPr sz="3050" spc="15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 customer </a:t>
            </a:r>
            <a:r>
              <a:rPr sz="3050" spc="-700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 </a:t>
            </a:r>
            <a:r>
              <a:rPr sz="3050" spc="15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satisfaction </a:t>
            </a:r>
            <a:r>
              <a:rPr sz="3050" spc="20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due </a:t>
            </a:r>
            <a:r>
              <a:rPr sz="3050" spc="15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to the calibration, coherence </a:t>
            </a:r>
            <a:r>
              <a:rPr sz="3050" spc="20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and </a:t>
            </a:r>
            <a:r>
              <a:rPr sz="3050" spc="15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correlation </a:t>
            </a:r>
            <a:r>
              <a:rPr sz="3050" spc="20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between </a:t>
            </a:r>
            <a:r>
              <a:rPr sz="3050" spc="15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the </a:t>
            </a:r>
            <a:r>
              <a:rPr sz="3050" spc="20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 </a:t>
            </a:r>
            <a:r>
              <a:rPr sz="3050" spc="15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device,</a:t>
            </a:r>
            <a:r>
              <a:rPr sz="3050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 </a:t>
            </a:r>
            <a:r>
              <a:rPr sz="3050" spc="15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handpieces</a:t>
            </a:r>
            <a:r>
              <a:rPr sz="3050" spc="5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 </a:t>
            </a:r>
            <a:r>
              <a:rPr sz="3050" spc="20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and</a:t>
            </a:r>
            <a:r>
              <a:rPr sz="3050" spc="5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 </a:t>
            </a:r>
            <a:r>
              <a:rPr sz="3050" spc="15" dirty="0">
                <a:solidFill>
                  <a:srgbClr val="413951"/>
                </a:solidFill>
                <a:latin typeface="Raleway SemiBold" pitchFamily="2" charset="0"/>
                <a:cs typeface="Raleway ExtraBold"/>
              </a:rPr>
              <a:t>reagents</a:t>
            </a:r>
            <a:endParaRPr sz="3050" dirty="0">
              <a:latin typeface="Raleway SemiBold" pitchFamily="2" charset="0"/>
              <a:cs typeface="Raleway ExtraBold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7722" y="1364596"/>
            <a:ext cx="194615" cy="19636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286295" y="1364589"/>
            <a:ext cx="701675" cy="158750"/>
            <a:chOff x="2286295" y="1364589"/>
            <a:chExt cx="701675" cy="1587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295" y="1376292"/>
              <a:ext cx="180144" cy="1470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87772" y="1417551"/>
              <a:ext cx="89829" cy="1046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87015" y="1376292"/>
              <a:ext cx="188668" cy="1470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01102" y="1416235"/>
              <a:ext cx="76887" cy="1070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06980" y="1364589"/>
              <a:ext cx="80562" cy="152466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1105991" y="866334"/>
            <a:ext cx="121920" cy="363220"/>
          </a:xfrm>
          <a:custGeom>
            <a:avLst/>
            <a:gdLst/>
            <a:ahLst/>
            <a:cxnLst/>
            <a:rect l="l" t="t" r="r" b="b"/>
            <a:pathLst>
              <a:path w="121919" h="363219">
                <a:moveTo>
                  <a:pt x="121629" y="0"/>
                </a:moveTo>
                <a:lnTo>
                  <a:pt x="96353" y="0"/>
                </a:lnTo>
                <a:lnTo>
                  <a:pt x="96353" y="275845"/>
                </a:lnTo>
                <a:lnTo>
                  <a:pt x="92223" y="303988"/>
                </a:lnTo>
                <a:lnTo>
                  <a:pt x="80294" y="324210"/>
                </a:lnTo>
                <a:lnTo>
                  <a:pt x="61256" y="336413"/>
                </a:lnTo>
                <a:lnTo>
                  <a:pt x="35799" y="340502"/>
                </a:lnTo>
                <a:lnTo>
                  <a:pt x="26576" y="340126"/>
                </a:lnTo>
                <a:lnTo>
                  <a:pt x="17307" y="339065"/>
                </a:lnTo>
                <a:lnTo>
                  <a:pt x="8334" y="337419"/>
                </a:lnTo>
                <a:lnTo>
                  <a:pt x="0" y="335288"/>
                </a:lnTo>
                <a:lnTo>
                  <a:pt x="3675" y="359266"/>
                </a:lnTo>
                <a:lnTo>
                  <a:pt x="10543" y="360721"/>
                </a:lnTo>
                <a:lnTo>
                  <a:pt x="18293" y="361879"/>
                </a:lnTo>
                <a:lnTo>
                  <a:pt x="26635" y="362644"/>
                </a:lnTo>
                <a:lnTo>
                  <a:pt x="35276" y="362920"/>
                </a:lnTo>
                <a:lnTo>
                  <a:pt x="70096" y="357414"/>
                </a:lnTo>
                <a:lnTo>
                  <a:pt x="97410" y="340764"/>
                </a:lnTo>
                <a:lnTo>
                  <a:pt x="115246" y="312774"/>
                </a:lnTo>
                <a:lnTo>
                  <a:pt x="121629" y="273248"/>
                </a:lnTo>
                <a:lnTo>
                  <a:pt x="121629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324710" y="859681"/>
            <a:ext cx="1129030" cy="372110"/>
            <a:chOff x="1324710" y="859681"/>
            <a:chExt cx="1129030" cy="372110"/>
          </a:xfrm>
        </p:grpSpPr>
        <p:sp>
          <p:nvSpPr>
            <p:cNvPr id="15" name="object 15"/>
            <p:cNvSpPr/>
            <p:nvPr/>
          </p:nvSpPr>
          <p:spPr>
            <a:xfrm>
              <a:off x="1324698" y="865891"/>
              <a:ext cx="485140" cy="360680"/>
            </a:xfrm>
            <a:custGeom>
              <a:avLst/>
              <a:gdLst/>
              <a:ahLst/>
              <a:cxnLst/>
              <a:rect l="l" t="t" r="r" b="b"/>
              <a:pathLst>
                <a:path w="485139" h="360680">
                  <a:moveTo>
                    <a:pt x="187960" y="337820"/>
                  </a:moveTo>
                  <a:lnTo>
                    <a:pt x="25146" y="337820"/>
                  </a:lnTo>
                  <a:lnTo>
                    <a:pt x="25146" y="182956"/>
                  </a:lnTo>
                  <a:lnTo>
                    <a:pt x="154965" y="182956"/>
                  </a:lnTo>
                  <a:lnTo>
                    <a:pt x="151828" y="160540"/>
                  </a:lnTo>
                  <a:lnTo>
                    <a:pt x="25146" y="160540"/>
                  </a:lnTo>
                  <a:lnTo>
                    <a:pt x="25146" y="22872"/>
                  </a:lnTo>
                  <a:lnTo>
                    <a:pt x="182714" y="22872"/>
                  </a:lnTo>
                  <a:lnTo>
                    <a:pt x="182714" y="444"/>
                  </a:lnTo>
                  <a:lnTo>
                    <a:pt x="0" y="444"/>
                  </a:lnTo>
                  <a:lnTo>
                    <a:pt x="0" y="360248"/>
                  </a:lnTo>
                  <a:lnTo>
                    <a:pt x="187960" y="360248"/>
                  </a:lnTo>
                  <a:lnTo>
                    <a:pt x="187960" y="337820"/>
                  </a:lnTo>
                  <a:close/>
                </a:path>
                <a:path w="485139" h="360680">
                  <a:moveTo>
                    <a:pt x="485000" y="0"/>
                  </a:moveTo>
                  <a:lnTo>
                    <a:pt x="225856" y="0"/>
                  </a:lnTo>
                  <a:lnTo>
                    <a:pt x="225856" y="22860"/>
                  </a:lnTo>
                  <a:lnTo>
                    <a:pt x="343941" y="22860"/>
                  </a:lnTo>
                  <a:lnTo>
                    <a:pt x="343941" y="360680"/>
                  </a:lnTo>
                  <a:lnTo>
                    <a:pt x="369023" y="360680"/>
                  </a:lnTo>
                  <a:lnTo>
                    <a:pt x="369023" y="22860"/>
                  </a:lnTo>
                  <a:lnTo>
                    <a:pt x="485000" y="22860"/>
                  </a:lnTo>
                  <a:lnTo>
                    <a:pt x="485000" y="0"/>
                  </a:lnTo>
                  <a:close/>
                </a:path>
              </a:pathLst>
            </a:custGeom>
            <a:solidFill>
              <a:srgbClr val="CFA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12975" y="859681"/>
              <a:ext cx="641350" cy="372110"/>
            </a:xfrm>
            <a:custGeom>
              <a:avLst/>
              <a:gdLst/>
              <a:ahLst/>
              <a:cxnLst/>
              <a:rect l="l" t="t" r="r" b="b"/>
              <a:pathLst>
                <a:path w="641350" h="372109">
                  <a:moveTo>
                    <a:pt x="274167" y="337007"/>
                  </a:moveTo>
                  <a:lnTo>
                    <a:pt x="266928" y="290817"/>
                  </a:lnTo>
                  <a:lnTo>
                    <a:pt x="244538" y="305168"/>
                  </a:lnTo>
                  <a:lnTo>
                    <a:pt x="220243" y="316496"/>
                  </a:lnTo>
                  <a:lnTo>
                    <a:pt x="194106" y="323951"/>
                  </a:lnTo>
                  <a:lnTo>
                    <a:pt x="166179" y="326618"/>
                  </a:lnTo>
                  <a:lnTo>
                    <a:pt x="117627" y="316763"/>
                  </a:lnTo>
                  <a:lnTo>
                    <a:pt x="81203" y="288594"/>
                  </a:lnTo>
                  <a:lnTo>
                    <a:pt x="58305" y="244271"/>
                  </a:lnTo>
                  <a:lnTo>
                    <a:pt x="50368" y="185915"/>
                  </a:lnTo>
                  <a:lnTo>
                    <a:pt x="55435" y="138125"/>
                  </a:lnTo>
                  <a:lnTo>
                    <a:pt x="70192" y="98958"/>
                  </a:lnTo>
                  <a:lnTo>
                    <a:pt x="94005" y="69557"/>
                  </a:lnTo>
                  <a:lnTo>
                    <a:pt x="126212" y="51079"/>
                  </a:lnTo>
                  <a:lnTo>
                    <a:pt x="166179" y="44665"/>
                  </a:lnTo>
                  <a:lnTo>
                    <a:pt x="193586" y="47320"/>
                  </a:lnTo>
                  <a:lnTo>
                    <a:pt x="218363" y="54660"/>
                  </a:lnTo>
                  <a:lnTo>
                    <a:pt x="240817" y="65697"/>
                  </a:lnTo>
                  <a:lnTo>
                    <a:pt x="261213" y="79463"/>
                  </a:lnTo>
                  <a:lnTo>
                    <a:pt x="268490" y="29603"/>
                  </a:lnTo>
                  <a:lnTo>
                    <a:pt x="246951" y="17094"/>
                  </a:lnTo>
                  <a:lnTo>
                    <a:pt x="223215" y="7797"/>
                  </a:lnTo>
                  <a:lnTo>
                    <a:pt x="196672" y="2006"/>
                  </a:lnTo>
                  <a:lnTo>
                    <a:pt x="166674" y="0"/>
                  </a:lnTo>
                  <a:lnTo>
                    <a:pt x="119354" y="6096"/>
                  </a:lnTo>
                  <a:lnTo>
                    <a:pt x="78701" y="23647"/>
                  </a:lnTo>
                  <a:lnTo>
                    <a:pt x="45567" y="51549"/>
                  </a:lnTo>
                  <a:lnTo>
                    <a:pt x="20828" y="88709"/>
                  </a:lnTo>
                  <a:lnTo>
                    <a:pt x="5359" y="134035"/>
                  </a:lnTo>
                  <a:lnTo>
                    <a:pt x="0" y="186436"/>
                  </a:lnTo>
                  <a:lnTo>
                    <a:pt x="5283" y="238569"/>
                  </a:lnTo>
                  <a:lnTo>
                    <a:pt x="20561" y="283654"/>
                  </a:lnTo>
                  <a:lnTo>
                    <a:pt x="45046" y="320598"/>
                  </a:lnTo>
                  <a:lnTo>
                    <a:pt x="77939" y="348322"/>
                  </a:lnTo>
                  <a:lnTo>
                    <a:pt x="118402" y="365760"/>
                  </a:lnTo>
                  <a:lnTo>
                    <a:pt x="165658" y="371805"/>
                  </a:lnTo>
                  <a:lnTo>
                    <a:pt x="196049" y="369214"/>
                  </a:lnTo>
                  <a:lnTo>
                    <a:pt x="224980" y="362000"/>
                  </a:lnTo>
                  <a:lnTo>
                    <a:pt x="251383" y="350989"/>
                  </a:lnTo>
                  <a:lnTo>
                    <a:pt x="274167" y="337007"/>
                  </a:lnTo>
                  <a:close/>
                </a:path>
                <a:path w="641350" h="372109">
                  <a:moveTo>
                    <a:pt x="640727" y="358863"/>
                  </a:moveTo>
                  <a:lnTo>
                    <a:pt x="601319" y="258140"/>
                  </a:lnTo>
                  <a:lnTo>
                    <a:pt x="584454" y="215036"/>
                  </a:lnTo>
                  <a:lnTo>
                    <a:pt x="534758" y="88011"/>
                  </a:lnTo>
                  <a:lnTo>
                    <a:pt x="534758" y="215036"/>
                  </a:lnTo>
                  <a:lnTo>
                    <a:pt x="420001" y="215036"/>
                  </a:lnTo>
                  <a:lnTo>
                    <a:pt x="477126" y="63919"/>
                  </a:lnTo>
                  <a:lnTo>
                    <a:pt x="534758" y="215036"/>
                  </a:lnTo>
                  <a:lnTo>
                    <a:pt x="534758" y="88011"/>
                  </a:lnTo>
                  <a:lnTo>
                    <a:pt x="525335" y="63919"/>
                  </a:lnTo>
                  <a:lnTo>
                    <a:pt x="502589" y="5765"/>
                  </a:lnTo>
                  <a:lnTo>
                    <a:pt x="453771" y="5765"/>
                  </a:lnTo>
                  <a:lnTo>
                    <a:pt x="313563" y="365620"/>
                  </a:lnTo>
                  <a:lnTo>
                    <a:pt x="362902" y="365620"/>
                  </a:lnTo>
                  <a:lnTo>
                    <a:pt x="403390" y="258140"/>
                  </a:lnTo>
                  <a:lnTo>
                    <a:pt x="551383" y="258140"/>
                  </a:lnTo>
                  <a:lnTo>
                    <a:pt x="593458" y="369252"/>
                  </a:lnTo>
                  <a:lnTo>
                    <a:pt x="640727" y="358863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2508149" y="867173"/>
            <a:ext cx="245110" cy="361950"/>
          </a:xfrm>
          <a:custGeom>
            <a:avLst/>
            <a:gdLst/>
            <a:ahLst/>
            <a:cxnLst/>
            <a:rect l="l" t="t" r="r" b="b"/>
            <a:pathLst>
              <a:path w="245110" h="361950">
                <a:moveTo>
                  <a:pt x="142540" y="207187"/>
                </a:moveTo>
                <a:lnTo>
                  <a:pt x="85662" y="207187"/>
                </a:lnTo>
                <a:lnTo>
                  <a:pt x="195250" y="361926"/>
                </a:lnTo>
                <a:lnTo>
                  <a:pt x="244568" y="351015"/>
                </a:lnTo>
                <a:lnTo>
                  <a:pt x="142540" y="207187"/>
                </a:lnTo>
                <a:close/>
              </a:path>
              <a:path w="245110" h="361950">
                <a:moveTo>
                  <a:pt x="97620" y="0"/>
                </a:moveTo>
                <a:lnTo>
                  <a:pt x="0" y="0"/>
                </a:lnTo>
                <a:lnTo>
                  <a:pt x="0" y="358292"/>
                </a:lnTo>
                <a:lnTo>
                  <a:pt x="48815" y="358292"/>
                </a:lnTo>
                <a:lnTo>
                  <a:pt x="48815" y="207187"/>
                </a:lnTo>
                <a:lnTo>
                  <a:pt x="142540" y="207187"/>
                </a:lnTo>
                <a:lnTo>
                  <a:pt x="138121" y="200957"/>
                </a:lnTo>
                <a:lnTo>
                  <a:pt x="170093" y="187571"/>
                </a:lnTo>
                <a:lnTo>
                  <a:pt x="194857" y="166742"/>
                </a:lnTo>
                <a:lnTo>
                  <a:pt x="195177" y="166172"/>
                </a:lnTo>
                <a:lnTo>
                  <a:pt x="48815" y="166172"/>
                </a:lnTo>
                <a:lnTo>
                  <a:pt x="48815" y="43098"/>
                </a:lnTo>
                <a:lnTo>
                  <a:pt x="196983" y="43098"/>
                </a:lnTo>
                <a:lnTo>
                  <a:pt x="184537" y="26349"/>
                </a:lnTo>
                <a:lnTo>
                  <a:pt x="147091" y="6701"/>
                </a:lnTo>
                <a:lnTo>
                  <a:pt x="97620" y="0"/>
                </a:lnTo>
                <a:close/>
              </a:path>
              <a:path w="245110" h="361950">
                <a:moveTo>
                  <a:pt x="196983" y="43098"/>
                </a:moveTo>
                <a:lnTo>
                  <a:pt x="95546" y="43098"/>
                </a:lnTo>
                <a:lnTo>
                  <a:pt x="126973" y="47193"/>
                </a:lnTo>
                <a:lnTo>
                  <a:pt x="149549" y="59125"/>
                </a:lnTo>
                <a:lnTo>
                  <a:pt x="163169" y="78362"/>
                </a:lnTo>
                <a:lnTo>
                  <a:pt x="167733" y="104373"/>
                </a:lnTo>
                <a:lnTo>
                  <a:pt x="162289" y="131116"/>
                </a:lnTo>
                <a:lnTo>
                  <a:pt x="146766" y="150461"/>
                </a:lnTo>
                <a:lnTo>
                  <a:pt x="122379" y="162212"/>
                </a:lnTo>
                <a:lnTo>
                  <a:pt x="90342" y="166172"/>
                </a:lnTo>
                <a:lnTo>
                  <a:pt x="195177" y="166172"/>
                </a:lnTo>
                <a:lnTo>
                  <a:pt x="210858" y="138222"/>
                </a:lnTo>
                <a:lnTo>
                  <a:pt x="216537" y="101766"/>
                </a:lnTo>
                <a:lnTo>
                  <a:pt x="208253" y="58265"/>
                </a:lnTo>
                <a:lnTo>
                  <a:pt x="196983" y="43098"/>
                </a:lnTo>
                <a:close/>
              </a:path>
            </a:pathLst>
          </a:custGeom>
          <a:solidFill>
            <a:srgbClr val="0B2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00450" y="867169"/>
            <a:ext cx="198755" cy="358775"/>
          </a:xfrm>
          <a:custGeom>
            <a:avLst/>
            <a:gdLst/>
            <a:ahLst/>
            <a:cxnLst/>
            <a:rect l="l" t="t" r="r" b="b"/>
            <a:pathLst>
              <a:path w="198755" h="358775">
                <a:moveTo>
                  <a:pt x="193156" y="0"/>
                </a:moveTo>
                <a:lnTo>
                  <a:pt x="0" y="0"/>
                </a:lnTo>
                <a:lnTo>
                  <a:pt x="0" y="358292"/>
                </a:lnTo>
                <a:lnTo>
                  <a:pt x="198360" y="358292"/>
                </a:lnTo>
                <a:lnTo>
                  <a:pt x="198360" y="313634"/>
                </a:lnTo>
                <a:lnTo>
                  <a:pt x="48804" y="313634"/>
                </a:lnTo>
                <a:lnTo>
                  <a:pt x="48804" y="193166"/>
                </a:lnTo>
                <a:lnTo>
                  <a:pt x="168246" y="193166"/>
                </a:lnTo>
                <a:lnTo>
                  <a:pt x="160968" y="148508"/>
                </a:lnTo>
                <a:lnTo>
                  <a:pt x="48804" y="148508"/>
                </a:lnTo>
                <a:lnTo>
                  <a:pt x="48804" y="44658"/>
                </a:lnTo>
                <a:lnTo>
                  <a:pt x="193156" y="44658"/>
                </a:lnTo>
                <a:lnTo>
                  <a:pt x="193156" y="0"/>
                </a:lnTo>
                <a:close/>
              </a:path>
            </a:pathLst>
          </a:custGeom>
          <a:solidFill>
            <a:srgbClr val="0B2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6948" y="335184"/>
            <a:ext cx="596900" cy="1242695"/>
          </a:xfrm>
          <a:custGeom>
            <a:avLst/>
            <a:gdLst/>
            <a:ahLst/>
            <a:cxnLst/>
            <a:rect l="l" t="t" r="r" b="b"/>
            <a:pathLst>
              <a:path w="596900" h="1242695">
                <a:moveTo>
                  <a:pt x="431622" y="256692"/>
                </a:moveTo>
                <a:lnTo>
                  <a:pt x="388150" y="256692"/>
                </a:lnTo>
                <a:lnTo>
                  <a:pt x="388150" y="820026"/>
                </a:lnTo>
                <a:lnTo>
                  <a:pt x="383095" y="863841"/>
                </a:lnTo>
                <a:lnTo>
                  <a:pt x="368681" y="904087"/>
                </a:lnTo>
                <a:lnTo>
                  <a:pt x="346075" y="939609"/>
                </a:lnTo>
                <a:lnTo>
                  <a:pt x="316420" y="969251"/>
                </a:lnTo>
                <a:lnTo>
                  <a:pt x="280898" y="991857"/>
                </a:lnTo>
                <a:lnTo>
                  <a:pt x="240652" y="1006259"/>
                </a:lnTo>
                <a:lnTo>
                  <a:pt x="196837" y="1011326"/>
                </a:lnTo>
                <a:lnTo>
                  <a:pt x="93738" y="1011326"/>
                </a:lnTo>
                <a:lnTo>
                  <a:pt x="93738" y="1054798"/>
                </a:lnTo>
                <a:lnTo>
                  <a:pt x="196837" y="1054798"/>
                </a:lnTo>
                <a:lnTo>
                  <a:pt x="244094" y="1050023"/>
                </a:lnTo>
                <a:lnTo>
                  <a:pt x="288137" y="1036320"/>
                </a:lnTo>
                <a:lnTo>
                  <a:pt x="328015" y="1014653"/>
                </a:lnTo>
                <a:lnTo>
                  <a:pt x="362775" y="985964"/>
                </a:lnTo>
                <a:lnTo>
                  <a:pt x="391464" y="951204"/>
                </a:lnTo>
                <a:lnTo>
                  <a:pt x="413143" y="911326"/>
                </a:lnTo>
                <a:lnTo>
                  <a:pt x="426834" y="867283"/>
                </a:lnTo>
                <a:lnTo>
                  <a:pt x="431622" y="820026"/>
                </a:lnTo>
                <a:lnTo>
                  <a:pt x="431622" y="256692"/>
                </a:lnTo>
                <a:close/>
              </a:path>
              <a:path w="596900" h="1242695">
                <a:moveTo>
                  <a:pt x="514045" y="0"/>
                </a:moveTo>
                <a:lnTo>
                  <a:pt x="470573" y="0"/>
                </a:lnTo>
                <a:lnTo>
                  <a:pt x="470573" y="829259"/>
                </a:lnTo>
                <a:lnTo>
                  <a:pt x="466255" y="877265"/>
                </a:lnTo>
                <a:lnTo>
                  <a:pt x="453821" y="922464"/>
                </a:lnTo>
                <a:lnTo>
                  <a:pt x="434022" y="964107"/>
                </a:lnTo>
                <a:lnTo>
                  <a:pt x="407606" y="1001445"/>
                </a:lnTo>
                <a:lnTo>
                  <a:pt x="375361" y="1033691"/>
                </a:lnTo>
                <a:lnTo>
                  <a:pt x="338035" y="1060094"/>
                </a:lnTo>
                <a:lnTo>
                  <a:pt x="296392" y="1079906"/>
                </a:lnTo>
                <a:lnTo>
                  <a:pt x="251180" y="1092352"/>
                </a:lnTo>
                <a:lnTo>
                  <a:pt x="203174" y="1096657"/>
                </a:lnTo>
                <a:lnTo>
                  <a:pt x="0" y="1096657"/>
                </a:lnTo>
                <a:lnTo>
                  <a:pt x="0" y="1140129"/>
                </a:lnTo>
                <a:lnTo>
                  <a:pt x="203174" y="1140129"/>
                </a:lnTo>
                <a:lnTo>
                  <a:pt x="249059" y="1136751"/>
                </a:lnTo>
                <a:lnTo>
                  <a:pt x="292862" y="1126947"/>
                </a:lnTo>
                <a:lnTo>
                  <a:pt x="334111" y="1111186"/>
                </a:lnTo>
                <a:lnTo>
                  <a:pt x="372325" y="1089977"/>
                </a:lnTo>
                <a:lnTo>
                  <a:pt x="407022" y="1063777"/>
                </a:lnTo>
                <a:lnTo>
                  <a:pt x="437705" y="1033094"/>
                </a:lnTo>
                <a:lnTo>
                  <a:pt x="463892" y="998410"/>
                </a:lnTo>
                <a:lnTo>
                  <a:pt x="485114" y="960196"/>
                </a:lnTo>
                <a:lnTo>
                  <a:pt x="500862" y="918933"/>
                </a:lnTo>
                <a:lnTo>
                  <a:pt x="510667" y="875131"/>
                </a:lnTo>
                <a:lnTo>
                  <a:pt x="514045" y="829259"/>
                </a:lnTo>
                <a:lnTo>
                  <a:pt x="514045" y="0"/>
                </a:lnTo>
                <a:close/>
              </a:path>
              <a:path w="596900" h="1242695">
                <a:moveTo>
                  <a:pt x="596811" y="190398"/>
                </a:moveTo>
                <a:lnTo>
                  <a:pt x="553339" y="190398"/>
                </a:lnTo>
                <a:lnTo>
                  <a:pt x="553339" y="855154"/>
                </a:lnTo>
                <a:lnTo>
                  <a:pt x="550202" y="901700"/>
                </a:lnTo>
                <a:lnTo>
                  <a:pt x="541058" y="946365"/>
                </a:lnTo>
                <a:lnTo>
                  <a:pt x="526313" y="988733"/>
                </a:lnTo>
                <a:lnTo>
                  <a:pt x="506374" y="1028382"/>
                </a:lnTo>
                <a:lnTo>
                  <a:pt x="481685" y="1064920"/>
                </a:lnTo>
                <a:lnTo>
                  <a:pt x="452628" y="1097927"/>
                </a:lnTo>
                <a:lnTo>
                  <a:pt x="419620" y="1126985"/>
                </a:lnTo>
                <a:lnTo>
                  <a:pt x="383082" y="1151674"/>
                </a:lnTo>
                <a:lnTo>
                  <a:pt x="343433" y="1171613"/>
                </a:lnTo>
                <a:lnTo>
                  <a:pt x="301066" y="1186357"/>
                </a:lnTo>
                <a:lnTo>
                  <a:pt x="256400" y="1195501"/>
                </a:lnTo>
                <a:lnTo>
                  <a:pt x="209854" y="1198638"/>
                </a:lnTo>
                <a:lnTo>
                  <a:pt x="93738" y="1198638"/>
                </a:lnTo>
                <a:lnTo>
                  <a:pt x="93738" y="1242123"/>
                </a:lnTo>
                <a:lnTo>
                  <a:pt x="209854" y="1242123"/>
                </a:lnTo>
                <a:lnTo>
                  <a:pt x="258330" y="1239100"/>
                </a:lnTo>
                <a:lnTo>
                  <a:pt x="305015" y="1230274"/>
                </a:lnTo>
                <a:lnTo>
                  <a:pt x="349567" y="1216025"/>
                </a:lnTo>
                <a:lnTo>
                  <a:pt x="391617" y="1196708"/>
                </a:lnTo>
                <a:lnTo>
                  <a:pt x="430784" y="1172692"/>
                </a:lnTo>
                <a:lnTo>
                  <a:pt x="466712" y="1144333"/>
                </a:lnTo>
                <a:lnTo>
                  <a:pt x="499033" y="1112012"/>
                </a:lnTo>
                <a:lnTo>
                  <a:pt x="527380" y="1076083"/>
                </a:lnTo>
                <a:lnTo>
                  <a:pt x="551408" y="1036916"/>
                </a:lnTo>
                <a:lnTo>
                  <a:pt x="570725" y="994867"/>
                </a:lnTo>
                <a:lnTo>
                  <a:pt x="584974" y="950328"/>
                </a:lnTo>
                <a:lnTo>
                  <a:pt x="593788" y="903630"/>
                </a:lnTo>
                <a:lnTo>
                  <a:pt x="596811" y="855154"/>
                </a:lnTo>
                <a:lnTo>
                  <a:pt x="596811" y="190398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13">
            <a:extLst>
              <a:ext uri="{FF2B5EF4-FFF2-40B4-BE49-F238E27FC236}">
                <a16:creationId xmlns:a16="http://schemas.microsoft.com/office/drawing/2014/main" id="{1871EB00-F1ED-4A05-A394-DF0ED19CC485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34" name="object 13">
            <a:extLst>
              <a:ext uri="{FF2B5EF4-FFF2-40B4-BE49-F238E27FC236}">
                <a16:creationId xmlns:a16="http://schemas.microsoft.com/office/drawing/2014/main" id="{E17A3EC1-C00D-4573-BC9F-D786E92898A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5E482CE8-E600-473E-8761-9A4C9E817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84CAD5-B3EB-48EA-B6AE-E32903AF12A1}"/>
              </a:ext>
            </a:extLst>
          </p:cNvPr>
          <p:cNvSpPr txBox="1"/>
          <p:nvPr/>
        </p:nvSpPr>
        <p:spPr>
          <a:xfrm>
            <a:off x="376948" y="2249264"/>
            <a:ext cx="18308985" cy="15004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3050" spc="20" dirty="0">
                <a:latin typeface="Raleway SemiBold" pitchFamily="2" charset="0"/>
              </a:rPr>
              <a:t>A</a:t>
            </a:r>
            <a:r>
              <a:rPr lang="en-US" sz="3050" dirty="0">
                <a:latin typeface="Raleway SemiBold" pitchFamily="2" charset="0"/>
              </a:rPr>
              <a:t> </a:t>
            </a:r>
            <a:r>
              <a:rPr lang="en-US" sz="3050" spc="15" dirty="0">
                <a:latin typeface="Raleway SemiBold" pitchFamily="2" charset="0"/>
              </a:rPr>
              <a:t>solid</a:t>
            </a:r>
            <a:r>
              <a:rPr lang="en-US" sz="3050" spc="5" dirty="0">
                <a:latin typeface="Raleway SemiBold" pitchFamily="2" charset="0"/>
              </a:rPr>
              <a:t> </a:t>
            </a:r>
            <a:r>
              <a:rPr lang="en-US" sz="3050" spc="20" dirty="0">
                <a:latin typeface="Raleway SemiBold" pitchFamily="2" charset="0"/>
              </a:rPr>
              <a:t>R&amp;D</a:t>
            </a:r>
            <a:r>
              <a:rPr lang="en-US" sz="3050" spc="5" dirty="0">
                <a:latin typeface="Raleway SemiBold" pitchFamily="2" charset="0"/>
              </a:rPr>
              <a:t> </a:t>
            </a:r>
            <a:r>
              <a:rPr lang="en-US" sz="3050" spc="15" dirty="0">
                <a:latin typeface="Raleway SemiBold" pitchFamily="2" charset="0"/>
              </a:rPr>
              <a:t>platform</a:t>
            </a:r>
            <a:r>
              <a:rPr lang="en-US" sz="3050" dirty="0">
                <a:latin typeface="Raleway SemiBold" pitchFamily="2" charset="0"/>
              </a:rPr>
              <a:t> </a:t>
            </a:r>
            <a:r>
              <a:rPr lang="en-US" sz="3050" spc="15" dirty="0">
                <a:latin typeface="Raleway SemiBold" pitchFamily="2" charset="0"/>
              </a:rPr>
              <a:t>for</a:t>
            </a:r>
            <a:r>
              <a:rPr lang="en-US" sz="3050" spc="5" dirty="0">
                <a:latin typeface="Raleway SemiBold" pitchFamily="2" charset="0"/>
              </a:rPr>
              <a:t> </a:t>
            </a:r>
            <a:r>
              <a:rPr lang="en-US" sz="3050" spc="15" dirty="0">
                <a:latin typeface="Raleway SemiBold" pitchFamily="2" charset="0"/>
              </a:rPr>
              <a:t>on-going</a:t>
            </a:r>
            <a:r>
              <a:rPr lang="en-US" sz="3050" spc="5" dirty="0">
                <a:latin typeface="Raleway SemiBold" pitchFamily="2" charset="0"/>
              </a:rPr>
              <a:t> </a:t>
            </a:r>
            <a:r>
              <a:rPr lang="en-US" sz="3050" spc="15" dirty="0" err="1">
                <a:latin typeface="Raleway SemiBold" pitchFamily="2" charset="0"/>
              </a:rPr>
              <a:t>JetCare</a:t>
            </a:r>
            <a:r>
              <a:rPr lang="en-US" sz="3050" spc="15" dirty="0">
                <a:latin typeface="Raleway SemiBold" pitchFamily="2" charset="0"/>
              </a:rPr>
              <a:t> </a:t>
            </a:r>
            <a:r>
              <a:rPr lang="en-US" sz="3050" spc="-700" dirty="0">
                <a:latin typeface="Raleway SemiBold" pitchFamily="2" charset="0"/>
              </a:rPr>
              <a:t> </a:t>
            </a:r>
            <a:r>
              <a:rPr lang="en-US" sz="3050" spc="15" dirty="0">
                <a:latin typeface="Raleway SemiBold" pitchFamily="2" charset="0"/>
              </a:rPr>
              <a:t>innovation</a:t>
            </a:r>
          </a:p>
          <a:p>
            <a:pPr marL="1828800" lvl="3" indent="-457200" algn="l" rtl="0">
              <a:buFont typeface="Arial" panose="020B0604020202020204" pitchFamily="34" charset="0"/>
              <a:buChar char="•"/>
            </a:pPr>
            <a:r>
              <a:rPr lang="en-US" sz="3050" spc="15" dirty="0">
                <a:latin typeface="Raleway SemiBold" pitchFamily="2" charset="0"/>
              </a:rPr>
              <a:t>continually to </a:t>
            </a:r>
            <a:r>
              <a:rPr lang="en-US" sz="3050" spc="20" dirty="0">
                <a:latin typeface="Raleway SemiBold" pitchFamily="2" charset="0"/>
              </a:rPr>
              <a:t>be </a:t>
            </a:r>
            <a:r>
              <a:rPr lang="en-US" sz="3050" spc="15" dirty="0">
                <a:latin typeface="Raleway SemiBold" pitchFamily="2" charset="0"/>
              </a:rPr>
              <a:t>upgraded</a:t>
            </a:r>
            <a:endParaRPr lang="en-US" sz="3050" spc="20" dirty="0">
              <a:latin typeface="Raleway SemiBold" pitchFamily="2" charset="0"/>
            </a:endParaRPr>
          </a:p>
          <a:p>
            <a:pPr marL="1828800" lvl="3" indent="-457200" algn="l" rtl="0">
              <a:buFont typeface="Arial" panose="020B0604020202020204" pitchFamily="34" charset="0"/>
              <a:buChar char="•"/>
            </a:pPr>
            <a:r>
              <a:rPr lang="en-US" sz="3050" spc="15" dirty="0">
                <a:latin typeface="Raleway SemiBold" pitchFamily="2" charset="0"/>
              </a:rPr>
              <a:t>always</a:t>
            </a:r>
            <a:r>
              <a:rPr lang="en-US" sz="3050" dirty="0">
                <a:latin typeface="Raleway SemiBold" pitchFamily="2" charset="0"/>
              </a:rPr>
              <a:t> </a:t>
            </a:r>
            <a:r>
              <a:rPr lang="en-US" sz="3050" spc="15" dirty="0">
                <a:latin typeface="Raleway SemiBold" pitchFamily="2" charset="0"/>
              </a:rPr>
              <a:t>based</a:t>
            </a:r>
            <a:r>
              <a:rPr lang="en-US" sz="3050" spc="5" dirty="0">
                <a:latin typeface="Raleway SemiBold" pitchFamily="2" charset="0"/>
              </a:rPr>
              <a:t> </a:t>
            </a:r>
            <a:r>
              <a:rPr lang="en-US" sz="3050" spc="20" dirty="0">
                <a:latin typeface="Raleway SemiBold" pitchFamily="2" charset="0"/>
              </a:rPr>
              <a:t>on</a:t>
            </a:r>
            <a:r>
              <a:rPr lang="en-US" sz="3050" spc="5" dirty="0">
                <a:latin typeface="Raleway SemiBold" pitchFamily="2" charset="0"/>
              </a:rPr>
              <a:t> </a:t>
            </a:r>
            <a:r>
              <a:rPr lang="en-US" sz="3050" spc="20" dirty="0">
                <a:latin typeface="Raleway SemiBold" pitchFamily="2" charset="0"/>
              </a:rPr>
              <a:t>new</a:t>
            </a:r>
            <a:r>
              <a:rPr lang="en-US" sz="3050" spc="5" dirty="0">
                <a:latin typeface="Raleway SemiBold" pitchFamily="2" charset="0"/>
              </a:rPr>
              <a:t> </a:t>
            </a:r>
            <a:r>
              <a:rPr lang="en-US" sz="3050" spc="15" dirty="0">
                <a:latin typeface="Raleway SemiBold" pitchFamily="2" charset="0"/>
              </a:rPr>
              <a:t>research</a:t>
            </a:r>
            <a:endParaRPr lang="he-IL" sz="3050" dirty="0">
              <a:latin typeface="Raleway SemiBold" pitchFamily="2" charset="0"/>
            </a:endParaRPr>
          </a:p>
        </p:txBody>
      </p:sp>
      <p:pic>
        <p:nvPicPr>
          <p:cNvPr id="28" name="object 4">
            <a:extLst>
              <a:ext uri="{FF2B5EF4-FFF2-40B4-BE49-F238E27FC236}">
                <a16:creationId xmlns:a16="http://schemas.microsoft.com/office/drawing/2014/main" id="{C81334C3-576B-46C3-B9B7-EA6B62CA73B3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823450" y="6160345"/>
            <a:ext cx="9973675" cy="5361730"/>
          </a:xfrm>
          <a:prstGeom prst="rect">
            <a:avLst/>
          </a:prstGeom>
        </p:spPr>
      </p:pic>
      <p:sp>
        <p:nvSpPr>
          <p:cNvPr id="29" name="object 5">
            <a:extLst>
              <a:ext uri="{FF2B5EF4-FFF2-40B4-BE49-F238E27FC236}">
                <a16:creationId xmlns:a16="http://schemas.microsoft.com/office/drawing/2014/main" id="{4A9E7652-32B4-4DE5-A48F-E972036ADD42}"/>
              </a:ext>
            </a:extLst>
          </p:cNvPr>
          <p:cNvSpPr txBox="1"/>
          <p:nvPr/>
        </p:nvSpPr>
        <p:spPr>
          <a:xfrm>
            <a:off x="1365250" y="7959619"/>
            <a:ext cx="10210800" cy="219085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940560" algn="ctr" rtl="0">
              <a:lnSpc>
                <a:spcPct val="100699"/>
              </a:lnSpc>
              <a:spcBef>
                <a:spcPts val="1410"/>
              </a:spcBef>
            </a:pPr>
            <a:r>
              <a:rPr sz="7200" b="1" dirty="0">
                <a:solidFill>
                  <a:srgbClr val="413951"/>
                </a:solidFill>
                <a:latin typeface="Raleway SemiBold"/>
                <a:cs typeface="Raleway SemiBold"/>
              </a:rPr>
              <a:t>A new world of </a:t>
            </a:r>
            <a:r>
              <a:rPr sz="72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7200" b="1" dirty="0">
                <a:solidFill>
                  <a:srgbClr val="413951"/>
                </a:solidFill>
                <a:latin typeface="Raleway SemiBold"/>
                <a:cs typeface="Raleway SemiBold"/>
              </a:rPr>
              <a:t>JetCare</a:t>
            </a:r>
            <a:r>
              <a:rPr sz="7200" b="1" spc="-8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7200" b="1" dirty="0">
                <a:solidFill>
                  <a:srgbClr val="413951"/>
                </a:solidFill>
                <a:latin typeface="Raleway SemiBold"/>
                <a:cs typeface="Raleway SemiBold"/>
              </a:rPr>
              <a:t>awaits…</a:t>
            </a:r>
            <a:endParaRPr lang="he-IL" sz="7200" b="1" dirty="0">
              <a:solidFill>
                <a:srgbClr val="413951"/>
              </a:solidFill>
              <a:latin typeface="Raleway SemiBold"/>
              <a:cs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78556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ject 4">
            <a:extLst>
              <a:ext uri="{FF2B5EF4-FFF2-40B4-BE49-F238E27FC236}">
                <a16:creationId xmlns:a16="http://schemas.microsoft.com/office/drawing/2014/main" id="{7FF96F8F-5F72-44B2-8C56-4BA0BC2D01B4}"/>
              </a:ext>
            </a:extLst>
          </p:cNvPr>
          <p:cNvPicPr/>
          <p:nvPr/>
        </p:nvPicPr>
        <p:blipFill rotWithShape="1">
          <a:blip r:embed="rId2" cstate="print"/>
          <a:srcRect l="14745"/>
          <a:stretch/>
        </p:blipFill>
        <p:spPr>
          <a:xfrm>
            <a:off x="12045288" y="5742414"/>
            <a:ext cx="7841333" cy="5147472"/>
          </a:xfrm>
          <a:prstGeom prst="rect">
            <a:avLst/>
          </a:prstGeom>
        </p:spPr>
      </p:pic>
      <p:pic>
        <p:nvPicPr>
          <p:cNvPr id="32" name="object 20">
            <a:extLst>
              <a:ext uri="{FF2B5EF4-FFF2-40B4-BE49-F238E27FC236}">
                <a16:creationId xmlns:a16="http://schemas.microsoft.com/office/drawing/2014/main" id="{03668A1A-76ED-4E39-988B-3E7930BF27D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229" y="6202771"/>
            <a:ext cx="2956691" cy="3824683"/>
          </a:xfrm>
          <a:prstGeom prst="rect">
            <a:avLst/>
          </a:prstGeom>
        </p:spPr>
      </p:pic>
      <p:pic>
        <p:nvPicPr>
          <p:cNvPr id="17" name="Рисунок 17" descr="Изображение выглядит как игла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99402AD9-64A6-DF89-A0E0-F83F6F2A5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620" y="7235759"/>
            <a:ext cx="1425066" cy="1425066"/>
          </a:xfrm>
          <a:prstGeom prst="rect">
            <a:avLst/>
          </a:prstGeom>
        </p:spPr>
      </p:pic>
      <p:pic>
        <p:nvPicPr>
          <p:cNvPr id="18" name="Рисунок 18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67CBD689-E13A-5F3C-3E85-6023725C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7776" y="7235760"/>
            <a:ext cx="1425064" cy="1425064"/>
          </a:xfrm>
          <a:prstGeom prst="rect">
            <a:avLst/>
          </a:prstGeom>
        </p:spPr>
      </p:pic>
      <p:pic>
        <p:nvPicPr>
          <p:cNvPr id="19" name="Рисунок 19">
            <a:extLst>
              <a:ext uri="{FF2B5EF4-FFF2-40B4-BE49-F238E27FC236}">
                <a16:creationId xmlns:a16="http://schemas.microsoft.com/office/drawing/2014/main" id="{C92B1E73-FD66-48B9-055A-B2F7A0F65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468" y="7235759"/>
            <a:ext cx="1425063" cy="1425063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8E48E8C5-A5CE-B540-E854-406ABAD12E00}"/>
              </a:ext>
            </a:extLst>
          </p:cNvPr>
          <p:cNvSpPr txBox="1"/>
          <p:nvPr/>
        </p:nvSpPr>
        <p:spPr>
          <a:xfrm>
            <a:off x="364936" y="769743"/>
            <a:ext cx="19553450" cy="4560799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064" marR="542265" algn="l" rtl="0">
              <a:lnSpc>
                <a:spcPct val="107600"/>
              </a:lnSpc>
              <a:spcBef>
                <a:spcPts val="96"/>
              </a:spcBef>
              <a:tabLst>
                <a:tab pos="161282" algn="l"/>
              </a:tabLst>
            </a:pPr>
            <a:r>
              <a:rPr sz="4617" b="1" spc="-30" dirty="0">
                <a:solidFill>
                  <a:srgbClr val="0B213C"/>
                </a:solidFill>
                <a:latin typeface="Raleway SemiBold" pitchFamily="2" charset="0"/>
                <a:cs typeface="Raleway SemiBold"/>
              </a:rPr>
              <a:t>JetPeel</a:t>
            </a:r>
            <a:r>
              <a:rPr lang="en-GB" sz="4617" b="1" spc="-30" dirty="0">
                <a:solidFill>
                  <a:srgbClr val="0B213C"/>
                </a:solidFill>
                <a:latin typeface="Raleway SemiBold" pitchFamily="2" charset="0"/>
                <a:cs typeface="Raleway SemiBold"/>
              </a:rPr>
              <a:t> by </a:t>
            </a:r>
            <a:r>
              <a:rPr lang="en-GB" sz="4617" b="1" spc="-30" dirty="0" err="1">
                <a:solidFill>
                  <a:srgbClr val="0B213C"/>
                </a:solidFill>
                <a:latin typeface="Raleway SemiBold" pitchFamily="2" charset="0"/>
                <a:cs typeface="Raleway SemiBold"/>
              </a:rPr>
              <a:t>TavTech</a:t>
            </a:r>
            <a:r>
              <a:rPr lang="en-GB" sz="4617" b="1" spc="-30" dirty="0">
                <a:solidFill>
                  <a:srgbClr val="0B213C"/>
                </a:solidFill>
                <a:latin typeface="Raleway SemiBold" pitchFamily="2" charset="0"/>
                <a:cs typeface="Raleway SemiBold"/>
              </a:rPr>
              <a:t> – the perfect trio combining: </a:t>
            </a:r>
          </a:p>
          <a:p>
            <a:pPr marL="469243" marR="542265" indent="-457179" algn="l" rtl="0">
              <a:lnSpc>
                <a:spcPct val="107600"/>
              </a:lnSpc>
              <a:spcBef>
                <a:spcPts val="96"/>
              </a:spcBef>
              <a:buFont typeface="Arial" panose="020B0604020202020204" pitchFamily="34" charset="0"/>
              <a:buChar char="•"/>
              <a:tabLst>
                <a:tab pos="161282" algn="l"/>
              </a:tabLst>
            </a:pPr>
            <a:endParaRPr lang="en-GB" sz="2968" b="1" spc="-30" dirty="0">
              <a:solidFill>
                <a:srgbClr val="0B213C"/>
              </a:solidFill>
              <a:latin typeface="Raleway SemiBold" pitchFamily="2" charset="0"/>
              <a:cs typeface="Raleway SemiBold"/>
            </a:endParaRPr>
          </a:p>
          <a:p>
            <a:pPr marL="469243" marR="542265" indent="-457179" algn="l" rtl="0">
              <a:lnSpc>
                <a:spcPct val="107600"/>
              </a:lnSpc>
              <a:spcBef>
                <a:spcPts val="96"/>
              </a:spcBef>
              <a:buFont typeface="Arial" panose="020B0604020202020204" pitchFamily="34" charset="0"/>
              <a:buChar char="•"/>
              <a:tabLst>
                <a:tab pos="161282" algn="l"/>
              </a:tabLst>
            </a:pPr>
            <a:endParaRPr lang="en-GB" sz="2968" b="1" spc="-30" dirty="0">
              <a:solidFill>
                <a:srgbClr val="0B213C"/>
              </a:solidFill>
              <a:latin typeface="Raleway SemiBold" pitchFamily="2" charset="0"/>
              <a:cs typeface="Raleway SemiBold"/>
            </a:endParaRPr>
          </a:p>
          <a:p>
            <a:pPr marL="2137523" marR="542265" lvl="3" indent="-457179" algn="l" rtl="0">
              <a:lnSpc>
                <a:spcPct val="107600"/>
              </a:lnSpc>
              <a:spcBef>
                <a:spcPts val="96"/>
              </a:spcBef>
              <a:buFont typeface="Arial" panose="020B0604020202020204" pitchFamily="34" charset="0"/>
              <a:buChar char="•"/>
              <a:tabLst>
                <a:tab pos="161282" algn="l"/>
              </a:tabLst>
            </a:pPr>
            <a:r>
              <a:rPr lang="en-GB" sz="2968" b="1" spc="-30" dirty="0">
                <a:solidFill>
                  <a:srgbClr val="0B213C"/>
                </a:solidFill>
                <a:latin typeface="Raleway SemiBold" pitchFamily="2" charset="0"/>
                <a:cs typeface="Raleway SemiBold"/>
              </a:rPr>
              <a:t>the enduring </a:t>
            </a:r>
            <a:r>
              <a:rPr lang="en-GB" sz="2968" b="1" spc="-30" dirty="0" err="1">
                <a:solidFill>
                  <a:srgbClr val="0B213C"/>
                </a:solidFill>
                <a:latin typeface="Raleway SemiBold" pitchFamily="2" charset="0"/>
                <a:cs typeface="Raleway SemiBold"/>
              </a:rPr>
              <a:t>JetPro</a:t>
            </a:r>
            <a:r>
              <a:rPr lang="en-GB" sz="2968" b="1" spc="-30" dirty="0">
                <a:solidFill>
                  <a:srgbClr val="0B213C"/>
                </a:solidFill>
                <a:latin typeface="Raleway SemiBold" pitchFamily="2" charset="0"/>
                <a:cs typeface="Raleway SemiBold"/>
              </a:rPr>
              <a:t> device, </a:t>
            </a:r>
          </a:p>
          <a:p>
            <a:pPr marL="2137523" marR="542265" lvl="3" indent="-457179" algn="l" rtl="0">
              <a:lnSpc>
                <a:spcPct val="107600"/>
              </a:lnSpc>
              <a:spcBef>
                <a:spcPts val="96"/>
              </a:spcBef>
              <a:buFont typeface="Arial" panose="020B0604020202020204" pitchFamily="34" charset="0"/>
              <a:buChar char="•"/>
              <a:tabLst>
                <a:tab pos="161282" algn="l"/>
              </a:tabLst>
            </a:pPr>
            <a:r>
              <a:rPr lang="en-GB" sz="2968" b="1" spc="-30" dirty="0">
                <a:solidFill>
                  <a:srgbClr val="0B213C"/>
                </a:solidFill>
                <a:latin typeface="Raleway SemiBold" pitchFamily="2" charset="0"/>
                <a:cs typeface="Raleway SemiBold"/>
              </a:rPr>
              <a:t>the original patented JetPeel handpieces, and </a:t>
            </a:r>
          </a:p>
          <a:p>
            <a:pPr marL="2137523" marR="542265" lvl="3" indent="-457179" algn="l" rtl="0">
              <a:lnSpc>
                <a:spcPct val="107600"/>
              </a:lnSpc>
              <a:spcBef>
                <a:spcPts val="96"/>
              </a:spcBef>
              <a:buFont typeface="Arial" panose="020B0604020202020204" pitchFamily="34" charset="0"/>
              <a:buChar char="•"/>
              <a:tabLst>
                <a:tab pos="161282" algn="l"/>
              </a:tabLst>
            </a:pPr>
            <a:r>
              <a:rPr lang="en-GB" sz="2968" b="1" spc="-30" dirty="0">
                <a:solidFill>
                  <a:srgbClr val="0B213C"/>
                </a:solidFill>
                <a:latin typeface="Raleway SemiBold" pitchFamily="2" charset="0"/>
                <a:cs typeface="Raleway SemiBold"/>
              </a:rPr>
              <a:t>premium </a:t>
            </a:r>
            <a:r>
              <a:rPr lang="en-GB" sz="2968" b="1" spc="-30" dirty="0" err="1">
                <a:solidFill>
                  <a:srgbClr val="0B213C"/>
                </a:solidFill>
                <a:latin typeface="Raleway SemiBold" pitchFamily="2" charset="0"/>
                <a:cs typeface="Raleway SemiBold"/>
              </a:rPr>
              <a:t>JetCare</a:t>
            </a:r>
            <a:r>
              <a:rPr lang="en-GB" sz="2968" b="1" spc="-30" dirty="0">
                <a:solidFill>
                  <a:srgbClr val="0B213C"/>
                </a:solidFill>
                <a:latin typeface="Raleway SemiBold" pitchFamily="2" charset="0"/>
                <a:cs typeface="Raleway SemiBold"/>
              </a:rPr>
              <a:t> solutions </a:t>
            </a:r>
          </a:p>
          <a:p>
            <a:pPr marL="12064" marR="542265" algn="l" rtl="0">
              <a:lnSpc>
                <a:spcPct val="107600"/>
              </a:lnSpc>
              <a:spcBef>
                <a:spcPts val="96"/>
              </a:spcBef>
              <a:tabLst>
                <a:tab pos="161282" algn="l"/>
              </a:tabLst>
            </a:pPr>
            <a:endParaRPr lang="en-GB" sz="2968" b="1" spc="-30" dirty="0">
              <a:solidFill>
                <a:srgbClr val="0B213C"/>
              </a:solidFill>
              <a:latin typeface="Raleway SemiBold" pitchFamily="2" charset="0"/>
              <a:cs typeface="Raleway SemiBold"/>
            </a:endParaRPr>
          </a:p>
          <a:p>
            <a:pPr marL="12064" marR="542265" algn="l" rtl="0">
              <a:lnSpc>
                <a:spcPct val="107600"/>
              </a:lnSpc>
              <a:spcBef>
                <a:spcPts val="96"/>
              </a:spcBef>
              <a:tabLst>
                <a:tab pos="161282" algn="l"/>
              </a:tabLst>
            </a:pPr>
            <a:r>
              <a:rPr lang="en-GB" sz="4617" b="1" spc="-30" dirty="0">
                <a:solidFill>
                  <a:srgbClr val="0B213C"/>
                </a:solidFill>
                <a:latin typeface="Raleway SemiBold" pitchFamily="2" charset="0"/>
                <a:cs typeface="Raleway SemiBold"/>
              </a:rPr>
              <a:t>designed  exclusively for use together to deliver outstanding results</a:t>
            </a:r>
            <a:endParaRPr sz="4617" dirty="0">
              <a:latin typeface="Raleway SemiBold" pitchFamily="2" charset="0"/>
              <a:cs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056998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5650" y="3521075"/>
            <a:ext cx="9532620" cy="12710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rtl="0">
              <a:lnSpc>
                <a:spcPct val="115900"/>
              </a:lnSpc>
              <a:spcBef>
                <a:spcPts val="95"/>
              </a:spcBef>
            </a:pPr>
            <a:r>
              <a:rPr lang="en-US" sz="7650" b="1" spc="-40" dirty="0">
                <a:solidFill>
                  <a:srgbClr val="FFFFFF"/>
                </a:solidFill>
                <a:latin typeface="Raleway SemiBold"/>
                <a:cs typeface="Raleway SemiBold"/>
              </a:rPr>
              <a:t>THANK</a:t>
            </a:r>
            <a:r>
              <a:rPr lang="he-IL" sz="7650" b="1" spc="-40" dirty="0">
                <a:solidFill>
                  <a:srgbClr val="FFFFFF"/>
                </a:solidFill>
                <a:latin typeface="Raleway SemiBold"/>
                <a:cs typeface="Raleway SemiBold"/>
              </a:rPr>
              <a:t> </a:t>
            </a:r>
            <a:r>
              <a:rPr lang="en-US" sz="7650" b="1" spc="-40" dirty="0">
                <a:solidFill>
                  <a:srgbClr val="FFFFFF"/>
                </a:solidFill>
                <a:latin typeface="Raleway SemiBold"/>
                <a:cs typeface="Raleway SemiBold"/>
              </a:rPr>
              <a:t>YOU</a:t>
            </a:r>
            <a:r>
              <a:rPr lang="he-IL" sz="7650" b="1" spc="-40" dirty="0">
                <a:solidFill>
                  <a:srgbClr val="FFFFFF"/>
                </a:solidFill>
                <a:latin typeface="Raleway SemiBold"/>
                <a:cs typeface="Raleway SemiBold"/>
              </a:rPr>
              <a:t>!</a:t>
            </a:r>
            <a:endParaRPr sz="7650" dirty="0">
              <a:latin typeface="Raleway SemiBold"/>
              <a:cs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834528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0C055B4-CD72-40E6-BFEC-8BEF5D2E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63929"/>
          <a:stretch/>
        </p:blipFill>
        <p:spPr>
          <a:xfrm>
            <a:off x="-3" y="2316"/>
            <a:ext cx="20104102" cy="1130855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E48191B-EAEC-4FCF-8C8E-208A2E33C866}"/>
              </a:ext>
            </a:extLst>
          </p:cNvPr>
          <p:cNvSpPr txBox="1">
            <a:spLocks/>
          </p:cNvSpPr>
          <p:nvPr/>
        </p:nvSpPr>
        <p:spPr>
          <a:xfrm>
            <a:off x="1" y="2156853"/>
            <a:ext cx="20104098" cy="1096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542265" algn="ctr">
              <a:tabLst>
                <a:tab pos="161282" algn="l"/>
              </a:tabLst>
            </a:pPr>
            <a:r>
              <a:rPr lang="en-US" sz="7915" b="1" dirty="0">
                <a:latin typeface="Calibri" panose="020F0502020204030204" pitchFamily="34" charset="0"/>
                <a:cs typeface="Calibri" panose="020F0502020204030204" pitchFamily="34" charset="0"/>
              </a:rPr>
              <a:t>JetPeel by </a:t>
            </a:r>
            <a:r>
              <a:rPr lang="en-US" sz="7915" b="1" dirty="0" err="1">
                <a:latin typeface="Calibri" panose="020F0502020204030204" pitchFamily="34" charset="0"/>
                <a:cs typeface="Calibri" panose="020F0502020204030204" pitchFamily="34" charset="0"/>
              </a:rPr>
              <a:t>TavTech</a:t>
            </a:r>
            <a:r>
              <a:rPr lang="en-US" sz="7915" b="1" dirty="0">
                <a:latin typeface="Calibri" panose="020F0502020204030204" pitchFamily="34" charset="0"/>
                <a:cs typeface="Calibri" panose="020F0502020204030204" pitchFamily="34" charset="0"/>
              </a:rPr>
              <a:t> Academy</a:t>
            </a:r>
          </a:p>
        </p:txBody>
      </p:sp>
      <p:pic>
        <p:nvPicPr>
          <p:cNvPr id="31" name="object 20">
            <a:extLst>
              <a:ext uri="{FF2B5EF4-FFF2-40B4-BE49-F238E27FC236}">
                <a16:creationId xmlns:a16="http://schemas.microsoft.com/office/drawing/2014/main" id="{B943CF68-FAFB-47B5-8758-D43F67C1245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7098" y="6220752"/>
            <a:ext cx="3842723" cy="4970823"/>
          </a:xfrm>
          <a:prstGeom prst="rect">
            <a:avLst/>
          </a:prstGeom>
        </p:spPr>
      </p:pic>
      <p:pic>
        <p:nvPicPr>
          <p:cNvPr id="30" name="object 4">
            <a:extLst>
              <a:ext uri="{FF2B5EF4-FFF2-40B4-BE49-F238E27FC236}">
                <a16:creationId xmlns:a16="http://schemas.microsoft.com/office/drawing/2014/main" id="{9C2BBAD2-3ED8-48E5-AD6A-D8AB88029BDC}"/>
              </a:ext>
            </a:extLst>
          </p:cNvPr>
          <p:cNvPicPr/>
          <p:nvPr/>
        </p:nvPicPr>
        <p:blipFill>
          <a:blip r:embed="rId5"/>
          <a:srcRect t="38" b="38"/>
          <a:stretch/>
        </p:blipFill>
        <p:spPr>
          <a:xfrm>
            <a:off x="10842577" y="5644222"/>
            <a:ext cx="9052283" cy="56487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B25309B-9795-76F2-8230-59230B8EF986}"/>
              </a:ext>
            </a:extLst>
          </p:cNvPr>
          <p:cNvGrpSpPr/>
          <p:nvPr/>
        </p:nvGrpSpPr>
        <p:grpSpPr>
          <a:xfrm>
            <a:off x="6344211" y="6317665"/>
            <a:ext cx="4462248" cy="4114616"/>
            <a:chOff x="3847405" y="1899528"/>
            <a:chExt cx="2706101" cy="2495282"/>
          </a:xfrm>
        </p:grpSpPr>
        <p:pic>
          <p:nvPicPr>
            <p:cNvPr id="18" name="Рисунок 17" descr="Изображение выглядит как игла,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E2CF97C-B79E-4EEB-96D1-B52EF6EF2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7405" y="3203693"/>
              <a:ext cx="1191117" cy="1191117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9E28B0D6-2D87-49ED-B6B3-C9EAA97E7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26112" y="1899528"/>
              <a:ext cx="1191116" cy="1191116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618373-2D00-4A62-9043-895B188F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62391" y="3203695"/>
              <a:ext cx="1191115" cy="1191115"/>
            </a:xfrm>
            <a:prstGeom prst="rect">
              <a:avLst/>
            </a:prstGeom>
          </p:spPr>
        </p:pic>
      </p:grp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899598FC-524D-4C19-93B6-C986A1C1A8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122" b="21000"/>
          <a:stretch/>
        </p:blipFill>
        <p:spPr>
          <a:xfrm>
            <a:off x="149100" y="143226"/>
            <a:ext cx="3236965" cy="19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40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 rotWithShape="1">
          <a:blip r:embed="rId2" cstate="print"/>
          <a:srcRect l="14745"/>
          <a:stretch/>
        </p:blipFill>
        <p:spPr>
          <a:xfrm>
            <a:off x="5026208" y="6292707"/>
            <a:ext cx="7841883" cy="514783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4255" y="2055970"/>
            <a:ext cx="19554823" cy="3039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0655" marR="542290" indent="-148590" algn="l" rtl="0">
              <a:lnSpc>
                <a:spcPct val="107600"/>
              </a:lnSpc>
              <a:spcBef>
                <a:spcPts val="95"/>
              </a:spcBef>
              <a:buChar char="•"/>
              <a:tabLst>
                <a:tab pos="161290" algn="l"/>
              </a:tabLst>
            </a:pPr>
            <a:r>
              <a:rPr lang="he-IL" sz="2800" b="1" spc="-3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20" dirty="0" err="1">
                <a:solidFill>
                  <a:srgbClr val="0B213C"/>
                </a:solidFill>
                <a:latin typeface="Raleway SemiBold"/>
                <a:cs typeface="Raleway SemiBold"/>
              </a:rPr>
              <a:t>JetCare</a:t>
            </a:r>
            <a:r>
              <a:rPr sz="28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35" dirty="0">
                <a:solidFill>
                  <a:srgbClr val="0B213C"/>
                </a:solidFill>
                <a:latin typeface="Raleway SemiBold"/>
                <a:cs typeface="Raleway SemiBold"/>
              </a:rPr>
              <a:t>by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14" dirty="0" err="1">
                <a:solidFill>
                  <a:srgbClr val="0B213C"/>
                </a:solidFill>
                <a:latin typeface="Raleway SemiBold"/>
                <a:cs typeface="Raleway SemiBold"/>
              </a:rPr>
              <a:t>TavTech</a:t>
            </a:r>
            <a:r>
              <a:rPr lang="en-US" sz="2800" b="1" spc="-114" dirty="0">
                <a:solidFill>
                  <a:srgbClr val="0B213C"/>
                </a:solidFill>
                <a:latin typeface="Raleway SemiBold"/>
                <a:cs typeface="Raleway SemiBold"/>
              </a:rPr>
              <a:t>:</a:t>
            </a:r>
            <a:r>
              <a:rPr lang="en-US" sz="28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lang="en-US" sz="2800" b="1" spc="-10" dirty="0" err="1">
                <a:solidFill>
                  <a:srgbClr val="0B213C"/>
                </a:solidFill>
                <a:latin typeface="Raleway SemiBold"/>
                <a:cs typeface="Raleway SemiBold"/>
              </a:rPr>
              <a:t>JetPeel’s</a:t>
            </a:r>
            <a:r>
              <a:rPr lang="en-US" sz="28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premium brand of cosmetic aesthetic liquid solutions </a:t>
            </a:r>
            <a:endParaRPr sz="2800" dirty="0">
              <a:latin typeface="Raleway SemiBold"/>
              <a:cs typeface="Raleway SemiBold"/>
            </a:endParaRPr>
          </a:p>
          <a:p>
            <a:pPr marL="160655" marR="1161415" indent="-148590" algn="l" rtl="0">
              <a:lnSpc>
                <a:spcPct val="107600"/>
              </a:lnSpc>
              <a:spcBef>
                <a:spcPts val="1870"/>
              </a:spcBef>
              <a:buChar char="•"/>
              <a:tabLst>
                <a:tab pos="161290" algn="l"/>
              </a:tabLst>
            </a:pPr>
            <a:r>
              <a:rPr lang="he-IL"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Developed</a:t>
            </a:r>
            <a:r>
              <a:rPr sz="28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35" dirty="0">
                <a:solidFill>
                  <a:srgbClr val="0B213C"/>
                </a:solidFill>
                <a:latin typeface="Raleway SemiBold"/>
                <a:cs typeface="Raleway SemiBold"/>
              </a:rPr>
              <a:t>by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14" dirty="0">
                <a:solidFill>
                  <a:srgbClr val="0B213C"/>
                </a:solidFill>
                <a:latin typeface="Raleway SemiBold"/>
                <a:cs typeface="Raleway SemiBold"/>
              </a:rPr>
              <a:t>TavTech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in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conjunction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with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a </a:t>
            </a:r>
            <a:r>
              <a:rPr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renowned </a:t>
            </a:r>
            <a:r>
              <a:rPr sz="2800" b="1" spc="-55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cosmetics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formulation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laboratory</a:t>
            </a:r>
            <a:endParaRPr sz="2800" dirty="0">
              <a:latin typeface="Raleway SemiBold"/>
              <a:cs typeface="Raleway SemiBold"/>
            </a:endParaRPr>
          </a:p>
          <a:p>
            <a:pPr marL="160655" marR="248920" indent="-148590" algn="l" rtl="0">
              <a:lnSpc>
                <a:spcPct val="107600"/>
              </a:lnSpc>
              <a:spcBef>
                <a:spcPts val="1870"/>
              </a:spcBef>
              <a:buChar char="•"/>
              <a:tabLst>
                <a:tab pos="161290" algn="l"/>
              </a:tabLst>
            </a:pPr>
            <a:r>
              <a:rPr lang="he-IL"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Formulas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30" dirty="0">
                <a:solidFill>
                  <a:srgbClr val="0B213C"/>
                </a:solidFill>
                <a:latin typeface="Raleway SemiBold"/>
                <a:cs typeface="Raleway SemiBold"/>
              </a:rPr>
              <a:t>carefully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crafted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with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lang="en-US"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cutting-edge </a:t>
            </a:r>
            <a:r>
              <a:rPr sz="28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ingredients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sourced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from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the </a:t>
            </a:r>
            <a:r>
              <a:rPr sz="2800" b="1" spc="-55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highest</a:t>
            </a:r>
            <a:r>
              <a:rPr sz="28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quality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cosmetic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suppliers</a:t>
            </a:r>
            <a:endParaRPr sz="2800" dirty="0">
              <a:latin typeface="Raleway SemiBold"/>
              <a:cs typeface="Raleway SemiBold"/>
            </a:endParaRPr>
          </a:p>
          <a:p>
            <a:pPr marL="160655" marR="904875" indent="-148590" algn="l" rtl="0">
              <a:lnSpc>
                <a:spcPct val="107600"/>
              </a:lnSpc>
              <a:spcBef>
                <a:spcPts val="1864"/>
              </a:spcBef>
              <a:buChar char="•"/>
              <a:tabLst>
                <a:tab pos="161290" algn="l"/>
              </a:tabLst>
            </a:pPr>
            <a:r>
              <a:rPr lang="he-IL"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20" dirty="0" err="1">
                <a:solidFill>
                  <a:srgbClr val="0B213C"/>
                </a:solidFill>
                <a:latin typeface="Raleway SemiBold"/>
                <a:cs typeface="Raleway SemiBold"/>
              </a:rPr>
              <a:t>JetCare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solutions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are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the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30" dirty="0">
                <a:solidFill>
                  <a:srgbClr val="0B213C"/>
                </a:solidFill>
                <a:latin typeface="Raleway SemiBold"/>
                <a:cs typeface="Raleway SemiBold"/>
              </a:rPr>
              <a:t>only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solutions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sanctioned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and 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approved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35" dirty="0">
                <a:solidFill>
                  <a:srgbClr val="0B213C"/>
                </a:solidFill>
                <a:latin typeface="Raleway SemiBold"/>
                <a:cs typeface="Raleway SemiBold"/>
              </a:rPr>
              <a:t>by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14" dirty="0">
                <a:solidFill>
                  <a:srgbClr val="0B213C"/>
                </a:solidFill>
                <a:latin typeface="Raleway SemiBold"/>
                <a:cs typeface="Raleway SemiBold"/>
              </a:rPr>
              <a:t>TavTech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for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use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with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its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lang="en-US" sz="28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J</a:t>
            </a:r>
            <a:r>
              <a:rPr sz="28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et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lang="en-US"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P</a:t>
            </a:r>
            <a:r>
              <a:rPr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ressure</a:t>
            </a:r>
            <a:r>
              <a:rPr sz="28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energy </a:t>
            </a:r>
            <a:r>
              <a:rPr sz="2800" b="1" spc="-55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devices</a:t>
            </a:r>
            <a:r>
              <a:rPr sz="28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and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unique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JetPeel</a:t>
            </a:r>
            <a:r>
              <a:rPr sz="28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8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handpieces</a:t>
            </a:r>
            <a:endParaRPr sz="2800" dirty="0">
              <a:latin typeface="Raleway SemiBold"/>
              <a:cs typeface="Raleway SemiBold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27722" y="1364596"/>
            <a:ext cx="194615" cy="19636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286295" y="1364589"/>
            <a:ext cx="701675" cy="158750"/>
            <a:chOff x="2286295" y="1364589"/>
            <a:chExt cx="701675" cy="15875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295" y="1376292"/>
              <a:ext cx="180144" cy="1470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87772" y="1417551"/>
              <a:ext cx="89829" cy="1046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87015" y="1376292"/>
              <a:ext cx="188668" cy="1470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01102" y="1416235"/>
              <a:ext cx="76887" cy="1070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06980" y="1364589"/>
              <a:ext cx="80562" cy="152466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1105991" y="866334"/>
            <a:ext cx="121920" cy="363220"/>
          </a:xfrm>
          <a:custGeom>
            <a:avLst/>
            <a:gdLst/>
            <a:ahLst/>
            <a:cxnLst/>
            <a:rect l="l" t="t" r="r" b="b"/>
            <a:pathLst>
              <a:path w="121919" h="363219">
                <a:moveTo>
                  <a:pt x="121629" y="0"/>
                </a:moveTo>
                <a:lnTo>
                  <a:pt x="96353" y="0"/>
                </a:lnTo>
                <a:lnTo>
                  <a:pt x="96353" y="275845"/>
                </a:lnTo>
                <a:lnTo>
                  <a:pt x="92223" y="303988"/>
                </a:lnTo>
                <a:lnTo>
                  <a:pt x="80294" y="324210"/>
                </a:lnTo>
                <a:lnTo>
                  <a:pt x="61256" y="336413"/>
                </a:lnTo>
                <a:lnTo>
                  <a:pt x="35799" y="340502"/>
                </a:lnTo>
                <a:lnTo>
                  <a:pt x="26576" y="340126"/>
                </a:lnTo>
                <a:lnTo>
                  <a:pt x="17307" y="339065"/>
                </a:lnTo>
                <a:lnTo>
                  <a:pt x="8334" y="337419"/>
                </a:lnTo>
                <a:lnTo>
                  <a:pt x="0" y="335288"/>
                </a:lnTo>
                <a:lnTo>
                  <a:pt x="3675" y="359266"/>
                </a:lnTo>
                <a:lnTo>
                  <a:pt x="10543" y="360721"/>
                </a:lnTo>
                <a:lnTo>
                  <a:pt x="18293" y="361879"/>
                </a:lnTo>
                <a:lnTo>
                  <a:pt x="26635" y="362644"/>
                </a:lnTo>
                <a:lnTo>
                  <a:pt x="35276" y="362920"/>
                </a:lnTo>
                <a:lnTo>
                  <a:pt x="70096" y="357414"/>
                </a:lnTo>
                <a:lnTo>
                  <a:pt x="97410" y="340764"/>
                </a:lnTo>
                <a:lnTo>
                  <a:pt x="115246" y="312774"/>
                </a:lnTo>
                <a:lnTo>
                  <a:pt x="121629" y="273248"/>
                </a:lnTo>
                <a:lnTo>
                  <a:pt x="121629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324710" y="859681"/>
            <a:ext cx="1129030" cy="372110"/>
            <a:chOff x="1324710" y="859681"/>
            <a:chExt cx="1129030" cy="372110"/>
          </a:xfrm>
        </p:grpSpPr>
        <p:sp>
          <p:nvSpPr>
            <p:cNvPr id="15" name="object 15"/>
            <p:cNvSpPr/>
            <p:nvPr/>
          </p:nvSpPr>
          <p:spPr>
            <a:xfrm>
              <a:off x="1324698" y="865891"/>
              <a:ext cx="485140" cy="360680"/>
            </a:xfrm>
            <a:custGeom>
              <a:avLst/>
              <a:gdLst/>
              <a:ahLst/>
              <a:cxnLst/>
              <a:rect l="l" t="t" r="r" b="b"/>
              <a:pathLst>
                <a:path w="485139" h="360680">
                  <a:moveTo>
                    <a:pt x="187960" y="337820"/>
                  </a:moveTo>
                  <a:lnTo>
                    <a:pt x="25146" y="337820"/>
                  </a:lnTo>
                  <a:lnTo>
                    <a:pt x="25146" y="182956"/>
                  </a:lnTo>
                  <a:lnTo>
                    <a:pt x="154965" y="182956"/>
                  </a:lnTo>
                  <a:lnTo>
                    <a:pt x="151828" y="160540"/>
                  </a:lnTo>
                  <a:lnTo>
                    <a:pt x="25146" y="160540"/>
                  </a:lnTo>
                  <a:lnTo>
                    <a:pt x="25146" y="22872"/>
                  </a:lnTo>
                  <a:lnTo>
                    <a:pt x="182714" y="22872"/>
                  </a:lnTo>
                  <a:lnTo>
                    <a:pt x="182714" y="444"/>
                  </a:lnTo>
                  <a:lnTo>
                    <a:pt x="0" y="444"/>
                  </a:lnTo>
                  <a:lnTo>
                    <a:pt x="0" y="360248"/>
                  </a:lnTo>
                  <a:lnTo>
                    <a:pt x="187960" y="360248"/>
                  </a:lnTo>
                  <a:lnTo>
                    <a:pt x="187960" y="337820"/>
                  </a:lnTo>
                  <a:close/>
                </a:path>
                <a:path w="485139" h="360680">
                  <a:moveTo>
                    <a:pt x="485000" y="0"/>
                  </a:moveTo>
                  <a:lnTo>
                    <a:pt x="225856" y="0"/>
                  </a:lnTo>
                  <a:lnTo>
                    <a:pt x="225856" y="22860"/>
                  </a:lnTo>
                  <a:lnTo>
                    <a:pt x="343941" y="22860"/>
                  </a:lnTo>
                  <a:lnTo>
                    <a:pt x="343941" y="360680"/>
                  </a:lnTo>
                  <a:lnTo>
                    <a:pt x="369023" y="360680"/>
                  </a:lnTo>
                  <a:lnTo>
                    <a:pt x="369023" y="22860"/>
                  </a:lnTo>
                  <a:lnTo>
                    <a:pt x="485000" y="22860"/>
                  </a:lnTo>
                  <a:lnTo>
                    <a:pt x="485000" y="0"/>
                  </a:lnTo>
                  <a:close/>
                </a:path>
              </a:pathLst>
            </a:custGeom>
            <a:solidFill>
              <a:srgbClr val="CFA3A3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12975" y="859681"/>
              <a:ext cx="641350" cy="372110"/>
            </a:xfrm>
            <a:custGeom>
              <a:avLst/>
              <a:gdLst/>
              <a:ahLst/>
              <a:cxnLst/>
              <a:rect l="l" t="t" r="r" b="b"/>
              <a:pathLst>
                <a:path w="641350" h="372109">
                  <a:moveTo>
                    <a:pt x="274167" y="337007"/>
                  </a:moveTo>
                  <a:lnTo>
                    <a:pt x="266928" y="290817"/>
                  </a:lnTo>
                  <a:lnTo>
                    <a:pt x="244538" y="305168"/>
                  </a:lnTo>
                  <a:lnTo>
                    <a:pt x="220243" y="316496"/>
                  </a:lnTo>
                  <a:lnTo>
                    <a:pt x="194106" y="323951"/>
                  </a:lnTo>
                  <a:lnTo>
                    <a:pt x="166179" y="326618"/>
                  </a:lnTo>
                  <a:lnTo>
                    <a:pt x="117627" y="316763"/>
                  </a:lnTo>
                  <a:lnTo>
                    <a:pt x="81203" y="288594"/>
                  </a:lnTo>
                  <a:lnTo>
                    <a:pt x="58305" y="244271"/>
                  </a:lnTo>
                  <a:lnTo>
                    <a:pt x="50368" y="185915"/>
                  </a:lnTo>
                  <a:lnTo>
                    <a:pt x="55435" y="138125"/>
                  </a:lnTo>
                  <a:lnTo>
                    <a:pt x="70192" y="98958"/>
                  </a:lnTo>
                  <a:lnTo>
                    <a:pt x="94005" y="69557"/>
                  </a:lnTo>
                  <a:lnTo>
                    <a:pt x="126212" y="51079"/>
                  </a:lnTo>
                  <a:lnTo>
                    <a:pt x="166179" y="44665"/>
                  </a:lnTo>
                  <a:lnTo>
                    <a:pt x="193586" y="47320"/>
                  </a:lnTo>
                  <a:lnTo>
                    <a:pt x="218363" y="54660"/>
                  </a:lnTo>
                  <a:lnTo>
                    <a:pt x="240817" y="65697"/>
                  </a:lnTo>
                  <a:lnTo>
                    <a:pt x="261213" y="79463"/>
                  </a:lnTo>
                  <a:lnTo>
                    <a:pt x="268490" y="29603"/>
                  </a:lnTo>
                  <a:lnTo>
                    <a:pt x="246951" y="17094"/>
                  </a:lnTo>
                  <a:lnTo>
                    <a:pt x="223215" y="7797"/>
                  </a:lnTo>
                  <a:lnTo>
                    <a:pt x="196672" y="2006"/>
                  </a:lnTo>
                  <a:lnTo>
                    <a:pt x="166674" y="0"/>
                  </a:lnTo>
                  <a:lnTo>
                    <a:pt x="119354" y="6096"/>
                  </a:lnTo>
                  <a:lnTo>
                    <a:pt x="78701" y="23647"/>
                  </a:lnTo>
                  <a:lnTo>
                    <a:pt x="45567" y="51549"/>
                  </a:lnTo>
                  <a:lnTo>
                    <a:pt x="20828" y="88709"/>
                  </a:lnTo>
                  <a:lnTo>
                    <a:pt x="5359" y="134035"/>
                  </a:lnTo>
                  <a:lnTo>
                    <a:pt x="0" y="186436"/>
                  </a:lnTo>
                  <a:lnTo>
                    <a:pt x="5283" y="238569"/>
                  </a:lnTo>
                  <a:lnTo>
                    <a:pt x="20561" y="283654"/>
                  </a:lnTo>
                  <a:lnTo>
                    <a:pt x="45046" y="320598"/>
                  </a:lnTo>
                  <a:lnTo>
                    <a:pt x="77939" y="348322"/>
                  </a:lnTo>
                  <a:lnTo>
                    <a:pt x="118402" y="365760"/>
                  </a:lnTo>
                  <a:lnTo>
                    <a:pt x="165658" y="371805"/>
                  </a:lnTo>
                  <a:lnTo>
                    <a:pt x="196049" y="369214"/>
                  </a:lnTo>
                  <a:lnTo>
                    <a:pt x="224980" y="362000"/>
                  </a:lnTo>
                  <a:lnTo>
                    <a:pt x="251383" y="350989"/>
                  </a:lnTo>
                  <a:lnTo>
                    <a:pt x="274167" y="337007"/>
                  </a:lnTo>
                  <a:close/>
                </a:path>
                <a:path w="641350" h="372109">
                  <a:moveTo>
                    <a:pt x="640727" y="358863"/>
                  </a:moveTo>
                  <a:lnTo>
                    <a:pt x="601319" y="258140"/>
                  </a:lnTo>
                  <a:lnTo>
                    <a:pt x="584454" y="215036"/>
                  </a:lnTo>
                  <a:lnTo>
                    <a:pt x="534758" y="88011"/>
                  </a:lnTo>
                  <a:lnTo>
                    <a:pt x="534758" y="215036"/>
                  </a:lnTo>
                  <a:lnTo>
                    <a:pt x="420001" y="215036"/>
                  </a:lnTo>
                  <a:lnTo>
                    <a:pt x="477126" y="63919"/>
                  </a:lnTo>
                  <a:lnTo>
                    <a:pt x="534758" y="215036"/>
                  </a:lnTo>
                  <a:lnTo>
                    <a:pt x="534758" y="88011"/>
                  </a:lnTo>
                  <a:lnTo>
                    <a:pt x="525335" y="63919"/>
                  </a:lnTo>
                  <a:lnTo>
                    <a:pt x="502589" y="5765"/>
                  </a:lnTo>
                  <a:lnTo>
                    <a:pt x="453771" y="5765"/>
                  </a:lnTo>
                  <a:lnTo>
                    <a:pt x="313563" y="365620"/>
                  </a:lnTo>
                  <a:lnTo>
                    <a:pt x="362902" y="365620"/>
                  </a:lnTo>
                  <a:lnTo>
                    <a:pt x="403390" y="258140"/>
                  </a:lnTo>
                  <a:lnTo>
                    <a:pt x="551383" y="258140"/>
                  </a:lnTo>
                  <a:lnTo>
                    <a:pt x="593458" y="369252"/>
                  </a:lnTo>
                  <a:lnTo>
                    <a:pt x="640727" y="358863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2508149" y="867173"/>
            <a:ext cx="245110" cy="361950"/>
          </a:xfrm>
          <a:custGeom>
            <a:avLst/>
            <a:gdLst/>
            <a:ahLst/>
            <a:cxnLst/>
            <a:rect l="l" t="t" r="r" b="b"/>
            <a:pathLst>
              <a:path w="245110" h="361950">
                <a:moveTo>
                  <a:pt x="142540" y="207187"/>
                </a:moveTo>
                <a:lnTo>
                  <a:pt x="85662" y="207187"/>
                </a:lnTo>
                <a:lnTo>
                  <a:pt x="195250" y="361926"/>
                </a:lnTo>
                <a:lnTo>
                  <a:pt x="244568" y="351015"/>
                </a:lnTo>
                <a:lnTo>
                  <a:pt x="142540" y="207187"/>
                </a:lnTo>
                <a:close/>
              </a:path>
              <a:path w="245110" h="361950">
                <a:moveTo>
                  <a:pt x="97620" y="0"/>
                </a:moveTo>
                <a:lnTo>
                  <a:pt x="0" y="0"/>
                </a:lnTo>
                <a:lnTo>
                  <a:pt x="0" y="358292"/>
                </a:lnTo>
                <a:lnTo>
                  <a:pt x="48815" y="358292"/>
                </a:lnTo>
                <a:lnTo>
                  <a:pt x="48815" y="207187"/>
                </a:lnTo>
                <a:lnTo>
                  <a:pt x="142540" y="207187"/>
                </a:lnTo>
                <a:lnTo>
                  <a:pt x="138121" y="200957"/>
                </a:lnTo>
                <a:lnTo>
                  <a:pt x="170093" y="187571"/>
                </a:lnTo>
                <a:lnTo>
                  <a:pt x="194857" y="166742"/>
                </a:lnTo>
                <a:lnTo>
                  <a:pt x="195177" y="166172"/>
                </a:lnTo>
                <a:lnTo>
                  <a:pt x="48815" y="166172"/>
                </a:lnTo>
                <a:lnTo>
                  <a:pt x="48815" y="43098"/>
                </a:lnTo>
                <a:lnTo>
                  <a:pt x="196983" y="43098"/>
                </a:lnTo>
                <a:lnTo>
                  <a:pt x="184537" y="26349"/>
                </a:lnTo>
                <a:lnTo>
                  <a:pt x="147091" y="6701"/>
                </a:lnTo>
                <a:lnTo>
                  <a:pt x="97620" y="0"/>
                </a:lnTo>
                <a:close/>
              </a:path>
              <a:path w="245110" h="361950">
                <a:moveTo>
                  <a:pt x="196983" y="43098"/>
                </a:moveTo>
                <a:lnTo>
                  <a:pt x="95546" y="43098"/>
                </a:lnTo>
                <a:lnTo>
                  <a:pt x="126973" y="47193"/>
                </a:lnTo>
                <a:lnTo>
                  <a:pt x="149549" y="59125"/>
                </a:lnTo>
                <a:lnTo>
                  <a:pt x="163169" y="78362"/>
                </a:lnTo>
                <a:lnTo>
                  <a:pt x="167733" y="104373"/>
                </a:lnTo>
                <a:lnTo>
                  <a:pt x="162289" y="131116"/>
                </a:lnTo>
                <a:lnTo>
                  <a:pt x="146766" y="150461"/>
                </a:lnTo>
                <a:lnTo>
                  <a:pt x="122379" y="162212"/>
                </a:lnTo>
                <a:lnTo>
                  <a:pt x="90342" y="166172"/>
                </a:lnTo>
                <a:lnTo>
                  <a:pt x="195177" y="166172"/>
                </a:lnTo>
                <a:lnTo>
                  <a:pt x="210858" y="138222"/>
                </a:lnTo>
                <a:lnTo>
                  <a:pt x="216537" y="101766"/>
                </a:lnTo>
                <a:lnTo>
                  <a:pt x="208253" y="58265"/>
                </a:lnTo>
                <a:lnTo>
                  <a:pt x="196983" y="43098"/>
                </a:lnTo>
                <a:close/>
              </a:path>
            </a:pathLst>
          </a:custGeom>
          <a:solidFill>
            <a:srgbClr val="0B213C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00450" y="867169"/>
            <a:ext cx="198755" cy="358775"/>
          </a:xfrm>
          <a:custGeom>
            <a:avLst/>
            <a:gdLst/>
            <a:ahLst/>
            <a:cxnLst/>
            <a:rect l="l" t="t" r="r" b="b"/>
            <a:pathLst>
              <a:path w="198755" h="358775">
                <a:moveTo>
                  <a:pt x="193156" y="0"/>
                </a:moveTo>
                <a:lnTo>
                  <a:pt x="0" y="0"/>
                </a:lnTo>
                <a:lnTo>
                  <a:pt x="0" y="358292"/>
                </a:lnTo>
                <a:lnTo>
                  <a:pt x="198360" y="358292"/>
                </a:lnTo>
                <a:lnTo>
                  <a:pt x="198360" y="313634"/>
                </a:lnTo>
                <a:lnTo>
                  <a:pt x="48804" y="313634"/>
                </a:lnTo>
                <a:lnTo>
                  <a:pt x="48804" y="193166"/>
                </a:lnTo>
                <a:lnTo>
                  <a:pt x="168246" y="193166"/>
                </a:lnTo>
                <a:lnTo>
                  <a:pt x="160968" y="148508"/>
                </a:lnTo>
                <a:lnTo>
                  <a:pt x="48804" y="148508"/>
                </a:lnTo>
                <a:lnTo>
                  <a:pt x="48804" y="44658"/>
                </a:lnTo>
                <a:lnTo>
                  <a:pt x="193156" y="44658"/>
                </a:lnTo>
                <a:lnTo>
                  <a:pt x="193156" y="0"/>
                </a:lnTo>
                <a:close/>
              </a:path>
            </a:pathLst>
          </a:custGeom>
          <a:solidFill>
            <a:srgbClr val="0B213C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6948" y="335184"/>
            <a:ext cx="596900" cy="1242695"/>
          </a:xfrm>
          <a:custGeom>
            <a:avLst/>
            <a:gdLst/>
            <a:ahLst/>
            <a:cxnLst/>
            <a:rect l="l" t="t" r="r" b="b"/>
            <a:pathLst>
              <a:path w="596900" h="1242695">
                <a:moveTo>
                  <a:pt x="431622" y="256692"/>
                </a:moveTo>
                <a:lnTo>
                  <a:pt x="388150" y="256692"/>
                </a:lnTo>
                <a:lnTo>
                  <a:pt x="388150" y="820026"/>
                </a:lnTo>
                <a:lnTo>
                  <a:pt x="383095" y="863841"/>
                </a:lnTo>
                <a:lnTo>
                  <a:pt x="368681" y="904087"/>
                </a:lnTo>
                <a:lnTo>
                  <a:pt x="346075" y="939609"/>
                </a:lnTo>
                <a:lnTo>
                  <a:pt x="316420" y="969251"/>
                </a:lnTo>
                <a:lnTo>
                  <a:pt x="280898" y="991857"/>
                </a:lnTo>
                <a:lnTo>
                  <a:pt x="240652" y="1006259"/>
                </a:lnTo>
                <a:lnTo>
                  <a:pt x="196837" y="1011326"/>
                </a:lnTo>
                <a:lnTo>
                  <a:pt x="93738" y="1011326"/>
                </a:lnTo>
                <a:lnTo>
                  <a:pt x="93738" y="1054798"/>
                </a:lnTo>
                <a:lnTo>
                  <a:pt x="196837" y="1054798"/>
                </a:lnTo>
                <a:lnTo>
                  <a:pt x="244094" y="1050023"/>
                </a:lnTo>
                <a:lnTo>
                  <a:pt x="288137" y="1036320"/>
                </a:lnTo>
                <a:lnTo>
                  <a:pt x="328015" y="1014653"/>
                </a:lnTo>
                <a:lnTo>
                  <a:pt x="362775" y="985964"/>
                </a:lnTo>
                <a:lnTo>
                  <a:pt x="391464" y="951204"/>
                </a:lnTo>
                <a:lnTo>
                  <a:pt x="413143" y="911326"/>
                </a:lnTo>
                <a:lnTo>
                  <a:pt x="426834" y="867283"/>
                </a:lnTo>
                <a:lnTo>
                  <a:pt x="431622" y="820026"/>
                </a:lnTo>
                <a:lnTo>
                  <a:pt x="431622" y="256692"/>
                </a:lnTo>
                <a:close/>
              </a:path>
              <a:path w="596900" h="1242695">
                <a:moveTo>
                  <a:pt x="514045" y="0"/>
                </a:moveTo>
                <a:lnTo>
                  <a:pt x="470573" y="0"/>
                </a:lnTo>
                <a:lnTo>
                  <a:pt x="470573" y="829259"/>
                </a:lnTo>
                <a:lnTo>
                  <a:pt x="466255" y="877265"/>
                </a:lnTo>
                <a:lnTo>
                  <a:pt x="453821" y="922464"/>
                </a:lnTo>
                <a:lnTo>
                  <a:pt x="434022" y="964107"/>
                </a:lnTo>
                <a:lnTo>
                  <a:pt x="407606" y="1001445"/>
                </a:lnTo>
                <a:lnTo>
                  <a:pt x="375361" y="1033691"/>
                </a:lnTo>
                <a:lnTo>
                  <a:pt x="338035" y="1060094"/>
                </a:lnTo>
                <a:lnTo>
                  <a:pt x="296392" y="1079906"/>
                </a:lnTo>
                <a:lnTo>
                  <a:pt x="251180" y="1092352"/>
                </a:lnTo>
                <a:lnTo>
                  <a:pt x="203174" y="1096657"/>
                </a:lnTo>
                <a:lnTo>
                  <a:pt x="0" y="1096657"/>
                </a:lnTo>
                <a:lnTo>
                  <a:pt x="0" y="1140129"/>
                </a:lnTo>
                <a:lnTo>
                  <a:pt x="203174" y="1140129"/>
                </a:lnTo>
                <a:lnTo>
                  <a:pt x="249059" y="1136751"/>
                </a:lnTo>
                <a:lnTo>
                  <a:pt x="292862" y="1126947"/>
                </a:lnTo>
                <a:lnTo>
                  <a:pt x="334111" y="1111186"/>
                </a:lnTo>
                <a:lnTo>
                  <a:pt x="372325" y="1089977"/>
                </a:lnTo>
                <a:lnTo>
                  <a:pt x="407022" y="1063777"/>
                </a:lnTo>
                <a:lnTo>
                  <a:pt x="437705" y="1033094"/>
                </a:lnTo>
                <a:lnTo>
                  <a:pt x="463892" y="998410"/>
                </a:lnTo>
                <a:lnTo>
                  <a:pt x="485114" y="960196"/>
                </a:lnTo>
                <a:lnTo>
                  <a:pt x="500862" y="918933"/>
                </a:lnTo>
                <a:lnTo>
                  <a:pt x="510667" y="875131"/>
                </a:lnTo>
                <a:lnTo>
                  <a:pt x="514045" y="829259"/>
                </a:lnTo>
                <a:lnTo>
                  <a:pt x="514045" y="0"/>
                </a:lnTo>
                <a:close/>
              </a:path>
              <a:path w="596900" h="1242695">
                <a:moveTo>
                  <a:pt x="596811" y="190398"/>
                </a:moveTo>
                <a:lnTo>
                  <a:pt x="553339" y="190398"/>
                </a:lnTo>
                <a:lnTo>
                  <a:pt x="553339" y="855154"/>
                </a:lnTo>
                <a:lnTo>
                  <a:pt x="550202" y="901700"/>
                </a:lnTo>
                <a:lnTo>
                  <a:pt x="541058" y="946365"/>
                </a:lnTo>
                <a:lnTo>
                  <a:pt x="526313" y="988733"/>
                </a:lnTo>
                <a:lnTo>
                  <a:pt x="506374" y="1028382"/>
                </a:lnTo>
                <a:lnTo>
                  <a:pt x="481685" y="1064920"/>
                </a:lnTo>
                <a:lnTo>
                  <a:pt x="452628" y="1097927"/>
                </a:lnTo>
                <a:lnTo>
                  <a:pt x="419620" y="1126985"/>
                </a:lnTo>
                <a:lnTo>
                  <a:pt x="383082" y="1151674"/>
                </a:lnTo>
                <a:lnTo>
                  <a:pt x="343433" y="1171613"/>
                </a:lnTo>
                <a:lnTo>
                  <a:pt x="301066" y="1186357"/>
                </a:lnTo>
                <a:lnTo>
                  <a:pt x="256400" y="1195501"/>
                </a:lnTo>
                <a:lnTo>
                  <a:pt x="209854" y="1198638"/>
                </a:lnTo>
                <a:lnTo>
                  <a:pt x="93738" y="1198638"/>
                </a:lnTo>
                <a:lnTo>
                  <a:pt x="93738" y="1242123"/>
                </a:lnTo>
                <a:lnTo>
                  <a:pt x="209854" y="1242123"/>
                </a:lnTo>
                <a:lnTo>
                  <a:pt x="258330" y="1239100"/>
                </a:lnTo>
                <a:lnTo>
                  <a:pt x="305015" y="1230274"/>
                </a:lnTo>
                <a:lnTo>
                  <a:pt x="349567" y="1216025"/>
                </a:lnTo>
                <a:lnTo>
                  <a:pt x="391617" y="1196708"/>
                </a:lnTo>
                <a:lnTo>
                  <a:pt x="430784" y="1172692"/>
                </a:lnTo>
                <a:lnTo>
                  <a:pt x="466712" y="1144333"/>
                </a:lnTo>
                <a:lnTo>
                  <a:pt x="499033" y="1112012"/>
                </a:lnTo>
                <a:lnTo>
                  <a:pt x="527380" y="1076083"/>
                </a:lnTo>
                <a:lnTo>
                  <a:pt x="551408" y="1036916"/>
                </a:lnTo>
                <a:lnTo>
                  <a:pt x="570725" y="994867"/>
                </a:lnTo>
                <a:lnTo>
                  <a:pt x="584974" y="950328"/>
                </a:lnTo>
                <a:lnTo>
                  <a:pt x="593788" y="903630"/>
                </a:lnTo>
                <a:lnTo>
                  <a:pt x="596811" y="855154"/>
                </a:lnTo>
                <a:lnTo>
                  <a:pt x="596811" y="190398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9551" y="6797675"/>
            <a:ext cx="2956899" cy="3824951"/>
          </a:xfrm>
          <a:prstGeom prst="rect">
            <a:avLst/>
          </a:prstGeom>
        </p:spPr>
      </p:pic>
      <p:pic>
        <p:nvPicPr>
          <p:cNvPr id="36" name="object 13">
            <a:extLst>
              <a:ext uri="{FF2B5EF4-FFF2-40B4-BE49-F238E27FC236}">
                <a16:creationId xmlns:a16="http://schemas.microsoft.com/office/drawing/2014/main" id="{73C75164-D669-4E38-8836-D997FB533E18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37" name="תמונה 36">
            <a:extLst>
              <a:ext uri="{FF2B5EF4-FFF2-40B4-BE49-F238E27FC236}">
                <a16:creationId xmlns:a16="http://schemas.microsoft.com/office/drawing/2014/main" id="{BB3B3ED5-EAEA-498C-AD8D-4DA5E14538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8089660-F1DF-49A8-95D6-0576065B3A8C}"/>
              </a:ext>
            </a:extLst>
          </p:cNvPr>
          <p:cNvGrpSpPr/>
          <p:nvPr/>
        </p:nvGrpSpPr>
        <p:grpSpPr>
          <a:xfrm>
            <a:off x="14564676" y="7767274"/>
            <a:ext cx="4717192" cy="1204067"/>
            <a:chOff x="5482754" y="8441147"/>
            <a:chExt cx="4717525" cy="1204151"/>
          </a:xfrm>
        </p:grpSpPr>
        <p:pic>
          <p:nvPicPr>
            <p:cNvPr id="44" name="object 23">
              <a:extLst>
                <a:ext uri="{FF2B5EF4-FFF2-40B4-BE49-F238E27FC236}">
                  <a16:creationId xmlns:a16="http://schemas.microsoft.com/office/drawing/2014/main" id="{E89FD89B-5CE5-4FFF-A6C8-54613BD0C33C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09153" y="8441147"/>
              <a:ext cx="1191126" cy="1191115"/>
            </a:xfrm>
            <a:prstGeom prst="rect">
              <a:avLst/>
            </a:prstGeom>
          </p:spPr>
        </p:pic>
        <p:pic>
          <p:nvPicPr>
            <p:cNvPr id="42" name="object 3">
              <a:extLst>
                <a:ext uri="{FF2B5EF4-FFF2-40B4-BE49-F238E27FC236}">
                  <a16:creationId xmlns:a16="http://schemas.microsoft.com/office/drawing/2014/main" id="{3B789E03-553B-4CD3-B8D3-7163CA9093E4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82754" y="8441147"/>
              <a:ext cx="1204151" cy="1204151"/>
            </a:xfrm>
            <a:prstGeom prst="rect">
              <a:avLst/>
            </a:prstGeom>
          </p:spPr>
        </p:pic>
        <p:pic>
          <p:nvPicPr>
            <p:cNvPr id="40" name="object 25">
              <a:extLst>
                <a:ext uri="{FF2B5EF4-FFF2-40B4-BE49-F238E27FC236}">
                  <a16:creationId xmlns:a16="http://schemas.microsoft.com/office/drawing/2014/main" id="{84D49D94-150B-42C7-8B5F-F5AE65D277A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45953" y="8441147"/>
              <a:ext cx="1204151" cy="1204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287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4256" y="168275"/>
            <a:ext cx="18374593" cy="109260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20"/>
              </a:spcBef>
            </a:pPr>
            <a:r>
              <a:rPr sz="70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The</a:t>
            </a:r>
            <a:r>
              <a:rPr sz="7000" b="1" spc="-19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spc="-85" dirty="0">
                <a:solidFill>
                  <a:srgbClr val="0B213C"/>
                </a:solidFill>
                <a:latin typeface="Raleway SemiBold"/>
                <a:cs typeface="Raleway SemiBold"/>
              </a:rPr>
              <a:t>Treatment</a:t>
            </a:r>
            <a:r>
              <a:rPr sz="7000"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Sequence</a:t>
            </a:r>
            <a:r>
              <a:rPr lang="en-US" sz="70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– Face &amp; Body</a:t>
            </a:r>
            <a:endParaRPr sz="7000" dirty="0">
              <a:latin typeface="Raleway SemiBold"/>
              <a:cs typeface="Raleway SemiBold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3546" y="2372086"/>
            <a:ext cx="16791940" cy="1813560"/>
            <a:chOff x="523546" y="2372086"/>
            <a:chExt cx="16791940" cy="1813560"/>
          </a:xfrm>
        </p:grpSpPr>
        <p:sp>
          <p:nvSpPr>
            <p:cNvPr id="4" name="object 4"/>
            <p:cNvSpPr/>
            <p:nvPr/>
          </p:nvSpPr>
          <p:spPr>
            <a:xfrm>
              <a:off x="2314166" y="3372651"/>
              <a:ext cx="14996160" cy="0"/>
            </a:xfrm>
            <a:custGeom>
              <a:avLst/>
              <a:gdLst/>
              <a:ahLst/>
              <a:cxnLst/>
              <a:rect l="l" t="t" r="r" b="b"/>
              <a:pathLst>
                <a:path w="14996160">
                  <a:moveTo>
                    <a:pt x="0" y="0"/>
                  </a:moveTo>
                  <a:lnTo>
                    <a:pt x="14995773" y="0"/>
                  </a:lnTo>
                </a:path>
              </a:pathLst>
            </a:custGeom>
            <a:ln w="10470">
              <a:solidFill>
                <a:srgbClr val="0B213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3546" y="2372086"/>
              <a:ext cx="1813560" cy="1813560"/>
            </a:xfrm>
            <a:custGeom>
              <a:avLst/>
              <a:gdLst/>
              <a:ahLst/>
              <a:cxnLst/>
              <a:rect l="l" t="t" r="r" b="b"/>
              <a:pathLst>
                <a:path w="1813560" h="1813560">
                  <a:moveTo>
                    <a:pt x="906642" y="0"/>
                  </a:moveTo>
                  <a:lnTo>
                    <a:pt x="858491" y="1256"/>
                  </a:lnTo>
                  <a:lnTo>
                    <a:pt x="810994" y="4985"/>
                  </a:lnTo>
                  <a:lnTo>
                    <a:pt x="764215" y="11122"/>
                  </a:lnTo>
                  <a:lnTo>
                    <a:pt x="718216" y="19606"/>
                  </a:lnTo>
                  <a:lnTo>
                    <a:pt x="673059" y="30373"/>
                  </a:lnTo>
                  <a:lnTo>
                    <a:pt x="628808" y="43362"/>
                  </a:lnTo>
                  <a:lnTo>
                    <a:pt x="585524" y="58509"/>
                  </a:lnTo>
                  <a:lnTo>
                    <a:pt x="543271" y="75751"/>
                  </a:lnTo>
                  <a:lnTo>
                    <a:pt x="502111" y="95027"/>
                  </a:lnTo>
                  <a:lnTo>
                    <a:pt x="462108" y="116273"/>
                  </a:lnTo>
                  <a:lnTo>
                    <a:pt x="423322" y="139427"/>
                  </a:lnTo>
                  <a:lnTo>
                    <a:pt x="385818" y="164426"/>
                  </a:lnTo>
                  <a:lnTo>
                    <a:pt x="349658" y="191207"/>
                  </a:lnTo>
                  <a:lnTo>
                    <a:pt x="314904" y="219708"/>
                  </a:lnTo>
                  <a:lnTo>
                    <a:pt x="281619" y="249867"/>
                  </a:lnTo>
                  <a:lnTo>
                    <a:pt x="249867" y="281619"/>
                  </a:lnTo>
                  <a:lnTo>
                    <a:pt x="219708" y="314904"/>
                  </a:lnTo>
                  <a:lnTo>
                    <a:pt x="191207" y="349658"/>
                  </a:lnTo>
                  <a:lnTo>
                    <a:pt x="164426" y="385818"/>
                  </a:lnTo>
                  <a:lnTo>
                    <a:pt x="139427" y="423322"/>
                  </a:lnTo>
                  <a:lnTo>
                    <a:pt x="116273" y="462108"/>
                  </a:lnTo>
                  <a:lnTo>
                    <a:pt x="95027" y="502111"/>
                  </a:lnTo>
                  <a:lnTo>
                    <a:pt x="75751" y="543271"/>
                  </a:lnTo>
                  <a:lnTo>
                    <a:pt x="58509" y="585524"/>
                  </a:lnTo>
                  <a:lnTo>
                    <a:pt x="43362" y="628808"/>
                  </a:lnTo>
                  <a:lnTo>
                    <a:pt x="30373" y="673059"/>
                  </a:lnTo>
                  <a:lnTo>
                    <a:pt x="19606" y="718216"/>
                  </a:lnTo>
                  <a:lnTo>
                    <a:pt x="11122" y="764215"/>
                  </a:lnTo>
                  <a:lnTo>
                    <a:pt x="4985" y="810994"/>
                  </a:lnTo>
                  <a:lnTo>
                    <a:pt x="1256" y="858491"/>
                  </a:lnTo>
                  <a:lnTo>
                    <a:pt x="0" y="906642"/>
                  </a:lnTo>
                  <a:lnTo>
                    <a:pt x="1256" y="954793"/>
                  </a:lnTo>
                  <a:lnTo>
                    <a:pt x="4985" y="1002290"/>
                  </a:lnTo>
                  <a:lnTo>
                    <a:pt x="11122" y="1049069"/>
                  </a:lnTo>
                  <a:lnTo>
                    <a:pt x="19606" y="1095068"/>
                  </a:lnTo>
                  <a:lnTo>
                    <a:pt x="30373" y="1140225"/>
                  </a:lnTo>
                  <a:lnTo>
                    <a:pt x="43362" y="1184476"/>
                  </a:lnTo>
                  <a:lnTo>
                    <a:pt x="58509" y="1227760"/>
                  </a:lnTo>
                  <a:lnTo>
                    <a:pt x="75751" y="1270013"/>
                  </a:lnTo>
                  <a:lnTo>
                    <a:pt x="95027" y="1311173"/>
                  </a:lnTo>
                  <a:lnTo>
                    <a:pt x="116273" y="1351176"/>
                  </a:lnTo>
                  <a:lnTo>
                    <a:pt x="139427" y="1389962"/>
                  </a:lnTo>
                  <a:lnTo>
                    <a:pt x="164426" y="1427466"/>
                  </a:lnTo>
                  <a:lnTo>
                    <a:pt x="191207" y="1463626"/>
                  </a:lnTo>
                  <a:lnTo>
                    <a:pt x="219708" y="1498380"/>
                  </a:lnTo>
                  <a:lnTo>
                    <a:pt x="249867" y="1531665"/>
                  </a:lnTo>
                  <a:lnTo>
                    <a:pt x="281619" y="1563417"/>
                  </a:lnTo>
                  <a:lnTo>
                    <a:pt x="314904" y="1593576"/>
                  </a:lnTo>
                  <a:lnTo>
                    <a:pt x="349658" y="1622077"/>
                  </a:lnTo>
                  <a:lnTo>
                    <a:pt x="385818" y="1648858"/>
                  </a:lnTo>
                  <a:lnTo>
                    <a:pt x="423322" y="1673857"/>
                  </a:lnTo>
                  <a:lnTo>
                    <a:pt x="462108" y="1697011"/>
                  </a:lnTo>
                  <a:lnTo>
                    <a:pt x="502111" y="1718257"/>
                  </a:lnTo>
                  <a:lnTo>
                    <a:pt x="543271" y="1737533"/>
                  </a:lnTo>
                  <a:lnTo>
                    <a:pt x="585524" y="1754776"/>
                  </a:lnTo>
                  <a:lnTo>
                    <a:pt x="628808" y="1769922"/>
                  </a:lnTo>
                  <a:lnTo>
                    <a:pt x="673059" y="1782911"/>
                  </a:lnTo>
                  <a:lnTo>
                    <a:pt x="718216" y="1793678"/>
                  </a:lnTo>
                  <a:lnTo>
                    <a:pt x="764215" y="1802162"/>
                  </a:lnTo>
                  <a:lnTo>
                    <a:pt x="810994" y="1808299"/>
                  </a:lnTo>
                  <a:lnTo>
                    <a:pt x="858491" y="1812028"/>
                  </a:lnTo>
                  <a:lnTo>
                    <a:pt x="906642" y="1813285"/>
                  </a:lnTo>
                  <a:lnTo>
                    <a:pt x="954793" y="1812028"/>
                  </a:lnTo>
                  <a:lnTo>
                    <a:pt x="1002290" y="1808299"/>
                  </a:lnTo>
                  <a:lnTo>
                    <a:pt x="1049069" y="1802162"/>
                  </a:lnTo>
                  <a:lnTo>
                    <a:pt x="1095068" y="1793678"/>
                  </a:lnTo>
                  <a:lnTo>
                    <a:pt x="1140225" y="1782911"/>
                  </a:lnTo>
                  <a:lnTo>
                    <a:pt x="1184476" y="1769922"/>
                  </a:lnTo>
                  <a:lnTo>
                    <a:pt x="1227760" y="1754776"/>
                  </a:lnTo>
                  <a:lnTo>
                    <a:pt x="1270013" y="1737533"/>
                  </a:lnTo>
                  <a:lnTo>
                    <a:pt x="1311173" y="1718257"/>
                  </a:lnTo>
                  <a:lnTo>
                    <a:pt x="1351176" y="1697011"/>
                  </a:lnTo>
                  <a:lnTo>
                    <a:pt x="1389962" y="1673857"/>
                  </a:lnTo>
                  <a:lnTo>
                    <a:pt x="1427466" y="1648858"/>
                  </a:lnTo>
                  <a:lnTo>
                    <a:pt x="1463626" y="1622077"/>
                  </a:lnTo>
                  <a:lnTo>
                    <a:pt x="1498380" y="1593576"/>
                  </a:lnTo>
                  <a:lnTo>
                    <a:pt x="1531665" y="1563417"/>
                  </a:lnTo>
                  <a:lnTo>
                    <a:pt x="1563417" y="1531665"/>
                  </a:lnTo>
                  <a:lnTo>
                    <a:pt x="1593576" y="1498380"/>
                  </a:lnTo>
                  <a:lnTo>
                    <a:pt x="1622077" y="1463626"/>
                  </a:lnTo>
                  <a:lnTo>
                    <a:pt x="1648858" y="1427466"/>
                  </a:lnTo>
                  <a:lnTo>
                    <a:pt x="1673857" y="1389962"/>
                  </a:lnTo>
                  <a:lnTo>
                    <a:pt x="1697011" y="1351176"/>
                  </a:lnTo>
                  <a:lnTo>
                    <a:pt x="1718257" y="1311173"/>
                  </a:lnTo>
                  <a:lnTo>
                    <a:pt x="1737533" y="1270013"/>
                  </a:lnTo>
                  <a:lnTo>
                    <a:pt x="1754776" y="1227760"/>
                  </a:lnTo>
                  <a:lnTo>
                    <a:pt x="1769922" y="1184476"/>
                  </a:lnTo>
                  <a:lnTo>
                    <a:pt x="1782911" y="1140225"/>
                  </a:lnTo>
                  <a:lnTo>
                    <a:pt x="1793678" y="1095068"/>
                  </a:lnTo>
                  <a:lnTo>
                    <a:pt x="1802162" y="1049069"/>
                  </a:lnTo>
                  <a:lnTo>
                    <a:pt x="1808299" y="1002290"/>
                  </a:lnTo>
                  <a:lnTo>
                    <a:pt x="1812028" y="954793"/>
                  </a:lnTo>
                  <a:lnTo>
                    <a:pt x="1813285" y="906642"/>
                  </a:lnTo>
                  <a:lnTo>
                    <a:pt x="1812028" y="858491"/>
                  </a:lnTo>
                  <a:lnTo>
                    <a:pt x="1808299" y="810994"/>
                  </a:lnTo>
                  <a:lnTo>
                    <a:pt x="1802162" y="764215"/>
                  </a:lnTo>
                  <a:lnTo>
                    <a:pt x="1793678" y="718216"/>
                  </a:lnTo>
                  <a:lnTo>
                    <a:pt x="1782911" y="673059"/>
                  </a:lnTo>
                  <a:lnTo>
                    <a:pt x="1769922" y="628808"/>
                  </a:lnTo>
                  <a:lnTo>
                    <a:pt x="1754776" y="585524"/>
                  </a:lnTo>
                  <a:lnTo>
                    <a:pt x="1737533" y="543271"/>
                  </a:lnTo>
                  <a:lnTo>
                    <a:pt x="1718257" y="502111"/>
                  </a:lnTo>
                  <a:lnTo>
                    <a:pt x="1697011" y="462108"/>
                  </a:lnTo>
                  <a:lnTo>
                    <a:pt x="1673857" y="423322"/>
                  </a:lnTo>
                  <a:lnTo>
                    <a:pt x="1648858" y="385818"/>
                  </a:lnTo>
                  <a:lnTo>
                    <a:pt x="1622077" y="349658"/>
                  </a:lnTo>
                  <a:lnTo>
                    <a:pt x="1593576" y="314904"/>
                  </a:lnTo>
                  <a:lnTo>
                    <a:pt x="1563417" y="281619"/>
                  </a:lnTo>
                  <a:lnTo>
                    <a:pt x="1531665" y="249867"/>
                  </a:lnTo>
                  <a:lnTo>
                    <a:pt x="1498380" y="219708"/>
                  </a:lnTo>
                  <a:lnTo>
                    <a:pt x="1463626" y="191207"/>
                  </a:lnTo>
                  <a:lnTo>
                    <a:pt x="1427466" y="164426"/>
                  </a:lnTo>
                  <a:lnTo>
                    <a:pt x="1389962" y="139427"/>
                  </a:lnTo>
                  <a:lnTo>
                    <a:pt x="1351176" y="116273"/>
                  </a:lnTo>
                  <a:lnTo>
                    <a:pt x="1311173" y="95027"/>
                  </a:lnTo>
                  <a:lnTo>
                    <a:pt x="1270013" y="75751"/>
                  </a:lnTo>
                  <a:lnTo>
                    <a:pt x="1227760" y="58509"/>
                  </a:lnTo>
                  <a:lnTo>
                    <a:pt x="1184476" y="43362"/>
                  </a:lnTo>
                  <a:lnTo>
                    <a:pt x="1140225" y="30373"/>
                  </a:lnTo>
                  <a:lnTo>
                    <a:pt x="1095068" y="19606"/>
                  </a:lnTo>
                  <a:lnTo>
                    <a:pt x="1049069" y="11122"/>
                  </a:lnTo>
                  <a:lnTo>
                    <a:pt x="1002290" y="4985"/>
                  </a:lnTo>
                  <a:lnTo>
                    <a:pt x="954793" y="1256"/>
                  </a:lnTo>
                  <a:lnTo>
                    <a:pt x="906642" y="0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13324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6872" y="2984228"/>
            <a:ext cx="683895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1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7488" y="4680623"/>
            <a:ext cx="3605362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LYMPHATIC</a:t>
            </a:r>
            <a:r>
              <a:rPr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MASSAGE</a:t>
            </a:r>
            <a:endParaRPr dirty="0"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Relaxing</a:t>
            </a:r>
            <a:r>
              <a:rPr spc="-2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massage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for</a:t>
            </a:r>
            <a:r>
              <a:rPr spc="-5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detoxifying </a:t>
            </a:r>
            <a:r>
              <a:rPr spc="-39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skin and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stimulating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micro-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circulation</a:t>
            </a:r>
            <a:endParaRPr dirty="0">
              <a:latin typeface="Raleway"/>
              <a:cs typeface="Raleway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41050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413951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30827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41029" y="2984228"/>
            <a:ext cx="810260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2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34991" y="4680623"/>
            <a:ext cx="2974975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dirty="0">
                <a:solidFill>
                  <a:srgbClr val="413951"/>
                </a:solidFill>
                <a:latin typeface="Raleway SemiBold"/>
                <a:cs typeface="Raleway SemiBold"/>
              </a:rPr>
              <a:t>EXFOLIATION</a:t>
            </a:r>
            <a:endParaRPr dirty="0"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Preps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skin 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to receive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</a:t>
            </a:r>
            <a:r>
              <a:rPr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nourishment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 from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following </a:t>
            </a:r>
            <a:r>
              <a:rPr spc="-39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infusion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 treatment</a:t>
            </a:r>
            <a:endParaRPr dirty="0">
              <a:latin typeface="Raleway"/>
              <a:cs typeface="Raleway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575590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165370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077148" y="2984228"/>
            <a:ext cx="803910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-45" dirty="0">
                <a:solidFill>
                  <a:srgbClr val="FFFFFF"/>
                </a:solidFill>
                <a:latin typeface="Montserrat SemiBold"/>
                <a:cs typeface="Montserrat SemiBold"/>
              </a:rPr>
              <a:t>3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469534" y="4680623"/>
            <a:ext cx="2861945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15" dirty="0">
                <a:solidFill>
                  <a:srgbClr val="CFA3A3"/>
                </a:solidFill>
                <a:latin typeface="Raleway SemiBold"/>
                <a:cs typeface="Raleway SemiBold"/>
              </a:rPr>
              <a:t>INFUSION</a:t>
            </a:r>
            <a:endParaRPr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Deep,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effective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delivery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of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 active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ingredients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into</a:t>
            </a:r>
            <a:r>
              <a:rPr spc="-2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skin</a:t>
            </a:r>
            <a:endParaRPr>
              <a:latin typeface="Raleway"/>
              <a:cs typeface="Raleway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755687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345465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223524" y="2984228"/>
            <a:ext cx="878205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5" dirty="0">
                <a:solidFill>
                  <a:srgbClr val="FFFFFF"/>
                </a:solidFill>
                <a:latin typeface="Montserrat SemiBold"/>
                <a:cs typeface="Montserrat SemiBold"/>
              </a:rPr>
              <a:t>4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587037" y="4680623"/>
            <a:ext cx="3055620" cy="102720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15" dirty="0">
                <a:solidFill>
                  <a:srgbClr val="9EAEB3"/>
                </a:solidFill>
                <a:latin typeface="Raleway SemiBold"/>
                <a:cs typeface="Raleway SemiBold"/>
              </a:rPr>
              <a:t>BOOSTER</a:t>
            </a:r>
            <a:r>
              <a:rPr b="1" spc="-20" dirty="0">
                <a:solidFill>
                  <a:srgbClr val="9EAEB3"/>
                </a:solidFill>
                <a:latin typeface="Raleway SemiBold"/>
                <a:cs typeface="Raleway SemiBold"/>
              </a:rPr>
              <a:t> </a:t>
            </a:r>
            <a:r>
              <a:rPr b="1" spc="15" dirty="0">
                <a:solidFill>
                  <a:srgbClr val="9EAEB3"/>
                </a:solidFill>
                <a:latin typeface="Raleway SemiBold"/>
                <a:cs typeface="Raleway SemiBold"/>
              </a:rPr>
              <a:t>INFUSION</a:t>
            </a:r>
            <a:endParaRPr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Post-infusion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step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to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amplify</a:t>
            </a:r>
            <a:r>
              <a:rPr spc="-5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</a:t>
            </a:r>
            <a:r>
              <a:rPr spc="-39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treatment result</a:t>
            </a:r>
            <a:endParaRPr>
              <a:latin typeface="Raleway"/>
              <a:cs typeface="Raleway"/>
            </a:endParaRPr>
          </a:p>
        </p:txBody>
      </p:sp>
      <p:pic>
        <p:nvPicPr>
          <p:cNvPr id="40" name="object 13">
            <a:extLst>
              <a:ext uri="{FF2B5EF4-FFF2-40B4-BE49-F238E27FC236}">
                <a16:creationId xmlns:a16="http://schemas.microsoft.com/office/drawing/2014/main" id="{2AF54649-C551-4636-9AD8-91860DB20B6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ADCCF608-D6A1-477F-81BC-155C6957E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03B0D8-50BD-4C5D-8261-AFC6ECA68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064" b="27317"/>
          <a:stretch/>
        </p:blipFill>
        <p:spPr>
          <a:xfrm>
            <a:off x="-6350" y="6873879"/>
            <a:ext cx="20110450" cy="39094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7">
            <a:extLst>
              <a:ext uri="{FF2B5EF4-FFF2-40B4-BE49-F238E27FC236}">
                <a16:creationId xmlns:a16="http://schemas.microsoft.com/office/drawing/2014/main" id="{CBFA0C80-7D11-4083-9A6D-B4A72ECB85A6}"/>
              </a:ext>
            </a:extLst>
          </p:cNvPr>
          <p:cNvSpPr/>
          <p:nvPr/>
        </p:nvSpPr>
        <p:spPr>
          <a:xfrm>
            <a:off x="244288" y="2107141"/>
            <a:ext cx="2399429" cy="2347376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23546" y="2372086"/>
            <a:ext cx="16791940" cy="1813560"/>
            <a:chOff x="523546" y="2372086"/>
            <a:chExt cx="16791940" cy="1813560"/>
          </a:xfrm>
        </p:grpSpPr>
        <p:sp>
          <p:nvSpPr>
            <p:cNvPr id="4" name="object 4"/>
            <p:cNvSpPr/>
            <p:nvPr/>
          </p:nvSpPr>
          <p:spPr>
            <a:xfrm>
              <a:off x="2314166" y="3372651"/>
              <a:ext cx="14996160" cy="0"/>
            </a:xfrm>
            <a:custGeom>
              <a:avLst/>
              <a:gdLst/>
              <a:ahLst/>
              <a:cxnLst/>
              <a:rect l="l" t="t" r="r" b="b"/>
              <a:pathLst>
                <a:path w="14996160">
                  <a:moveTo>
                    <a:pt x="0" y="0"/>
                  </a:moveTo>
                  <a:lnTo>
                    <a:pt x="14995773" y="0"/>
                  </a:lnTo>
                </a:path>
              </a:pathLst>
            </a:custGeom>
            <a:ln w="10470">
              <a:solidFill>
                <a:srgbClr val="0B213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3546" y="2372086"/>
              <a:ext cx="1813560" cy="1813560"/>
            </a:xfrm>
            <a:custGeom>
              <a:avLst/>
              <a:gdLst/>
              <a:ahLst/>
              <a:cxnLst/>
              <a:rect l="l" t="t" r="r" b="b"/>
              <a:pathLst>
                <a:path w="1813560" h="1813560">
                  <a:moveTo>
                    <a:pt x="906642" y="0"/>
                  </a:moveTo>
                  <a:lnTo>
                    <a:pt x="858491" y="1256"/>
                  </a:lnTo>
                  <a:lnTo>
                    <a:pt x="810994" y="4985"/>
                  </a:lnTo>
                  <a:lnTo>
                    <a:pt x="764215" y="11122"/>
                  </a:lnTo>
                  <a:lnTo>
                    <a:pt x="718216" y="19606"/>
                  </a:lnTo>
                  <a:lnTo>
                    <a:pt x="673059" y="30373"/>
                  </a:lnTo>
                  <a:lnTo>
                    <a:pt x="628808" y="43362"/>
                  </a:lnTo>
                  <a:lnTo>
                    <a:pt x="585524" y="58509"/>
                  </a:lnTo>
                  <a:lnTo>
                    <a:pt x="543271" y="75751"/>
                  </a:lnTo>
                  <a:lnTo>
                    <a:pt x="502111" y="95027"/>
                  </a:lnTo>
                  <a:lnTo>
                    <a:pt x="462108" y="116273"/>
                  </a:lnTo>
                  <a:lnTo>
                    <a:pt x="423322" y="139427"/>
                  </a:lnTo>
                  <a:lnTo>
                    <a:pt x="385818" y="164426"/>
                  </a:lnTo>
                  <a:lnTo>
                    <a:pt x="349658" y="191207"/>
                  </a:lnTo>
                  <a:lnTo>
                    <a:pt x="314904" y="219708"/>
                  </a:lnTo>
                  <a:lnTo>
                    <a:pt x="281619" y="249867"/>
                  </a:lnTo>
                  <a:lnTo>
                    <a:pt x="249867" y="281619"/>
                  </a:lnTo>
                  <a:lnTo>
                    <a:pt x="219708" y="314904"/>
                  </a:lnTo>
                  <a:lnTo>
                    <a:pt x="191207" y="349658"/>
                  </a:lnTo>
                  <a:lnTo>
                    <a:pt x="164426" y="385818"/>
                  </a:lnTo>
                  <a:lnTo>
                    <a:pt x="139427" y="423322"/>
                  </a:lnTo>
                  <a:lnTo>
                    <a:pt x="116273" y="462108"/>
                  </a:lnTo>
                  <a:lnTo>
                    <a:pt x="95027" y="502111"/>
                  </a:lnTo>
                  <a:lnTo>
                    <a:pt x="75751" y="543271"/>
                  </a:lnTo>
                  <a:lnTo>
                    <a:pt x="58509" y="585524"/>
                  </a:lnTo>
                  <a:lnTo>
                    <a:pt x="43362" y="628808"/>
                  </a:lnTo>
                  <a:lnTo>
                    <a:pt x="30373" y="673059"/>
                  </a:lnTo>
                  <a:lnTo>
                    <a:pt x="19606" y="718216"/>
                  </a:lnTo>
                  <a:lnTo>
                    <a:pt x="11122" y="764215"/>
                  </a:lnTo>
                  <a:lnTo>
                    <a:pt x="4985" y="810994"/>
                  </a:lnTo>
                  <a:lnTo>
                    <a:pt x="1256" y="858491"/>
                  </a:lnTo>
                  <a:lnTo>
                    <a:pt x="0" y="906642"/>
                  </a:lnTo>
                  <a:lnTo>
                    <a:pt x="1256" y="954793"/>
                  </a:lnTo>
                  <a:lnTo>
                    <a:pt x="4985" y="1002290"/>
                  </a:lnTo>
                  <a:lnTo>
                    <a:pt x="11122" y="1049069"/>
                  </a:lnTo>
                  <a:lnTo>
                    <a:pt x="19606" y="1095068"/>
                  </a:lnTo>
                  <a:lnTo>
                    <a:pt x="30373" y="1140225"/>
                  </a:lnTo>
                  <a:lnTo>
                    <a:pt x="43362" y="1184476"/>
                  </a:lnTo>
                  <a:lnTo>
                    <a:pt x="58509" y="1227760"/>
                  </a:lnTo>
                  <a:lnTo>
                    <a:pt x="75751" y="1270013"/>
                  </a:lnTo>
                  <a:lnTo>
                    <a:pt x="95027" y="1311173"/>
                  </a:lnTo>
                  <a:lnTo>
                    <a:pt x="116273" y="1351176"/>
                  </a:lnTo>
                  <a:lnTo>
                    <a:pt x="139427" y="1389962"/>
                  </a:lnTo>
                  <a:lnTo>
                    <a:pt x="164426" y="1427466"/>
                  </a:lnTo>
                  <a:lnTo>
                    <a:pt x="191207" y="1463626"/>
                  </a:lnTo>
                  <a:lnTo>
                    <a:pt x="219708" y="1498380"/>
                  </a:lnTo>
                  <a:lnTo>
                    <a:pt x="249867" y="1531665"/>
                  </a:lnTo>
                  <a:lnTo>
                    <a:pt x="281619" y="1563417"/>
                  </a:lnTo>
                  <a:lnTo>
                    <a:pt x="314904" y="1593576"/>
                  </a:lnTo>
                  <a:lnTo>
                    <a:pt x="349658" y="1622077"/>
                  </a:lnTo>
                  <a:lnTo>
                    <a:pt x="385818" y="1648858"/>
                  </a:lnTo>
                  <a:lnTo>
                    <a:pt x="423322" y="1673857"/>
                  </a:lnTo>
                  <a:lnTo>
                    <a:pt x="462108" y="1697011"/>
                  </a:lnTo>
                  <a:lnTo>
                    <a:pt x="502111" y="1718257"/>
                  </a:lnTo>
                  <a:lnTo>
                    <a:pt x="543271" y="1737533"/>
                  </a:lnTo>
                  <a:lnTo>
                    <a:pt x="585524" y="1754776"/>
                  </a:lnTo>
                  <a:lnTo>
                    <a:pt x="628808" y="1769922"/>
                  </a:lnTo>
                  <a:lnTo>
                    <a:pt x="673059" y="1782911"/>
                  </a:lnTo>
                  <a:lnTo>
                    <a:pt x="718216" y="1793678"/>
                  </a:lnTo>
                  <a:lnTo>
                    <a:pt x="764215" y="1802162"/>
                  </a:lnTo>
                  <a:lnTo>
                    <a:pt x="810994" y="1808299"/>
                  </a:lnTo>
                  <a:lnTo>
                    <a:pt x="858491" y="1812028"/>
                  </a:lnTo>
                  <a:lnTo>
                    <a:pt x="906642" y="1813285"/>
                  </a:lnTo>
                  <a:lnTo>
                    <a:pt x="954793" y="1812028"/>
                  </a:lnTo>
                  <a:lnTo>
                    <a:pt x="1002290" y="1808299"/>
                  </a:lnTo>
                  <a:lnTo>
                    <a:pt x="1049069" y="1802162"/>
                  </a:lnTo>
                  <a:lnTo>
                    <a:pt x="1095068" y="1793678"/>
                  </a:lnTo>
                  <a:lnTo>
                    <a:pt x="1140225" y="1782911"/>
                  </a:lnTo>
                  <a:lnTo>
                    <a:pt x="1184476" y="1769922"/>
                  </a:lnTo>
                  <a:lnTo>
                    <a:pt x="1227760" y="1754776"/>
                  </a:lnTo>
                  <a:lnTo>
                    <a:pt x="1270013" y="1737533"/>
                  </a:lnTo>
                  <a:lnTo>
                    <a:pt x="1311173" y="1718257"/>
                  </a:lnTo>
                  <a:lnTo>
                    <a:pt x="1351176" y="1697011"/>
                  </a:lnTo>
                  <a:lnTo>
                    <a:pt x="1389962" y="1673857"/>
                  </a:lnTo>
                  <a:lnTo>
                    <a:pt x="1427466" y="1648858"/>
                  </a:lnTo>
                  <a:lnTo>
                    <a:pt x="1463626" y="1622077"/>
                  </a:lnTo>
                  <a:lnTo>
                    <a:pt x="1498380" y="1593576"/>
                  </a:lnTo>
                  <a:lnTo>
                    <a:pt x="1531665" y="1563417"/>
                  </a:lnTo>
                  <a:lnTo>
                    <a:pt x="1563417" y="1531665"/>
                  </a:lnTo>
                  <a:lnTo>
                    <a:pt x="1593576" y="1498380"/>
                  </a:lnTo>
                  <a:lnTo>
                    <a:pt x="1622077" y="1463626"/>
                  </a:lnTo>
                  <a:lnTo>
                    <a:pt x="1648858" y="1427466"/>
                  </a:lnTo>
                  <a:lnTo>
                    <a:pt x="1673857" y="1389962"/>
                  </a:lnTo>
                  <a:lnTo>
                    <a:pt x="1697011" y="1351176"/>
                  </a:lnTo>
                  <a:lnTo>
                    <a:pt x="1718257" y="1311173"/>
                  </a:lnTo>
                  <a:lnTo>
                    <a:pt x="1737533" y="1270013"/>
                  </a:lnTo>
                  <a:lnTo>
                    <a:pt x="1754776" y="1227760"/>
                  </a:lnTo>
                  <a:lnTo>
                    <a:pt x="1769922" y="1184476"/>
                  </a:lnTo>
                  <a:lnTo>
                    <a:pt x="1782911" y="1140225"/>
                  </a:lnTo>
                  <a:lnTo>
                    <a:pt x="1793678" y="1095068"/>
                  </a:lnTo>
                  <a:lnTo>
                    <a:pt x="1802162" y="1049069"/>
                  </a:lnTo>
                  <a:lnTo>
                    <a:pt x="1808299" y="1002290"/>
                  </a:lnTo>
                  <a:lnTo>
                    <a:pt x="1812028" y="954793"/>
                  </a:lnTo>
                  <a:lnTo>
                    <a:pt x="1813285" y="906642"/>
                  </a:lnTo>
                  <a:lnTo>
                    <a:pt x="1812028" y="858491"/>
                  </a:lnTo>
                  <a:lnTo>
                    <a:pt x="1808299" y="810994"/>
                  </a:lnTo>
                  <a:lnTo>
                    <a:pt x="1802162" y="764215"/>
                  </a:lnTo>
                  <a:lnTo>
                    <a:pt x="1793678" y="718216"/>
                  </a:lnTo>
                  <a:lnTo>
                    <a:pt x="1782911" y="673059"/>
                  </a:lnTo>
                  <a:lnTo>
                    <a:pt x="1769922" y="628808"/>
                  </a:lnTo>
                  <a:lnTo>
                    <a:pt x="1754776" y="585524"/>
                  </a:lnTo>
                  <a:lnTo>
                    <a:pt x="1737533" y="543271"/>
                  </a:lnTo>
                  <a:lnTo>
                    <a:pt x="1718257" y="502111"/>
                  </a:lnTo>
                  <a:lnTo>
                    <a:pt x="1697011" y="462108"/>
                  </a:lnTo>
                  <a:lnTo>
                    <a:pt x="1673857" y="423322"/>
                  </a:lnTo>
                  <a:lnTo>
                    <a:pt x="1648858" y="385818"/>
                  </a:lnTo>
                  <a:lnTo>
                    <a:pt x="1622077" y="349658"/>
                  </a:lnTo>
                  <a:lnTo>
                    <a:pt x="1593576" y="314904"/>
                  </a:lnTo>
                  <a:lnTo>
                    <a:pt x="1563417" y="281619"/>
                  </a:lnTo>
                  <a:lnTo>
                    <a:pt x="1531665" y="249867"/>
                  </a:lnTo>
                  <a:lnTo>
                    <a:pt x="1498380" y="219708"/>
                  </a:lnTo>
                  <a:lnTo>
                    <a:pt x="1463626" y="191207"/>
                  </a:lnTo>
                  <a:lnTo>
                    <a:pt x="1427466" y="164426"/>
                  </a:lnTo>
                  <a:lnTo>
                    <a:pt x="1389962" y="139427"/>
                  </a:lnTo>
                  <a:lnTo>
                    <a:pt x="1351176" y="116273"/>
                  </a:lnTo>
                  <a:lnTo>
                    <a:pt x="1311173" y="95027"/>
                  </a:lnTo>
                  <a:lnTo>
                    <a:pt x="1270013" y="75751"/>
                  </a:lnTo>
                  <a:lnTo>
                    <a:pt x="1227760" y="58509"/>
                  </a:lnTo>
                  <a:lnTo>
                    <a:pt x="1184476" y="43362"/>
                  </a:lnTo>
                  <a:lnTo>
                    <a:pt x="1140225" y="30373"/>
                  </a:lnTo>
                  <a:lnTo>
                    <a:pt x="1095068" y="19606"/>
                  </a:lnTo>
                  <a:lnTo>
                    <a:pt x="1049069" y="11122"/>
                  </a:lnTo>
                  <a:lnTo>
                    <a:pt x="1002290" y="4985"/>
                  </a:lnTo>
                  <a:lnTo>
                    <a:pt x="954793" y="1256"/>
                  </a:lnTo>
                  <a:lnTo>
                    <a:pt x="906642" y="0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13324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6872" y="2984228"/>
            <a:ext cx="683895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1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7488" y="4680623"/>
            <a:ext cx="3605362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LYMPHATIC</a:t>
            </a:r>
            <a:r>
              <a:rPr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MASSAGE</a:t>
            </a:r>
            <a:endParaRPr dirty="0"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Relaxing</a:t>
            </a:r>
            <a:r>
              <a:rPr spc="-2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massage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for</a:t>
            </a:r>
            <a:r>
              <a:rPr spc="-5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detoxifying </a:t>
            </a:r>
            <a:r>
              <a:rPr spc="-39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skin and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stimulating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micro-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circulation</a:t>
            </a:r>
            <a:endParaRPr dirty="0">
              <a:latin typeface="Raleway"/>
              <a:cs typeface="Raleway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41050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413951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30827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41029" y="2984228"/>
            <a:ext cx="810260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2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34991" y="4680623"/>
            <a:ext cx="2974975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dirty="0">
                <a:solidFill>
                  <a:srgbClr val="413951"/>
                </a:solidFill>
                <a:latin typeface="Raleway SemiBold"/>
                <a:cs typeface="Raleway SemiBold"/>
              </a:rPr>
              <a:t>EXFOLIATION</a:t>
            </a:r>
            <a:endParaRPr dirty="0"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Preps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skin 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to receive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</a:t>
            </a:r>
            <a:r>
              <a:rPr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nourishment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 from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following </a:t>
            </a:r>
            <a:r>
              <a:rPr spc="-39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infusion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 treatment</a:t>
            </a:r>
            <a:endParaRPr dirty="0">
              <a:latin typeface="Raleway"/>
              <a:cs typeface="Raleway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575590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165370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077148" y="2984228"/>
            <a:ext cx="803910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-45" dirty="0">
                <a:solidFill>
                  <a:srgbClr val="FFFFFF"/>
                </a:solidFill>
                <a:latin typeface="Montserrat SemiBold"/>
                <a:cs typeface="Montserrat SemiBold"/>
              </a:rPr>
              <a:t>3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469534" y="4680623"/>
            <a:ext cx="2861945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15" dirty="0">
                <a:solidFill>
                  <a:srgbClr val="CFA3A3"/>
                </a:solidFill>
                <a:latin typeface="Raleway SemiBold"/>
                <a:cs typeface="Raleway SemiBold"/>
              </a:rPr>
              <a:t>INFUSION</a:t>
            </a:r>
            <a:endParaRPr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Deep,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effective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delivery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of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 active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ingredients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into</a:t>
            </a:r>
            <a:r>
              <a:rPr spc="-2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skin</a:t>
            </a:r>
            <a:endParaRPr>
              <a:latin typeface="Raleway"/>
              <a:cs typeface="Raleway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755687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345465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223524" y="2984228"/>
            <a:ext cx="878205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5" dirty="0">
                <a:solidFill>
                  <a:srgbClr val="FFFFFF"/>
                </a:solidFill>
                <a:latin typeface="Montserrat SemiBold"/>
                <a:cs typeface="Montserrat SemiBold"/>
              </a:rPr>
              <a:t>4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587037" y="4680623"/>
            <a:ext cx="3055620" cy="102720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15" dirty="0">
                <a:solidFill>
                  <a:srgbClr val="9EAEB3"/>
                </a:solidFill>
                <a:latin typeface="Raleway SemiBold"/>
                <a:cs typeface="Raleway SemiBold"/>
              </a:rPr>
              <a:t>BOOSTER</a:t>
            </a:r>
            <a:r>
              <a:rPr b="1" spc="-20" dirty="0">
                <a:solidFill>
                  <a:srgbClr val="9EAEB3"/>
                </a:solidFill>
                <a:latin typeface="Raleway SemiBold"/>
                <a:cs typeface="Raleway SemiBold"/>
              </a:rPr>
              <a:t> </a:t>
            </a:r>
            <a:r>
              <a:rPr b="1" spc="15" dirty="0">
                <a:solidFill>
                  <a:srgbClr val="9EAEB3"/>
                </a:solidFill>
                <a:latin typeface="Raleway SemiBold"/>
                <a:cs typeface="Raleway SemiBold"/>
              </a:rPr>
              <a:t>INFUSION</a:t>
            </a:r>
            <a:endParaRPr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Post-infusion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step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to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amplify</a:t>
            </a:r>
            <a:r>
              <a:rPr spc="-5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</a:t>
            </a:r>
            <a:r>
              <a:rPr spc="-39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treatment result</a:t>
            </a:r>
            <a:endParaRPr>
              <a:latin typeface="Raleway"/>
              <a:cs typeface="Raleway"/>
            </a:endParaRPr>
          </a:p>
        </p:txBody>
      </p:sp>
      <p:pic>
        <p:nvPicPr>
          <p:cNvPr id="40" name="object 13">
            <a:extLst>
              <a:ext uri="{FF2B5EF4-FFF2-40B4-BE49-F238E27FC236}">
                <a16:creationId xmlns:a16="http://schemas.microsoft.com/office/drawing/2014/main" id="{2AF54649-C551-4636-9AD8-91860DB20B6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ADCCF608-D6A1-477F-81BC-155C6957E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C66B0C5-130C-421D-804C-2AFC19944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064" b="27317"/>
          <a:stretch/>
        </p:blipFill>
        <p:spPr>
          <a:xfrm>
            <a:off x="-6350" y="6873879"/>
            <a:ext cx="20110450" cy="3909412"/>
          </a:xfrm>
          <a:prstGeom prst="rect">
            <a:avLst/>
          </a:prstGeom>
        </p:spPr>
      </p:pic>
      <p:sp>
        <p:nvSpPr>
          <p:cNvPr id="28" name="object 2">
            <a:extLst>
              <a:ext uri="{FF2B5EF4-FFF2-40B4-BE49-F238E27FC236}">
                <a16:creationId xmlns:a16="http://schemas.microsoft.com/office/drawing/2014/main" id="{C7600D2C-574F-4B53-9B3E-EF7FD3C78F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4256" y="168275"/>
            <a:ext cx="18374593" cy="109260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20"/>
              </a:spcBef>
            </a:pPr>
            <a:r>
              <a:rPr sz="70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The</a:t>
            </a:r>
            <a:r>
              <a:rPr sz="7000" b="1" spc="-19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spc="-85" dirty="0">
                <a:solidFill>
                  <a:srgbClr val="0B213C"/>
                </a:solidFill>
                <a:latin typeface="Raleway SemiBold"/>
                <a:cs typeface="Raleway SemiBold"/>
              </a:rPr>
              <a:t>Treatment</a:t>
            </a:r>
            <a:r>
              <a:rPr sz="7000"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Sequence</a:t>
            </a:r>
            <a:r>
              <a:rPr lang="en-US" sz="70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– Face &amp; Body</a:t>
            </a:r>
            <a:endParaRPr sz="7000" dirty="0">
              <a:latin typeface="Raleway SemiBold"/>
              <a:cs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709184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50" y="241767"/>
            <a:ext cx="20104099" cy="9708790"/>
            <a:chOff x="0" y="397276"/>
            <a:chExt cx="20104099" cy="9708790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7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97276"/>
              <a:ext cx="20104099" cy="954336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31347" y="2305895"/>
              <a:ext cx="9234882" cy="780017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112911" y="1324329"/>
            <a:ext cx="4114800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14"/>
              </a:spcBef>
            </a:pPr>
            <a:r>
              <a:rPr b="1" i="1" spc="5" dirty="0">
                <a:solidFill>
                  <a:srgbClr val="5E5E5E"/>
                </a:solidFill>
                <a:latin typeface="Raleway ExtraBold"/>
                <a:cs typeface="Raleway ExtraBold"/>
              </a:rPr>
              <a:t>(Replaces</a:t>
            </a:r>
            <a:r>
              <a:rPr b="1" i="1" spc="-45" dirty="0">
                <a:solidFill>
                  <a:srgbClr val="5E5E5E"/>
                </a:solidFill>
                <a:latin typeface="Raleway ExtraBold"/>
                <a:cs typeface="Raleway ExtraBold"/>
              </a:rPr>
              <a:t> </a:t>
            </a:r>
            <a:r>
              <a:rPr b="1" i="1" dirty="0">
                <a:solidFill>
                  <a:srgbClr val="5E5E5E"/>
                </a:solidFill>
                <a:latin typeface="Raleway ExtraBold"/>
                <a:cs typeface="Raleway ExtraBold"/>
              </a:rPr>
              <a:t>Jet</a:t>
            </a:r>
            <a:r>
              <a:rPr b="1" i="1" spc="-20" dirty="0">
                <a:solidFill>
                  <a:srgbClr val="5E5E5E"/>
                </a:solidFill>
                <a:latin typeface="Raleway ExtraBold"/>
                <a:cs typeface="Raleway ExtraBold"/>
              </a:rPr>
              <a:t> </a:t>
            </a:r>
            <a:r>
              <a:rPr b="1" i="1" spc="-5" dirty="0">
                <a:solidFill>
                  <a:srgbClr val="5E5E5E"/>
                </a:solidFill>
                <a:latin typeface="Raleway ExtraBold"/>
                <a:cs typeface="Raleway ExtraBold"/>
              </a:rPr>
              <a:t>Detox</a:t>
            </a:r>
            <a:r>
              <a:rPr b="1" i="1" spc="-65" dirty="0">
                <a:solidFill>
                  <a:srgbClr val="5E5E5E"/>
                </a:solidFill>
                <a:latin typeface="Raleway ExtraBold"/>
                <a:cs typeface="Raleway ExtraBold"/>
              </a:rPr>
              <a:t> </a:t>
            </a:r>
            <a:r>
              <a:rPr b="1" i="1" spc="-10" dirty="0">
                <a:solidFill>
                  <a:srgbClr val="5E5E5E"/>
                </a:solidFill>
                <a:latin typeface="Raleway ExtraBold"/>
                <a:cs typeface="Raleway ExtraBold"/>
              </a:rPr>
              <a:t>Water)</a:t>
            </a:r>
            <a:endParaRPr dirty="0">
              <a:latin typeface="Raleway ExtraBold"/>
              <a:cs typeface="Raleway ExtraBol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12911" y="148363"/>
            <a:ext cx="7988934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sz="7000" b="0" spc="-30" dirty="0">
                <a:solidFill>
                  <a:srgbClr val="0B213C"/>
                </a:solidFill>
                <a:latin typeface="Raleway SemiBold" pitchFamily="2" charset="0"/>
                <a:cs typeface="Raleway Medium"/>
              </a:rPr>
              <a:t>J</a:t>
            </a:r>
            <a:r>
              <a:rPr sz="7000" b="0" spc="-20" dirty="0">
                <a:solidFill>
                  <a:srgbClr val="0B213C"/>
                </a:solidFill>
                <a:latin typeface="Raleway SemiBold" pitchFamily="2" charset="0"/>
                <a:cs typeface="Raleway Medium"/>
              </a:rPr>
              <a:t>et</a:t>
            </a:r>
            <a:r>
              <a:rPr sz="7000" b="0" dirty="0">
                <a:solidFill>
                  <a:srgbClr val="0B213C"/>
                </a:solidFill>
                <a:latin typeface="Raleway SemiBold" pitchFamily="2" charset="0"/>
                <a:cs typeface="Raleway Medium"/>
              </a:rPr>
              <a:t>Ca</a:t>
            </a:r>
            <a:r>
              <a:rPr sz="7000" b="0" spc="-40" dirty="0">
                <a:solidFill>
                  <a:srgbClr val="0B213C"/>
                </a:solidFill>
                <a:latin typeface="Raleway SemiBold" pitchFamily="2" charset="0"/>
                <a:cs typeface="Raleway Medium"/>
              </a:rPr>
              <a:t>r</a:t>
            </a:r>
            <a:r>
              <a:rPr sz="7000" b="0" dirty="0">
                <a:solidFill>
                  <a:srgbClr val="0B213C"/>
                </a:solidFill>
                <a:latin typeface="Raleway SemiBold" pitchFamily="2" charset="0"/>
                <a:cs typeface="Raleway Medium"/>
              </a:rPr>
              <a:t>e</a:t>
            </a:r>
            <a:r>
              <a:rPr sz="7000" b="1" spc="5" dirty="0">
                <a:solidFill>
                  <a:srgbClr val="0B213C"/>
                </a:solidFill>
                <a:latin typeface="Raleway SemiBold" pitchFamily="2" charset="0"/>
                <a:cs typeface="Raleway SemiBold"/>
              </a:rPr>
              <a:t>HYDRO</a:t>
            </a:r>
            <a:endParaRPr sz="7000" dirty="0">
              <a:latin typeface="Raleway SemiBold" pitchFamily="2" charset="0"/>
              <a:cs typeface="Raleway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2813" y="2386835"/>
            <a:ext cx="9982200" cy="73898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0655" indent="-148590" algn="l" rtl="0">
              <a:lnSpc>
                <a:spcPct val="100000"/>
              </a:lnSpc>
              <a:spcBef>
                <a:spcPts val="105"/>
              </a:spcBef>
              <a:buChar char="•"/>
              <a:tabLst>
                <a:tab pos="161290" algn="l"/>
              </a:tabLst>
            </a:pPr>
            <a:r>
              <a:rPr lang="he-IL"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All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JetPeel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sessions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begin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with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0" dirty="0" err="1">
                <a:solidFill>
                  <a:srgbClr val="0B213C"/>
                </a:solidFill>
                <a:latin typeface="Raleway SemiBold"/>
                <a:cs typeface="Raleway SemiBold"/>
              </a:rPr>
              <a:t>JetCare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30" dirty="0">
                <a:solidFill>
                  <a:srgbClr val="0B213C"/>
                </a:solidFill>
                <a:latin typeface="Raleway SemiBold"/>
                <a:cs typeface="Raleway SemiBold"/>
              </a:rPr>
              <a:t>Hydro</a:t>
            </a:r>
            <a:endParaRPr lang="en-GB" sz="2400" b="1" spc="-30" dirty="0">
              <a:solidFill>
                <a:srgbClr val="0B213C"/>
              </a:solidFill>
              <a:latin typeface="Raleway SemiBold"/>
              <a:cs typeface="Raleway SemiBold"/>
            </a:endParaRPr>
          </a:p>
          <a:p>
            <a:pPr marL="160655" indent="-148590" algn="l" rtl="0">
              <a:lnSpc>
                <a:spcPct val="100000"/>
              </a:lnSpc>
              <a:spcBef>
                <a:spcPts val="105"/>
              </a:spcBef>
              <a:buChar char="•"/>
              <a:tabLst>
                <a:tab pos="16129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60655" marR="527685" indent="-148590" algn="l" rtl="0">
              <a:lnSpc>
                <a:spcPct val="100400"/>
              </a:lnSpc>
              <a:spcBef>
                <a:spcPts val="1870"/>
              </a:spcBef>
              <a:buChar char="•"/>
              <a:tabLst>
                <a:tab pos="161290" algn="l"/>
              </a:tabLst>
            </a:pPr>
            <a:r>
              <a:rPr lang="he-IL"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Gentle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solution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formulated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for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the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initial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lymphatic 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massage,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and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to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prep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the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skin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for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the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deeper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0" dirty="0" err="1">
                <a:solidFill>
                  <a:srgbClr val="0B213C"/>
                </a:solidFill>
                <a:latin typeface="Raleway SemiBold"/>
                <a:cs typeface="Raleway SemiBold"/>
              </a:rPr>
              <a:t>JetCare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55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treatments</a:t>
            </a:r>
            <a:endParaRPr lang="en-GB" sz="2400" b="1" spc="-20" dirty="0">
              <a:solidFill>
                <a:srgbClr val="0B213C"/>
              </a:solidFill>
              <a:latin typeface="Raleway SemiBold"/>
              <a:cs typeface="Raleway SemiBold"/>
            </a:endParaRPr>
          </a:p>
          <a:p>
            <a:pPr marL="160655" marR="527685" indent="-148590" algn="l" rtl="0">
              <a:lnSpc>
                <a:spcPct val="100400"/>
              </a:lnSpc>
              <a:spcBef>
                <a:spcPts val="1870"/>
              </a:spcBef>
              <a:buChar char="•"/>
              <a:tabLst>
                <a:tab pos="16129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60655" marR="5080" indent="-148590" algn="l" rtl="0">
              <a:lnSpc>
                <a:spcPct val="100400"/>
              </a:lnSpc>
              <a:spcBef>
                <a:spcPts val="1870"/>
              </a:spcBef>
              <a:buChar char="•"/>
              <a:tabLst>
                <a:tab pos="161290" algn="l"/>
              </a:tabLst>
            </a:pPr>
            <a:r>
              <a:rPr lang="he-IL" sz="2400"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Hyaluronic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Acid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concentration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reformulated,</a:t>
            </a:r>
            <a:r>
              <a:rPr sz="24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significantly </a:t>
            </a:r>
            <a:r>
              <a:rPr sz="2400" b="1" spc="-55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higher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than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in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former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version</a:t>
            </a:r>
            <a:endParaRPr lang="en-GB" sz="2400" b="1" spc="-15" dirty="0">
              <a:solidFill>
                <a:srgbClr val="0B213C"/>
              </a:solidFill>
              <a:latin typeface="Raleway SemiBold"/>
              <a:cs typeface="Raleway SemiBold"/>
            </a:endParaRPr>
          </a:p>
          <a:p>
            <a:pPr marL="160655" marR="5080" indent="-148590" algn="l" rtl="0">
              <a:lnSpc>
                <a:spcPct val="100400"/>
              </a:lnSpc>
              <a:spcBef>
                <a:spcPts val="1870"/>
              </a:spcBef>
              <a:buChar char="•"/>
              <a:tabLst>
                <a:tab pos="16129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60655" marR="1413510" indent="-148590" algn="l" rtl="0">
              <a:lnSpc>
                <a:spcPct val="100400"/>
              </a:lnSpc>
              <a:spcBef>
                <a:spcPts val="1870"/>
              </a:spcBef>
              <a:buChar char="•"/>
              <a:tabLst>
                <a:tab pos="161290" algn="l"/>
              </a:tabLst>
            </a:pPr>
            <a:r>
              <a:rPr lang="he-IL"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Enriched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with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higher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concentrations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of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organic </a:t>
            </a:r>
            <a:r>
              <a:rPr sz="2400" b="1" spc="-55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concentrated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0" dirty="0">
                <a:solidFill>
                  <a:srgbClr val="0B213C"/>
                </a:solidFill>
                <a:latin typeface="Raleway SemiBold"/>
                <a:cs typeface="Raleway SemiBold"/>
              </a:rPr>
              <a:t>Aloe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45" dirty="0">
                <a:solidFill>
                  <a:srgbClr val="0B213C"/>
                </a:solidFill>
                <a:latin typeface="Raleway SemiBold"/>
                <a:cs typeface="Raleway SemiBold"/>
              </a:rPr>
              <a:t>Vera</a:t>
            </a:r>
            <a:endParaRPr lang="he-IL" sz="2400" b="1" spc="-45" dirty="0">
              <a:solidFill>
                <a:srgbClr val="0B213C"/>
              </a:solidFill>
              <a:latin typeface="Raleway SemiBold"/>
              <a:cs typeface="Raleway SemiBold"/>
            </a:endParaRPr>
          </a:p>
          <a:p>
            <a:pPr marL="160655" marR="1413510" indent="-148590" algn="l" rtl="0">
              <a:lnSpc>
                <a:spcPct val="100400"/>
              </a:lnSpc>
              <a:spcBef>
                <a:spcPts val="1870"/>
              </a:spcBef>
              <a:buChar char="•"/>
              <a:tabLst>
                <a:tab pos="16129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60655" indent="-148590" algn="l" rtl="0">
              <a:lnSpc>
                <a:spcPct val="100000"/>
              </a:lnSpc>
              <a:spcBef>
                <a:spcPts val="1880"/>
              </a:spcBef>
              <a:buChar char="•"/>
              <a:tabLst>
                <a:tab pos="161290" algn="l"/>
              </a:tabLst>
            </a:pPr>
            <a:r>
              <a:rPr lang="en-GB"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Solid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plastic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bottle,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30" dirty="0">
                <a:solidFill>
                  <a:srgbClr val="0B213C"/>
                </a:solidFill>
                <a:latin typeface="Raleway SemiBold"/>
                <a:cs typeface="Raleway SemiBold"/>
              </a:rPr>
              <a:t>won’t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puncture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during</a:t>
            </a:r>
            <a:r>
              <a:rPr sz="24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transportation</a:t>
            </a:r>
            <a:endParaRPr lang="he-IL" sz="2400" b="1" spc="-15" dirty="0">
              <a:solidFill>
                <a:srgbClr val="0B213C"/>
              </a:solidFill>
              <a:latin typeface="Raleway SemiBold"/>
              <a:cs typeface="Raleway SemiBold"/>
            </a:endParaRPr>
          </a:p>
          <a:p>
            <a:pPr marL="160655" indent="-148590" algn="l" rtl="0">
              <a:lnSpc>
                <a:spcPct val="100000"/>
              </a:lnSpc>
              <a:spcBef>
                <a:spcPts val="1880"/>
              </a:spcBef>
              <a:buChar char="•"/>
              <a:tabLst>
                <a:tab pos="161290" algn="l"/>
              </a:tabLst>
            </a:pPr>
            <a:endParaRPr sz="2400" dirty="0">
              <a:latin typeface="Raleway SemiBold"/>
              <a:cs typeface="Raleway SemiBold"/>
            </a:endParaRPr>
          </a:p>
          <a:p>
            <a:pPr marL="160655" indent="-148590" algn="l" rtl="0">
              <a:lnSpc>
                <a:spcPct val="100000"/>
              </a:lnSpc>
              <a:spcBef>
                <a:spcPts val="1880"/>
              </a:spcBef>
              <a:buChar char="•"/>
              <a:tabLst>
                <a:tab pos="161290" algn="l"/>
                <a:tab pos="1252855" algn="l"/>
                <a:tab pos="1520825" algn="l"/>
              </a:tabLst>
            </a:pPr>
            <a:r>
              <a:rPr lang="en-GB"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300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5" dirty="0">
                <a:solidFill>
                  <a:srgbClr val="0B213C"/>
                </a:solidFill>
                <a:latin typeface="Raleway SemiBold"/>
                <a:cs typeface="Raleway SemiBold"/>
              </a:rPr>
              <a:t>ml	</a:t>
            </a:r>
            <a:r>
              <a:rPr sz="2400" b="1" dirty="0">
                <a:solidFill>
                  <a:srgbClr val="0B213C"/>
                </a:solidFill>
                <a:latin typeface="Raleway SemiBold"/>
                <a:cs typeface="Raleway SemiBold"/>
              </a:rPr>
              <a:t>-	</a:t>
            </a:r>
            <a:r>
              <a:rPr sz="2400" b="1" spc="-45" dirty="0">
                <a:solidFill>
                  <a:srgbClr val="0B213C"/>
                </a:solidFill>
                <a:latin typeface="Raleway SemiBold"/>
                <a:cs typeface="Raleway SemiBold"/>
              </a:rPr>
              <a:t>20</a:t>
            </a:r>
            <a:r>
              <a:rPr sz="2400" b="1" spc="-45" dirty="0">
                <a:solidFill>
                  <a:srgbClr val="0B213C"/>
                </a:solidFill>
                <a:latin typeface="Raleway ExtraBold"/>
                <a:cs typeface="Raleway ExtraBold"/>
              </a:rPr>
              <a:t>%</a:t>
            </a:r>
            <a:r>
              <a:rPr sz="2400" b="1" spc="20" dirty="0">
                <a:solidFill>
                  <a:srgbClr val="0B213C"/>
                </a:solidFill>
                <a:latin typeface="Raleway ExtraBold"/>
                <a:cs typeface="Raleway ExtraBold"/>
              </a:rPr>
              <a:t> 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more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than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in 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former</a:t>
            </a:r>
            <a:r>
              <a:rPr sz="2400" b="1" spc="-1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2400"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version</a:t>
            </a:r>
            <a:endParaRPr sz="2400" dirty="0">
              <a:latin typeface="Raleway SemiBold"/>
              <a:cs typeface="Raleway Semi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55650" y="148363"/>
            <a:ext cx="1108710" cy="1108710"/>
            <a:chOff x="999273" y="2233662"/>
            <a:chExt cx="1108710" cy="1108710"/>
          </a:xfrm>
        </p:grpSpPr>
        <p:sp>
          <p:nvSpPr>
            <p:cNvPr id="9" name="object 9"/>
            <p:cNvSpPr/>
            <p:nvPr/>
          </p:nvSpPr>
          <p:spPr>
            <a:xfrm>
              <a:off x="999273" y="2233662"/>
              <a:ext cx="1108710" cy="1108710"/>
            </a:xfrm>
            <a:custGeom>
              <a:avLst/>
              <a:gdLst/>
              <a:ahLst/>
              <a:cxnLst/>
              <a:rect l="l" t="t" r="r" b="b"/>
              <a:pathLst>
                <a:path w="1108710" h="1108710">
                  <a:moveTo>
                    <a:pt x="554056" y="0"/>
                  </a:moveTo>
                  <a:lnTo>
                    <a:pt x="506252" y="2034"/>
                  </a:lnTo>
                  <a:lnTo>
                    <a:pt x="459577" y="8025"/>
                  </a:lnTo>
                  <a:lnTo>
                    <a:pt x="414197" y="17807"/>
                  </a:lnTo>
                  <a:lnTo>
                    <a:pt x="370279" y="31214"/>
                  </a:lnTo>
                  <a:lnTo>
                    <a:pt x="327988" y="48079"/>
                  </a:lnTo>
                  <a:lnTo>
                    <a:pt x="287492" y="68236"/>
                  </a:lnTo>
                  <a:lnTo>
                    <a:pt x="248956" y="91519"/>
                  </a:lnTo>
                  <a:lnTo>
                    <a:pt x="212547" y="117761"/>
                  </a:lnTo>
                  <a:lnTo>
                    <a:pt x="178431" y="146795"/>
                  </a:lnTo>
                  <a:lnTo>
                    <a:pt x="146775" y="178456"/>
                  </a:lnTo>
                  <a:lnTo>
                    <a:pt x="117745" y="212576"/>
                  </a:lnTo>
                  <a:lnTo>
                    <a:pt x="91507" y="248991"/>
                  </a:lnTo>
                  <a:lnTo>
                    <a:pt x="68227" y="287533"/>
                  </a:lnTo>
                  <a:lnTo>
                    <a:pt x="48073" y="328035"/>
                  </a:lnTo>
                  <a:lnTo>
                    <a:pt x="31210" y="370332"/>
                  </a:lnTo>
                  <a:lnTo>
                    <a:pt x="17805" y="414258"/>
                  </a:lnTo>
                  <a:lnTo>
                    <a:pt x="8024" y="459645"/>
                  </a:lnTo>
                  <a:lnTo>
                    <a:pt x="2033" y="506328"/>
                  </a:lnTo>
                  <a:lnTo>
                    <a:pt x="0" y="554140"/>
                  </a:lnTo>
                  <a:lnTo>
                    <a:pt x="1966" y="601157"/>
                  </a:lnTo>
                  <a:lnTo>
                    <a:pt x="7758" y="647084"/>
                  </a:lnTo>
                  <a:lnTo>
                    <a:pt x="17220" y="691764"/>
                  </a:lnTo>
                  <a:lnTo>
                    <a:pt x="30192" y="735039"/>
                  </a:lnTo>
                  <a:lnTo>
                    <a:pt x="46517" y="776750"/>
                  </a:lnTo>
                  <a:lnTo>
                    <a:pt x="66036" y="816741"/>
                  </a:lnTo>
                  <a:lnTo>
                    <a:pt x="88591" y="854852"/>
                  </a:lnTo>
                  <a:lnTo>
                    <a:pt x="114025" y="890926"/>
                  </a:lnTo>
                  <a:lnTo>
                    <a:pt x="142180" y="924804"/>
                  </a:lnTo>
                  <a:lnTo>
                    <a:pt x="172896" y="956330"/>
                  </a:lnTo>
                  <a:lnTo>
                    <a:pt x="206017" y="985345"/>
                  </a:lnTo>
                  <a:lnTo>
                    <a:pt x="241384" y="1011692"/>
                  </a:lnTo>
                  <a:lnTo>
                    <a:pt x="278839" y="1035211"/>
                  </a:lnTo>
                  <a:lnTo>
                    <a:pt x="318225" y="1055746"/>
                  </a:lnTo>
                  <a:lnTo>
                    <a:pt x="359382" y="1073138"/>
                  </a:lnTo>
                  <a:lnTo>
                    <a:pt x="402153" y="1087230"/>
                  </a:lnTo>
                  <a:lnTo>
                    <a:pt x="446380" y="1097863"/>
                  </a:lnTo>
                  <a:lnTo>
                    <a:pt x="491905" y="1104880"/>
                  </a:lnTo>
                  <a:lnTo>
                    <a:pt x="538569" y="1108123"/>
                  </a:lnTo>
                  <a:lnTo>
                    <a:pt x="569553" y="1108123"/>
                  </a:lnTo>
                  <a:lnTo>
                    <a:pt x="616222" y="1104880"/>
                  </a:lnTo>
                  <a:lnTo>
                    <a:pt x="661750" y="1097863"/>
                  </a:lnTo>
                  <a:lnTo>
                    <a:pt x="705980" y="1087230"/>
                  </a:lnTo>
                  <a:lnTo>
                    <a:pt x="748753" y="1073138"/>
                  </a:lnTo>
                  <a:lnTo>
                    <a:pt x="789911" y="1055746"/>
                  </a:lnTo>
                  <a:lnTo>
                    <a:pt x="829297" y="1035211"/>
                  </a:lnTo>
                  <a:lnTo>
                    <a:pt x="866752" y="1011692"/>
                  </a:lnTo>
                  <a:lnTo>
                    <a:pt x="902118" y="985345"/>
                  </a:lnTo>
                  <a:lnTo>
                    <a:pt x="935238" y="956330"/>
                  </a:lnTo>
                  <a:lnTo>
                    <a:pt x="965954" y="924804"/>
                  </a:lnTo>
                  <a:lnTo>
                    <a:pt x="994107" y="890926"/>
                  </a:lnTo>
                  <a:lnTo>
                    <a:pt x="1019539" y="854852"/>
                  </a:lnTo>
                  <a:lnTo>
                    <a:pt x="1042093" y="816741"/>
                  </a:lnTo>
                  <a:lnTo>
                    <a:pt x="1061611" y="776750"/>
                  </a:lnTo>
                  <a:lnTo>
                    <a:pt x="1077934" y="735039"/>
                  </a:lnTo>
                  <a:lnTo>
                    <a:pt x="1090904" y="691764"/>
                  </a:lnTo>
                  <a:lnTo>
                    <a:pt x="1100365" y="647084"/>
                  </a:lnTo>
                  <a:lnTo>
                    <a:pt x="1106157" y="601157"/>
                  </a:lnTo>
                  <a:lnTo>
                    <a:pt x="1108123" y="554140"/>
                  </a:lnTo>
                  <a:lnTo>
                    <a:pt x="1106089" y="506328"/>
                  </a:lnTo>
                  <a:lnTo>
                    <a:pt x="1100100" y="459645"/>
                  </a:lnTo>
                  <a:lnTo>
                    <a:pt x="1090320" y="414258"/>
                  </a:lnTo>
                  <a:lnTo>
                    <a:pt x="1076916" y="370332"/>
                  </a:lnTo>
                  <a:lnTo>
                    <a:pt x="1060055" y="328035"/>
                  </a:lnTo>
                  <a:lnTo>
                    <a:pt x="1039903" y="287533"/>
                  </a:lnTo>
                  <a:lnTo>
                    <a:pt x="1016626" y="248991"/>
                  </a:lnTo>
                  <a:lnTo>
                    <a:pt x="990390" y="212576"/>
                  </a:lnTo>
                  <a:lnTo>
                    <a:pt x="961361" y="178456"/>
                  </a:lnTo>
                  <a:lnTo>
                    <a:pt x="929706" y="146795"/>
                  </a:lnTo>
                  <a:lnTo>
                    <a:pt x="895591" y="117761"/>
                  </a:lnTo>
                  <a:lnTo>
                    <a:pt x="859182" y="91519"/>
                  </a:lnTo>
                  <a:lnTo>
                    <a:pt x="820646" y="68236"/>
                  </a:lnTo>
                  <a:lnTo>
                    <a:pt x="780148" y="48079"/>
                  </a:lnTo>
                  <a:lnTo>
                    <a:pt x="737855" y="31214"/>
                  </a:lnTo>
                  <a:lnTo>
                    <a:pt x="693933" y="17807"/>
                  </a:lnTo>
                  <a:lnTo>
                    <a:pt x="648548" y="8025"/>
                  </a:lnTo>
                  <a:lnTo>
                    <a:pt x="601867" y="2034"/>
                  </a:lnTo>
                  <a:lnTo>
                    <a:pt x="554056" y="0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4201" y="2275287"/>
              <a:ext cx="1098550" cy="1025525"/>
            </a:xfrm>
            <a:custGeom>
              <a:avLst/>
              <a:gdLst/>
              <a:ahLst/>
              <a:cxnLst/>
              <a:rect l="l" t="t" r="r" b="b"/>
              <a:pathLst>
                <a:path w="1098550" h="1025525">
                  <a:moveTo>
                    <a:pt x="711403" y="444093"/>
                  </a:moveTo>
                  <a:lnTo>
                    <a:pt x="659942" y="413359"/>
                  </a:lnTo>
                  <a:lnTo>
                    <a:pt x="547052" y="602462"/>
                  </a:lnTo>
                  <a:lnTo>
                    <a:pt x="519112" y="640943"/>
                  </a:lnTo>
                  <a:lnTo>
                    <a:pt x="485711" y="672947"/>
                  </a:lnTo>
                  <a:lnTo>
                    <a:pt x="447878" y="698207"/>
                  </a:lnTo>
                  <a:lnTo>
                    <a:pt x="406628" y="716470"/>
                  </a:lnTo>
                  <a:lnTo>
                    <a:pt x="363004" y="727481"/>
                  </a:lnTo>
                  <a:lnTo>
                    <a:pt x="318033" y="730961"/>
                  </a:lnTo>
                  <a:lnTo>
                    <a:pt x="272732" y="726681"/>
                  </a:lnTo>
                  <a:lnTo>
                    <a:pt x="228155" y="714349"/>
                  </a:lnTo>
                  <a:lnTo>
                    <a:pt x="185305" y="693737"/>
                  </a:lnTo>
                  <a:lnTo>
                    <a:pt x="0" y="583082"/>
                  </a:lnTo>
                  <a:lnTo>
                    <a:pt x="2819" y="605459"/>
                  </a:lnTo>
                  <a:lnTo>
                    <a:pt x="12280" y="650138"/>
                  </a:lnTo>
                  <a:lnTo>
                    <a:pt x="154584" y="745197"/>
                  </a:lnTo>
                  <a:lnTo>
                    <a:pt x="197408" y="766660"/>
                  </a:lnTo>
                  <a:lnTo>
                    <a:pt x="241808" y="781278"/>
                  </a:lnTo>
                  <a:lnTo>
                    <a:pt x="287108" y="789216"/>
                  </a:lnTo>
                  <a:lnTo>
                    <a:pt x="332600" y="790651"/>
                  </a:lnTo>
                  <a:lnTo>
                    <a:pt x="377609" y="785749"/>
                  </a:lnTo>
                  <a:lnTo>
                    <a:pt x="421424" y="774700"/>
                  </a:lnTo>
                  <a:lnTo>
                    <a:pt x="463359" y="757669"/>
                  </a:lnTo>
                  <a:lnTo>
                    <a:pt x="502729" y="734822"/>
                  </a:lnTo>
                  <a:lnTo>
                    <a:pt x="507619" y="730961"/>
                  </a:lnTo>
                  <a:lnTo>
                    <a:pt x="538835" y="706348"/>
                  </a:lnTo>
                  <a:lnTo>
                    <a:pt x="570992" y="672414"/>
                  </a:lnTo>
                  <a:lnTo>
                    <a:pt x="598500" y="633196"/>
                  </a:lnTo>
                  <a:lnTo>
                    <a:pt x="711403" y="444093"/>
                  </a:lnTo>
                  <a:close/>
                </a:path>
                <a:path w="1098550" h="1025525">
                  <a:moveTo>
                    <a:pt x="874941" y="391172"/>
                  </a:moveTo>
                  <a:lnTo>
                    <a:pt x="823468" y="360451"/>
                  </a:lnTo>
                  <a:lnTo>
                    <a:pt x="639813" y="668045"/>
                  </a:lnTo>
                  <a:lnTo>
                    <a:pt x="613664" y="706234"/>
                  </a:lnTo>
                  <a:lnTo>
                    <a:pt x="583641" y="740117"/>
                  </a:lnTo>
                  <a:lnTo>
                    <a:pt x="550227" y="769607"/>
                  </a:lnTo>
                  <a:lnTo>
                    <a:pt x="513880" y="794575"/>
                  </a:lnTo>
                  <a:lnTo>
                    <a:pt x="475107" y="814882"/>
                  </a:lnTo>
                  <a:lnTo>
                    <a:pt x="434352" y="830427"/>
                  </a:lnTo>
                  <a:lnTo>
                    <a:pt x="392125" y="841082"/>
                  </a:lnTo>
                  <a:lnTo>
                    <a:pt x="348881" y="846721"/>
                  </a:lnTo>
                  <a:lnTo>
                    <a:pt x="305104" y="847242"/>
                  </a:lnTo>
                  <a:lnTo>
                    <a:pt x="261264" y="842505"/>
                  </a:lnTo>
                  <a:lnTo>
                    <a:pt x="217855" y="832408"/>
                  </a:lnTo>
                  <a:lnTo>
                    <a:pt x="175348" y="816813"/>
                  </a:lnTo>
                  <a:lnTo>
                    <a:pt x="134213" y="795604"/>
                  </a:lnTo>
                  <a:lnTo>
                    <a:pt x="45135" y="742416"/>
                  </a:lnTo>
                  <a:lnTo>
                    <a:pt x="61099" y="775119"/>
                  </a:lnTo>
                  <a:lnTo>
                    <a:pt x="83654" y="813231"/>
                  </a:lnTo>
                  <a:lnTo>
                    <a:pt x="109080" y="849299"/>
                  </a:lnTo>
                  <a:lnTo>
                    <a:pt x="144830" y="868819"/>
                  </a:lnTo>
                  <a:lnTo>
                    <a:pt x="187426" y="885647"/>
                  </a:lnTo>
                  <a:lnTo>
                    <a:pt x="230924" y="897661"/>
                  </a:lnTo>
                  <a:lnTo>
                    <a:pt x="274942" y="904938"/>
                  </a:lnTo>
                  <a:lnTo>
                    <a:pt x="319151" y="907580"/>
                  </a:lnTo>
                  <a:lnTo>
                    <a:pt x="363169" y="905662"/>
                  </a:lnTo>
                  <a:lnTo>
                    <a:pt x="406628" y="899287"/>
                  </a:lnTo>
                  <a:lnTo>
                    <a:pt x="449186" y="888555"/>
                  </a:lnTo>
                  <a:lnTo>
                    <a:pt x="490474" y="873544"/>
                  </a:lnTo>
                  <a:lnTo>
                    <a:pt x="530136" y="854341"/>
                  </a:lnTo>
                  <a:lnTo>
                    <a:pt x="567791" y="831049"/>
                  </a:lnTo>
                  <a:lnTo>
                    <a:pt x="603097" y="803757"/>
                  </a:lnTo>
                  <a:lnTo>
                    <a:pt x="635698" y="772553"/>
                  </a:lnTo>
                  <a:lnTo>
                    <a:pt x="665200" y="737539"/>
                  </a:lnTo>
                  <a:lnTo>
                    <a:pt x="691273" y="698779"/>
                  </a:lnTo>
                  <a:lnTo>
                    <a:pt x="874941" y="391172"/>
                  </a:lnTo>
                  <a:close/>
                </a:path>
                <a:path w="1098550" h="1025525">
                  <a:moveTo>
                    <a:pt x="887641" y="73952"/>
                  </a:moveTo>
                  <a:lnTo>
                    <a:pt x="867829" y="59690"/>
                  </a:lnTo>
                  <a:lnTo>
                    <a:pt x="854024" y="49745"/>
                  </a:lnTo>
                  <a:lnTo>
                    <a:pt x="815454" y="26466"/>
                  </a:lnTo>
                  <a:lnTo>
                    <a:pt x="774915" y="6324"/>
                  </a:lnTo>
                  <a:lnTo>
                    <a:pt x="759040" y="0"/>
                  </a:lnTo>
                  <a:lnTo>
                    <a:pt x="730554" y="1003"/>
                  </a:lnTo>
                  <a:lnTo>
                    <a:pt x="685292" y="6464"/>
                  </a:lnTo>
                  <a:lnTo>
                    <a:pt x="640702" y="15722"/>
                  </a:lnTo>
                  <a:lnTo>
                    <a:pt x="597052" y="28727"/>
                  </a:lnTo>
                  <a:lnTo>
                    <a:pt x="554609" y="45389"/>
                  </a:lnTo>
                  <a:lnTo>
                    <a:pt x="513626" y="65659"/>
                  </a:lnTo>
                  <a:lnTo>
                    <a:pt x="474370" y="89471"/>
                  </a:lnTo>
                  <a:lnTo>
                    <a:pt x="437095" y="116751"/>
                  </a:lnTo>
                  <a:lnTo>
                    <a:pt x="402069" y="147447"/>
                  </a:lnTo>
                  <a:lnTo>
                    <a:pt x="369544" y="181483"/>
                  </a:lnTo>
                  <a:lnTo>
                    <a:pt x="339775" y="218782"/>
                  </a:lnTo>
                  <a:lnTo>
                    <a:pt x="313042" y="259295"/>
                  </a:lnTo>
                  <a:lnTo>
                    <a:pt x="190931" y="463816"/>
                  </a:lnTo>
                  <a:lnTo>
                    <a:pt x="242392" y="494550"/>
                  </a:lnTo>
                  <a:lnTo>
                    <a:pt x="364502" y="290029"/>
                  </a:lnTo>
                  <a:lnTo>
                    <a:pt x="391401" y="249770"/>
                  </a:lnTo>
                  <a:lnTo>
                    <a:pt x="421652" y="213118"/>
                  </a:lnTo>
                  <a:lnTo>
                    <a:pt x="454939" y="180174"/>
                  </a:lnTo>
                  <a:lnTo>
                    <a:pt x="490931" y="151003"/>
                  </a:lnTo>
                  <a:lnTo>
                    <a:pt x="529297" y="125704"/>
                  </a:lnTo>
                  <a:lnTo>
                    <a:pt x="569709" y="104343"/>
                  </a:lnTo>
                  <a:lnTo>
                    <a:pt x="611835" y="87020"/>
                  </a:lnTo>
                  <a:lnTo>
                    <a:pt x="655358" y="73812"/>
                  </a:lnTo>
                  <a:lnTo>
                    <a:pt x="699922" y="64795"/>
                  </a:lnTo>
                  <a:lnTo>
                    <a:pt x="745236" y="60058"/>
                  </a:lnTo>
                  <a:lnTo>
                    <a:pt x="793432" y="59918"/>
                  </a:lnTo>
                  <a:lnTo>
                    <a:pt x="836714" y="63766"/>
                  </a:lnTo>
                  <a:lnTo>
                    <a:pt x="882230" y="72364"/>
                  </a:lnTo>
                  <a:lnTo>
                    <a:pt x="887641" y="73952"/>
                  </a:lnTo>
                  <a:close/>
                </a:path>
                <a:path w="1098550" h="1025525">
                  <a:moveTo>
                    <a:pt x="907326" y="561060"/>
                  </a:moveTo>
                  <a:lnTo>
                    <a:pt x="855853" y="530339"/>
                  </a:lnTo>
                  <a:lnTo>
                    <a:pt x="733742" y="734847"/>
                  </a:lnTo>
                  <a:lnTo>
                    <a:pt x="706856" y="775119"/>
                  </a:lnTo>
                  <a:lnTo>
                    <a:pt x="676592" y="811758"/>
                  </a:lnTo>
                  <a:lnTo>
                    <a:pt x="643305" y="844715"/>
                  </a:lnTo>
                  <a:lnTo>
                    <a:pt x="607314" y="873874"/>
                  </a:lnTo>
                  <a:lnTo>
                    <a:pt x="568960" y="899185"/>
                  </a:lnTo>
                  <a:lnTo>
                    <a:pt x="528548" y="920534"/>
                  </a:lnTo>
                  <a:lnTo>
                    <a:pt x="486410" y="937856"/>
                  </a:lnTo>
                  <a:lnTo>
                    <a:pt x="442899" y="951077"/>
                  </a:lnTo>
                  <a:lnTo>
                    <a:pt x="398322" y="960081"/>
                  </a:lnTo>
                  <a:lnTo>
                    <a:pt x="353021" y="964819"/>
                  </a:lnTo>
                  <a:lnTo>
                    <a:pt x="307314" y="965200"/>
                  </a:lnTo>
                  <a:lnTo>
                    <a:pt x="261543" y="961123"/>
                  </a:lnTo>
                  <a:lnTo>
                    <a:pt x="216014" y="952512"/>
                  </a:lnTo>
                  <a:lnTo>
                    <a:pt x="210845" y="951001"/>
                  </a:lnTo>
                  <a:lnTo>
                    <a:pt x="236448" y="970076"/>
                  </a:lnTo>
                  <a:lnTo>
                    <a:pt x="273900" y="993584"/>
                  </a:lnTo>
                  <a:lnTo>
                    <a:pt x="313283" y="1014120"/>
                  </a:lnTo>
                  <a:lnTo>
                    <a:pt x="338772" y="1024902"/>
                  </a:lnTo>
                  <a:lnTo>
                    <a:pt x="367690" y="1023886"/>
                  </a:lnTo>
                  <a:lnTo>
                    <a:pt x="412965" y="1018425"/>
                  </a:lnTo>
                  <a:lnTo>
                    <a:pt x="457555" y="1009167"/>
                  </a:lnTo>
                  <a:lnTo>
                    <a:pt x="501205" y="996162"/>
                  </a:lnTo>
                  <a:lnTo>
                    <a:pt x="543648" y="979500"/>
                  </a:lnTo>
                  <a:lnTo>
                    <a:pt x="584619" y="959218"/>
                  </a:lnTo>
                  <a:lnTo>
                    <a:pt x="623887" y="935418"/>
                  </a:lnTo>
                  <a:lnTo>
                    <a:pt x="661162" y="908126"/>
                  </a:lnTo>
                  <a:lnTo>
                    <a:pt x="696188" y="877443"/>
                  </a:lnTo>
                  <a:lnTo>
                    <a:pt x="728713" y="843407"/>
                  </a:lnTo>
                  <a:lnTo>
                    <a:pt x="758469" y="806094"/>
                  </a:lnTo>
                  <a:lnTo>
                    <a:pt x="785215" y="765581"/>
                  </a:lnTo>
                  <a:lnTo>
                    <a:pt x="907326" y="561060"/>
                  </a:lnTo>
                  <a:close/>
                </a:path>
                <a:path w="1098550" h="1025525">
                  <a:moveTo>
                    <a:pt x="1053172" y="282486"/>
                  </a:moveTo>
                  <a:lnTo>
                    <a:pt x="1034897" y="245783"/>
                  </a:lnTo>
                  <a:lnTo>
                    <a:pt x="1011605" y="207238"/>
                  </a:lnTo>
                  <a:lnTo>
                    <a:pt x="987717" y="174117"/>
                  </a:lnTo>
                  <a:lnTo>
                    <a:pt x="953414" y="156070"/>
                  </a:lnTo>
                  <a:lnTo>
                    <a:pt x="910818" y="139230"/>
                  </a:lnTo>
                  <a:lnTo>
                    <a:pt x="867333" y="127228"/>
                  </a:lnTo>
                  <a:lnTo>
                    <a:pt x="823302" y="119951"/>
                  </a:lnTo>
                  <a:lnTo>
                    <a:pt x="779094" y="117309"/>
                  </a:lnTo>
                  <a:lnTo>
                    <a:pt x="735088" y="119227"/>
                  </a:lnTo>
                  <a:lnTo>
                    <a:pt x="691616" y="125590"/>
                  </a:lnTo>
                  <a:lnTo>
                    <a:pt x="649058" y="136321"/>
                  </a:lnTo>
                  <a:lnTo>
                    <a:pt x="607771" y="151345"/>
                  </a:lnTo>
                  <a:lnTo>
                    <a:pt x="568121" y="170535"/>
                  </a:lnTo>
                  <a:lnTo>
                    <a:pt x="530453" y="193827"/>
                  </a:lnTo>
                  <a:lnTo>
                    <a:pt x="495147" y="221119"/>
                  </a:lnTo>
                  <a:lnTo>
                    <a:pt x="462559" y="252323"/>
                  </a:lnTo>
                  <a:lnTo>
                    <a:pt x="433044" y="287350"/>
                  </a:lnTo>
                  <a:lnTo>
                    <a:pt x="406971" y="326097"/>
                  </a:lnTo>
                  <a:lnTo>
                    <a:pt x="223316" y="633704"/>
                  </a:lnTo>
                  <a:lnTo>
                    <a:pt x="274777" y="664425"/>
                  </a:lnTo>
                  <a:lnTo>
                    <a:pt x="458431" y="356831"/>
                  </a:lnTo>
                  <a:lnTo>
                    <a:pt x="484581" y="318655"/>
                  </a:lnTo>
                  <a:lnTo>
                    <a:pt x="514604" y="284759"/>
                  </a:lnTo>
                  <a:lnTo>
                    <a:pt x="548030" y="255270"/>
                  </a:lnTo>
                  <a:lnTo>
                    <a:pt x="584365" y="230314"/>
                  </a:lnTo>
                  <a:lnTo>
                    <a:pt x="623150" y="210007"/>
                  </a:lnTo>
                  <a:lnTo>
                    <a:pt x="663892" y="194462"/>
                  </a:lnTo>
                  <a:lnTo>
                    <a:pt x="706132" y="183807"/>
                  </a:lnTo>
                  <a:lnTo>
                    <a:pt x="749376" y="178155"/>
                  </a:lnTo>
                  <a:lnTo>
                    <a:pt x="793153" y="177634"/>
                  </a:lnTo>
                  <a:lnTo>
                    <a:pt x="836980" y="182372"/>
                  </a:lnTo>
                  <a:lnTo>
                    <a:pt x="880389" y="192468"/>
                  </a:lnTo>
                  <a:lnTo>
                    <a:pt x="922909" y="208064"/>
                  </a:lnTo>
                  <a:lnTo>
                    <a:pt x="964031" y="229273"/>
                  </a:lnTo>
                  <a:lnTo>
                    <a:pt x="1053172" y="282486"/>
                  </a:lnTo>
                  <a:close/>
                </a:path>
                <a:path w="1098550" h="1025525">
                  <a:moveTo>
                    <a:pt x="1098207" y="441769"/>
                  </a:moveTo>
                  <a:lnTo>
                    <a:pt x="1085367" y="372567"/>
                  </a:lnTo>
                  <a:lnTo>
                    <a:pt x="967498" y="293916"/>
                  </a:lnTo>
                  <a:lnTo>
                    <a:pt x="900849" y="258216"/>
                  </a:lnTo>
                  <a:lnTo>
                    <a:pt x="856437" y="243598"/>
                  </a:lnTo>
                  <a:lnTo>
                    <a:pt x="811149" y="235661"/>
                  </a:lnTo>
                  <a:lnTo>
                    <a:pt x="765644" y="234226"/>
                  </a:lnTo>
                  <a:lnTo>
                    <a:pt x="720648" y="239128"/>
                  </a:lnTo>
                  <a:lnTo>
                    <a:pt x="676833" y="250190"/>
                  </a:lnTo>
                  <a:lnTo>
                    <a:pt x="634898" y="267220"/>
                  </a:lnTo>
                  <a:lnTo>
                    <a:pt x="595528" y="290068"/>
                  </a:lnTo>
                  <a:lnTo>
                    <a:pt x="559409" y="318541"/>
                  </a:lnTo>
                  <a:lnTo>
                    <a:pt x="527265" y="352463"/>
                  </a:lnTo>
                  <a:lnTo>
                    <a:pt x="499745" y="391680"/>
                  </a:lnTo>
                  <a:lnTo>
                    <a:pt x="386842" y="580783"/>
                  </a:lnTo>
                  <a:lnTo>
                    <a:pt x="438302" y="611517"/>
                  </a:lnTo>
                  <a:lnTo>
                    <a:pt x="551205" y="422414"/>
                  </a:lnTo>
                  <a:lnTo>
                    <a:pt x="579145" y="383933"/>
                  </a:lnTo>
                  <a:lnTo>
                    <a:pt x="612546" y="351942"/>
                  </a:lnTo>
                  <a:lnTo>
                    <a:pt x="650379" y="326682"/>
                  </a:lnTo>
                  <a:lnTo>
                    <a:pt x="691629" y="308419"/>
                  </a:lnTo>
                  <a:lnTo>
                    <a:pt x="735253" y="297408"/>
                  </a:lnTo>
                  <a:lnTo>
                    <a:pt x="780224" y="293916"/>
                  </a:lnTo>
                  <a:lnTo>
                    <a:pt x="825512" y="298208"/>
                  </a:lnTo>
                  <a:lnTo>
                    <a:pt x="870102" y="310527"/>
                  </a:lnTo>
                  <a:lnTo>
                    <a:pt x="912939" y="331152"/>
                  </a:lnTo>
                  <a:lnTo>
                    <a:pt x="1098207" y="4417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pic>
        <p:nvPicPr>
          <p:cNvPr id="21" name="object 13">
            <a:extLst>
              <a:ext uri="{FF2B5EF4-FFF2-40B4-BE49-F238E27FC236}">
                <a16:creationId xmlns:a16="http://schemas.microsoft.com/office/drawing/2014/main" id="{DE58C67F-E4DB-41E5-AD9C-70BE1D59E37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4A2AC7F4-11C0-40C5-A068-BB9E3B385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7">
            <a:extLst>
              <a:ext uri="{FF2B5EF4-FFF2-40B4-BE49-F238E27FC236}">
                <a16:creationId xmlns:a16="http://schemas.microsoft.com/office/drawing/2014/main" id="{CBFA0C80-7D11-4083-9A6D-B4A72ECB85A6}"/>
              </a:ext>
            </a:extLst>
          </p:cNvPr>
          <p:cNvSpPr/>
          <p:nvPr/>
        </p:nvSpPr>
        <p:spPr>
          <a:xfrm>
            <a:off x="5344583" y="2090208"/>
            <a:ext cx="2399429" cy="2347376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23546" y="2372086"/>
            <a:ext cx="16791940" cy="1813560"/>
            <a:chOff x="523546" y="2372086"/>
            <a:chExt cx="16791940" cy="1813560"/>
          </a:xfrm>
        </p:grpSpPr>
        <p:sp>
          <p:nvSpPr>
            <p:cNvPr id="4" name="object 4"/>
            <p:cNvSpPr/>
            <p:nvPr/>
          </p:nvSpPr>
          <p:spPr>
            <a:xfrm>
              <a:off x="2314166" y="3372651"/>
              <a:ext cx="14996160" cy="0"/>
            </a:xfrm>
            <a:custGeom>
              <a:avLst/>
              <a:gdLst/>
              <a:ahLst/>
              <a:cxnLst/>
              <a:rect l="l" t="t" r="r" b="b"/>
              <a:pathLst>
                <a:path w="14996160">
                  <a:moveTo>
                    <a:pt x="0" y="0"/>
                  </a:moveTo>
                  <a:lnTo>
                    <a:pt x="14995773" y="0"/>
                  </a:lnTo>
                </a:path>
              </a:pathLst>
            </a:custGeom>
            <a:ln w="10470">
              <a:solidFill>
                <a:srgbClr val="0B213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3546" y="2372086"/>
              <a:ext cx="1813560" cy="1813560"/>
            </a:xfrm>
            <a:custGeom>
              <a:avLst/>
              <a:gdLst/>
              <a:ahLst/>
              <a:cxnLst/>
              <a:rect l="l" t="t" r="r" b="b"/>
              <a:pathLst>
                <a:path w="1813560" h="1813560">
                  <a:moveTo>
                    <a:pt x="906642" y="0"/>
                  </a:moveTo>
                  <a:lnTo>
                    <a:pt x="858491" y="1256"/>
                  </a:lnTo>
                  <a:lnTo>
                    <a:pt x="810994" y="4985"/>
                  </a:lnTo>
                  <a:lnTo>
                    <a:pt x="764215" y="11122"/>
                  </a:lnTo>
                  <a:lnTo>
                    <a:pt x="718216" y="19606"/>
                  </a:lnTo>
                  <a:lnTo>
                    <a:pt x="673059" y="30373"/>
                  </a:lnTo>
                  <a:lnTo>
                    <a:pt x="628808" y="43362"/>
                  </a:lnTo>
                  <a:lnTo>
                    <a:pt x="585524" y="58509"/>
                  </a:lnTo>
                  <a:lnTo>
                    <a:pt x="543271" y="75751"/>
                  </a:lnTo>
                  <a:lnTo>
                    <a:pt x="502111" y="95027"/>
                  </a:lnTo>
                  <a:lnTo>
                    <a:pt x="462108" y="116273"/>
                  </a:lnTo>
                  <a:lnTo>
                    <a:pt x="423322" y="139427"/>
                  </a:lnTo>
                  <a:lnTo>
                    <a:pt x="385818" y="164426"/>
                  </a:lnTo>
                  <a:lnTo>
                    <a:pt x="349658" y="191207"/>
                  </a:lnTo>
                  <a:lnTo>
                    <a:pt x="314904" y="219708"/>
                  </a:lnTo>
                  <a:lnTo>
                    <a:pt x="281619" y="249867"/>
                  </a:lnTo>
                  <a:lnTo>
                    <a:pt x="249867" y="281619"/>
                  </a:lnTo>
                  <a:lnTo>
                    <a:pt x="219708" y="314904"/>
                  </a:lnTo>
                  <a:lnTo>
                    <a:pt x="191207" y="349658"/>
                  </a:lnTo>
                  <a:lnTo>
                    <a:pt x="164426" y="385818"/>
                  </a:lnTo>
                  <a:lnTo>
                    <a:pt x="139427" y="423322"/>
                  </a:lnTo>
                  <a:lnTo>
                    <a:pt x="116273" y="462108"/>
                  </a:lnTo>
                  <a:lnTo>
                    <a:pt x="95027" y="502111"/>
                  </a:lnTo>
                  <a:lnTo>
                    <a:pt x="75751" y="543271"/>
                  </a:lnTo>
                  <a:lnTo>
                    <a:pt x="58509" y="585524"/>
                  </a:lnTo>
                  <a:lnTo>
                    <a:pt x="43362" y="628808"/>
                  </a:lnTo>
                  <a:lnTo>
                    <a:pt x="30373" y="673059"/>
                  </a:lnTo>
                  <a:lnTo>
                    <a:pt x="19606" y="718216"/>
                  </a:lnTo>
                  <a:lnTo>
                    <a:pt x="11122" y="764215"/>
                  </a:lnTo>
                  <a:lnTo>
                    <a:pt x="4985" y="810994"/>
                  </a:lnTo>
                  <a:lnTo>
                    <a:pt x="1256" y="858491"/>
                  </a:lnTo>
                  <a:lnTo>
                    <a:pt x="0" y="906642"/>
                  </a:lnTo>
                  <a:lnTo>
                    <a:pt x="1256" y="954793"/>
                  </a:lnTo>
                  <a:lnTo>
                    <a:pt x="4985" y="1002290"/>
                  </a:lnTo>
                  <a:lnTo>
                    <a:pt x="11122" y="1049069"/>
                  </a:lnTo>
                  <a:lnTo>
                    <a:pt x="19606" y="1095068"/>
                  </a:lnTo>
                  <a:lnTo>
                    <a:pt x="30373" y="1140225"/>
                  </a:lnTo>
                  <a:lnTo>
                    <a:pt x="43362" y="1184476"/>
                  </a:lnTo>
                  <a:lnTo>
                    <a:pt x="58509" y="1227760"/>
                  </a:lnTo>
                  <a:lnTo>
                    <a:pt x="75751" y="1270013"/>
                  </a:lnTo>
                  <a:lnTo>
                    <a:pt x="95027" y="1311173"/>
                  </a:lnTo>
                  <a:lnTo>
                    <a:pt x="116273" y="1351176"/>
                  </a:lnTo>
                  <a:lnTo>
                    <a:pt x="139427" y="1389962"/>
                  </a:lnTo>
                  <a:lnTo>
                    <a:pt x="164426" y="1427466"/>
                  </a:lnTo>
                  <a:lnTo>
                    <a:pt x="191207" y="1463626"/>
                  </a:lnTo>
                  <a:lnTo>
                    <a:pt x="219708" y="1498380"/>
                  </a:lnTo>
                  <a:lnTo>
                    <a:pt x="249867" y="1531665"/>
                  </a:lnTo>
                  <a:lnTo>
                    <a:pt x="281619" y="1563417"/>
                  </a:lnTo>
                  <a:lnTo>
                    <a:pt x="314904" y="1593576"/>
                  </a:lnTo>
                  <a:lnTo>
                    <a:pt x="349658" y="1622077"/>
                  </a:lnTo>
                  <a:lnTo>
                    <a:pt x="385818" y="1648858"/>
                  </a:lnTo>
                  <a:lnTo>
                    <a:pt x="423322" y="1673857"/>
                  </a:lnTo>
                  <a:lnTo>
                    <a:pt x="462108" y="1697011"/>
                  </a:lnTo>
                  <a:lnTo>
                    <a:pt x="502111" y="1718257"/>
                  </a:lnTo>
                  <a:lnTo>
                    <a:pt x="543271" y="1737533"/>
                  </a:lnTo>
                  <a:lnTo>
                    <a:pt x="585524" y="1754776"/>
                  </a:lnTo>
                  <a:lnTo>
                    <a:pt x="628808" y="1769922"/>
                  </a:lnTo>
                  <a:lnTo>
                    <a:pt x="673059" y="1782911"/>
                  </a:lnTo>
                  <a:lnTo>
                    <a:pt x="718216" y="1793678"/>
                  </a:lnTo>
                  <a:lnTo>
                    <a:pt x="764215" y="1802162"/>
                  </a:lnTo>
                  <a:lnTo>
                    <a:pt x="810994" y="1808299"/>
                  </a:lnTo>
                  <a:lnTo>
                    <a:pt x="858491" y="1812028"/>
                  </a:lnTo>
                  <a:lnTo>
                    <a:pt x="906642" y="1813285"/>
                  </a:lnTo>
                  <a:lnTo>
                    <a:pt x="954793" y="1812028"/>
                  </a:lnTo>
                  <a:lnTo>
                    <a:pt x="1002290" y="1808299"/>
                  </a:lnTo>
                  <a:lnTo>
                    <a:pt x="1049069" y="1802162"/>
                  </a:lnTo>
                  <a:lnTo>
                    <a:pt x="1095068" y="1793678"/>
                  </a:lnTo>
                  <a:lnTo>
                    <a:pt x="1140225" y="1782911"/>
                  </a:lnTo>
                  <a:lnTo>
                    <a:pt x="1184476" y="1769922"/>
                  </a:lnTo>
                  <a:lnTo>
                    <a:pt x="1227760" y="1754776"/>
                  </a:lnTo>
                  <a:lnTo>
                    <a:pt x="1270013" y="1737533"/>
                  </a:lnTo>
                  <a:lnTo>
                    <a:pt x="1311173" y="1718257"/>
                  </a:lnTo>
                  <a:lnTo>
                    <a:pt x="1351176" y="1697011"/>
                  </a:lnTo>
                  <a:lnTo>
                    <a:pt x="1389962" y="1673857"/>
                  </a:lnTo>
                  <a:lnTo>
                    <a:pt x="1427466" y="1648858"/>
                  </a:lnTo>
                  <a:lnTo>
                    <a:pt x="1463626" y="1622077"/>
                  </a:lnTo>
                  <a:lnTo>
                    <a:pt x="1498380" y="1593576"/>
                  </a:lnTo>
                  <a:lnTo>
                    <a:pt x="1531665" y="1563417"/>
                  </a:lnTo>
                  <a:lnTo>
                    <a:pt x="1563417" y="1531665"/>
                  </a:lnTo>
                  <a:lnTo>
                    <a:pt x="1593576" y="1498380"/>
                  </a:lnTo>
                  <a:lnTo>
                    <a:pt x="1622077" y="1463626"/>
                  </a:lnTo>
                  <a:lnTo>
                    <a:pt x="1648858" y="1427466"/>
                  </a:lnTo>
                  <a:lnTo>
                    <a:pt x="1673857" y="1389962"/>
                  </a:lnTo>
                  <a:lnTo>
                    <a:pt x="1697011" y="1351176"/>
                  </a:lnTo>
                  <a:lnTo>
                    <a:pt x="1718257" y="1311173"/>
                  </a:lnTo>
                  <a:lnTo>
                    <a:pt x="1737533" y="1270013"/>
                  </a:lnTo>
                  <a:lnTo>
                    <a:pt x="1754776" y="1227760"/>
                  </a:lnTo>
                  <a:lnTo>
                    <a:pt x="1769922" y="1184476"/>
                  </a:lnTo>
                  <a:lnTo>
                    <a:pt x="1782911" y="1140225"/>
                  </a:lnTo>
                  <a:lnTo>
                    <a:pt x="1793678" y="1095068"/>
                  </a:lnTo>
                  <a:lnTo>
                    <a:pt x="1802162" y="1049069"/>
                  </a:lnTo>
                  <a:lnTo>
                    <a:pt x="1808299" y="1002290"/>
                  </a:lnTo>
                  <a:lnTo>
                    <a:pt x="1812028" y="954793"/>
                  </a:lnTo>
                  <a:lnTo>
                    <a:pt x="1813285" y="906642"/>
                  </a:lnTo>
                  <a:lnTo>
                    <a:pt x="1812028" y="858491"/>
                  </a:lnTo>
                  <a:lnTo>
                    <a:pt x="1808299" y="810994"/>
                  </a:lnTo>
                  <a:lnTo>
                    <a:pt x="1802162" y="764215"/>
                  </a:lnTo>
                  <a:lnTo>
                    <a:pt x="1793678" y="718216"/>
                  </a:lnTo>
                  <a:lnTo>
                    <a:pt x="1782911" y="673059"/>
                  </a:lnTo>
                  <a:lnTo>
                    <a:pt x="1769922" y="628808"/>
                  </a:lnTo>
                  <a:lnTo>
                    <a:pt x="1754776" y="585524"/>
                  </a:lnTo>
                  <a:lnTo>
                    <a:pt x="1737533" y="543271"/>
                  </a:lnTo>
                  <a:lnTo>
                    <a:pt x="1718257" y="502111"/>
                  </a:lnTo>
                  <a:lnTo>
                    <a:pt x="1697011" y="462108"/>
                  </a:lnTo>
                  <a:lnTo>
                    <a:pt x="1673857" y="423322"/>
                  </a:lnTo>
                  <a:lnTo>
                    <a:pt x="1648858" y="385818"/>
                  </a:lnTo>
                  <a:lnTo>
                    <a:pt x="1622077" y="349658"/>
                  </a:lnTo>
                  <a:lnTo>
                    <a:pt x="1593576" y="314904"/>
                  </a:lnTo>
                  <a:lnTo>
                    <a:pt x="1563417" y="281619"/>
                  </a:lnTo>
                  <a:lnTo>
                    <a:pt x="1531665" y="249867"/>
                  </a:lnTo>
                  <a:lnTo>
                    <a:pt x="1498380" y="219708"/>
                  </a:lnTo>
                  <a:lnTo>
                    <a:pt x="1463626" y="191207"/>
                  </a:lnTo>
                  <a:lnTo>
                    <a:pt x="1427466" y="164426"/>
                  </a:lnTo>
                  <a:lnTo>
                    <a:pt x="1389962" y="139427"/>
                  </a:lnTo>
                  <a:lnTo>
                    <a:pt x="1351176" y="116273"/>
                  </a:lnTo>
                  <a:lnTo>
                    <a:pt x="1311173" y="95027"/>
                  </a:lnTo>
                  <a:lnTo>
                    <a:pt x="1270013" y="75751"/>
                  </a:lnTo>
                  <a:lnTo>
                    <a:pt x="1227760" y="58509"/>
                  </a:lnTo>
                  <a:lnTo>
                    <a:pt x="1184476" y="43362"/>
                  </a:lnTo>
                  <a:lnTo>
                    <a:pt x="1140225" y="30373"/>
                  </a:lnTo>
                  <a:lnTo>
                    <a:pt x="1095068" y="19606"/>
                  </a:lnTo>
                  <a:lnTo>
                    <a:pt x="1049069" y="11122"/>
                  </a:lnTo>
                  <a:lnTo>
                    <a:pt x="1002290" y="4985"/>
                  </a:lnTo>
                  <a:lnTo>
                    <a:pt x="954793" y="1256"/>
                  </a:lnTo>
                  <a:lnTo>
                    <a:pt x="906642" y="0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13324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6872" y="2984228"/>
            <a:ext cx="683895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1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7488" y="4680623"/>
            <a:ext cx="3605362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LYMPHATIC</a:t>
            </a:r>
            <a:r>
              <a:rPr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MASSAGE</a:t>
            </a:r>
            <a:endParaRPr dirty="0"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Relaxing</a:t>
            </a:r>
            <a:r>
              <a:rPr spc="-2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massage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for</a:t>
            </a:r>
            <a:r>
              <a:rPr spc="-5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detoxifying </a:t>
            </a:r>
            <a:r>
              <a:rPr spc="-39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skin and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stimulating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micro-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circulation</a:t>
            </a:r>
            <a:endParaRPr dirty="0">
              <a:latin typeface="Raleway"/>
              <a:cs typeface="Raleway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41050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413951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30827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41029" y="2984228"/>
            <a:ext cx="810260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2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34991" y="4680623"/>
            <a:ext cx="2974975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dirty="0">
                <a:solidFill>
                  <a:srgbClr val="413951"/>
                </a:solidFill>
                <a:latin typeface="Raleway SemiBold"/>
                <a:cs typeface="Raleway SemiBold"/>
              </a:rPr>
              <a:t>EXFOLIATION</a:t>
            </a:r>
            <a:endParaRPr dirty="0"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Preps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skin 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to receive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</a:t>
            </a:r>
            <a:r>
              <a:rPr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nourishment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 from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following </a:t>
            </a:r>
            <a:r>
              <a:rPr spc="-39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infusion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 treatment</a:t>
            </a:r>
            <a:endParaRPr dirty="0">
              <a:latin typeface="Raleway"/>
              <a:cs typeface="Raleway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575590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165370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077148" y="2984228"/>
            <a:ext cx="803910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-45" dirty="0">
                <a:solidFill>
                  <a:srgbClr val="FFFFFF"/>
                </a:solidFill>
                <a:latin typeface="Montserrat SemiBold"/>
                <a:cs typeface="Montserrat SemiBold"/>
              </a:rPr>
              <a:t>3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469534" y="4680623"/>
            <a:ext cx="2861945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15" dirty="0">
                <a:solidFill>
                  <a:srgbClr val="CFA3A3"/>
                </a:solidFill>
                <a:latin typeface="Raleway SemiBold"/>
                <a:cs typeface="Raleway SemiBold"/>
              </a:rPr>
              <a:t>INFUSION</a:t>
            </a:r>
            <a:endParaRPr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Deep,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effective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delivery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of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 active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ingredients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into</a:t>
            </a:r>
            <a:r>
              <a:rPr spc="-2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skin</a:t>
            </a:r>
            <a:endParaRPr>
              <a:latin typeface="Raleway"/>
              <a:cs typeface="Raleway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755687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345465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223524" y="2984228"/>
            <a:ext cx="878205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5" dirty="0">
                <a:solidFill>
                  <a:srgbClr val="FFFFFF"/>
                </a:solidFill>
                <a:latin typeface="Montserrat SemiBold"/>
                <a:cs typeface="Montserrat SemiBold"/>
              </a:rPr>
              <a:t>4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587037" y="4680623"/>
            <a:ext cx="3055620" cy="102720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15" dirty="0">
                <a:solidFill>
                  <a:srgbClr val="9EAEB3"/>
                </a:solidFill>
                <a:latin typeface="Raleway SemiBold"/>
                <a:cs typeface="Raleway SemiBold"/>
              </a:rPr>
              <a:t>BOOSTER</a:t>
            </a:r>
            <a:r>
              <a:rPr b="1" spc="-20" dirty="0">
                <a:solidFill>
                  <a:srgbClr val="9EAEB3"/>
                </a:solidFill>
                <a:latin typeface="Raleway SemiBold"/>
                <a:cs typeface="Raleway SemiBold"/>
              </a:rPr>
              <a:t> </a:t>
            </a:r>
            <a:r>
              <a:rPr b="1" spc="15" dirty="0">
                <a:solidFill>
                  <a:srgbClr val="9EAEB3"/>
                </a:solidFill>
                <a:latin typeface="Raleway SemiBold"/>
                <a:cs typeface="Raleway SemiBold"/>
              </a:rPr>
              <a:t>INFUSION</a:t>
            </a:r>
            <a:endParaRPr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Post-infusion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step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to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amplify</a:t>
            </a:r>
            <a:r>
              <a:rPr spc="-5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</a:t>
            </a:r>
            <a:r>
              <a:rPr spc="-39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treatment result</a:t>
            </a:r>
            <a:endParaRPr>
              <a:latin typeface="Raleway"/>
              <a:cs typeface="Raleway"/>
            </a:endParaRPr>
          </a:p>
        </p:txBody>
      </p:sp>
      <p:pic>
        <p:nvPicPr>
          <p:cNvPr id="40" name="object 13">
            <a:extLst>
              <a:ext uri="{FF2B5EF4-FFF2-40B4-BE49-F238E27FC236}">
                <a16:creationId xmlns:a16="http://schemas.microsoft.com/office/drawing/2014/main" id="{2AF54649-C551-4636-9AD8-91860DB20B6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ADCCF608-D6A1-477F-81BC-155C6957E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380013-24DF-43A7-AB3D-9DD1CC665F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064" b="27317"/>
          <a:stretch/>
        </p:blipFill>
        <p:spPr>
          <a:xfrm>
            <a:off x="-6350" y="6873879"/>
            <a:ext cx="20110450" cy="3909412"/>
          </a:xfrm>
          <a:prstGeom prst="rect">
            <a:avLst/>
          </a:prstGeom>
        </p:spPr>
      </p:pic>
      <p:sp>
        <p:nvSpPr>
          <p:cNvPr id="28" name="object 2">
            <a:extLst>
              <a:ext uri="{FF2B5EF4-FFF2-40B4-BE49-F238E27FC236}">
                <a16:creationId xmlns:a16="http://schemas.microsoft.com/office/drawing/2014/main" id="{4C02ED4F-282B-962A-122F-FEAE28DD02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4256" y="168275"/>
            <a:ext cx="18374593" cy="109260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20"/>
              </a:spcBef>
            </a:pPr>
            <a:r>
              <a:rPr sz="70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The</a:t>
            </a:r>
            <a:r>
              <a:rPr sz="7000" b="1" spc="-19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spc="-85" dirty="0">
                <a:solidFill>
                  <a:srgbClr val="0B213C"/>
                </a:solidFill>
                <a:latin typeface="Raleway SemiBold"/>
                <a:cs typeface="Raleway SemiBold"/>
              </a:rPr>
              <a:t>Treatment</a:t>
            </a:r>
            <a:r>
              <a:rPr sz="7000"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Sequence</a:t>
            </a:r>
            <a:r>
              <a:rPr lang="en-US" sz="70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– Face &amp; Body</a:t>
            </a:r>
            <a:endParaRPr sz="7000" dirty="0">
              <a:latin typeface="Raleway SemiBold"/>
              <a:cs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37392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01335" y="2759474"/>
            <a:ext cx="7802880" cy="5607685"/>
          </a:xfrm>
          <a:custGeom>
            <a:avLst/>
            <a:gdLst/>
            <a:ahLst/>
            <a:cxnLst/>
            <a:rect l="l" t="t" r="r" b="b"/>
            <a:pathLst>
              <a:path w="7802880" h="5607684">
                <a:moveTo>
                  <a:pt x="7802753" y="5199088"/>
                </a:moveTo>
                <a:lnTo>
                  <a:pt x="3635756" y="5199088"/>
                </a:lnTo>
                <a:lnTo>
                  <a:pt x="3587305" y="5198732"/>
                </a:lnTo>
                <a:lnTo>
                  <a:pt x="3539020" y="5197665"/>
                </a:lnTo>
                <a:lnTo>
                  <a:pt x="3490912" y="5195875"/>
                </a:lnTo>
                <a:lnTo>
                  <a:pt x="3442982" y="5193398"/>
                </a:lnTo>
                <a:lnTo>
                  <a:pt x="3395243" y="5190223"/>
                </a:lnTo>
                <a:lnTo>
                  <a:pt x="3347694" y="5186350"/>
                </a:lnTo>
                <a:lnTo>
                  <a:pt x="3300336" y="5181790"/>
                </a:lnTo>
                <a:lnTo>
                  <a:pt x="3253168" y="5176545"/>
                </a:lnTo>
                <a:lnTo>
                  <a:pt x="3206216" y="5170627"/>
                </a:lnTo>
                <a:lnTo>
                  <a:pt x="3159480" y="5164036"/>
                </a:lnTo>
                <a:lnTo>
                  <a:pt x="3112947" y="5156771"/>
                </a:lnTo>
                <a:lnTo>
                  <a:pt x="3066643" y="5148846"/>
                </a:lnTo>
                <a:lnTo>
                  <a:pt x="3020555" y="5140274"/>
                </a:lnTo>
                <a:lnTo>
                  <a:pt x="2974695" y="5131041"/>
                </a:lnTo>
                <a:lnTo>
                  <a:pt x="2929077" y="5121160"/>
                </a:lnTo>
                <a:lnTo>
                  <a:pt x="2883700" y="5110632"/>
                </a:lnTo>
                <a:lnTo>
                  <a:pt x="2838564" y="5099469"/>
                </a:lnTo>
                <a:lnTo>
                  <a:pt x="2793682" y="5087683"/>
                </a:lnTo>
                <a:lnTo>
                  <a:pt x="2749054" y="5075263"/>
                </a:lnTo>
                <a:lnTo>
                  <a:pt x="2704681" y="5062220"/>
                </a:lnTo>
                <a:lnTo>
                  <a:pt x="2660586" y="5048555"/>
                </a:lnTo>
                <a:lnTo>
                  <a:pt x="2616746" y="5034292"/>
                </a:lnTo>
                <a:lnTo>
                  <a:pt x="2573185" y="5019408"/>
                </a:lnTo>
                <a:lnTo>
                  <a:pt x="2529916" y="5003927"/>
                </a:lnTo>
                <a:lnTo>
                  <a:pt x="2486926" y="4987849"/>
                </a:lnTo>
                <a:lnTo>
                  <a:pt x="2444216" y="4971173"/>
                </a:lnTo>
                <a:lnTo>
                  <a:pt x="2401811" y="4953914"/>
                </a:lnTo>
                <a:lnTo>
                  <a:pt x="2359698" y="4936083"/>
                </a:lnTo>
                <a:lnTo>
                  <a:pt x="2317902" y="4917668"/>
                </a:lnTo>
                <a:lnTo>
                  <a:pt x="2276411" y="4898669"/>
                </a:lnTo>
                <a:lnTo>
                  <a:pt x="2235238" y="4879124"/>
                </a:lnTo>
                <a:lnTo>
                  <a:pt x="2194382" y="4859007"/>
                </a:lnTo>
                <a:lnTo>
                  <a:pt x="2153856" y="4838331"/>
                </a:lnTo>
                <a:lnTo>
                  <a:pt x="2113648" y="4817097"/>
                </a:lnTo>
                <a:lnTo>
                  <a:pt x="2073795" y="4795329"/>
                </a:lnTo>
                <a:lnTo>
                  <a:pt x="2034260" y="4773015"/>
                </a:lnTo>
                <a:lnTo>
                  <a:pt x="1995093" y="4750155"/>
                </a:lnTo>
                <a:lnTo>
                  <a:pt x="1956257" y="4726775"/>
                </a:lnTo>
                <a:lnTo>
                  <a:pt x="1917788" y="4702861"/>
                </a:lnTo>
                <a:lnTo>
                  <a:pt x="1879676" y="4678438"/>
                </a:lnTo>
                <a:lnTo>
                  <a:pt x="1841931" y="4653483"/>
                </a:lnTo>
                <a:lnTo>
                  <a:pt x="1804568" y="4628019"/>
                </a:lnTo>
                <a:lnTo>
                  <a:pt x="1767573" y="4602061"/>
                </a:lnTo>
                <a:lnTo>
                  <a:pt x="1730946" y="4575594"/>
                </a:lnTo>
                <a:lnTo>
                  <a:pt x="1694713" y="4548619"/>
                </a:lnTo>
                <a:lnTo>
                  <a:pt x="1658874" y="4521162"/>
                </a:lnTo>
                <a:lnTo>
                  <a:pt x="1623441" y="4493222"/>
                </a:lnTo>
                <a:lnTo>
                  <a:pt x="1588389" y="4464799"/>
                </a:lnTo>
                <a:lnTo>
                  <a:pt x="1553756" y="4435894"/>
                </a:lnTo>
                <a:lnTo>
                  <a:pt x="1519529" y="4406531"/>
                </a:lnTo>
                <a:lnTo>
                  <a:pt x="1485722" y="4376686"/>
                </a:lnTo>
                <a:lnTo>
                  <a:pt x="1452333" y="4346384"/>
                </a:lnTo>
                <a:lnTo>
                  <a:pt x="1419364" y="4315625"/>
                </a:lnTo>
                <a:lnTo>
                  <a:pt x="1386840" y="4284421"/>
                </a:lnTo>
                <a:lnTo>
                  <a:pt x="1354734" y="4252773"/>
                </a:lnTo>
                <a:lnTo>
                  <a:pt x="1323086" y="4220667"/>
                </a:lnTo>
                <a:lnTo>
                  <a:pt x="1291882" y="4188142"/>
                </a:lnTo>
                <a:lnTo>
                  <a:pt x="1261122" y="4155173"/>
                </a:lnTo>
                <a:lnTo>
                  <a:pt x="1230820" y="4121785"/>
                </a:lnTo>
                <a:lnTo>
                  <a:pt x="1200988" y="4087977"/>
                </a:lnTo>
                <a:lnTo>
                  <a:pt x="1171613" y="4053751"/>
                </a:lnTo>
                <a:lnTo>
                  <a:pt x="1142707" y="4019118"/>
                </a:lnTo>
                <a:lnTo>
                  <a:pt x="1114285" y="3984079"/>
                </a:lnTo>
                <a:lnTo>
                  <a:pt x="1086345" y="3948633"/>
                </a:lnTo>
                <a:lnTo>
                  <a:pt x="1058887" y="3912793"/>
                </a:lnTo>
                <a:lnTo>
                  <a:pt x="1031913" y="3876560"/>
                </a:lnTo>
                <a:lnTo>
                  <a:pt x="1005446" y="3839946"/>
                </a:lnTo>
                <a:lnTo>
                  <a:pt x="979487" y="3802951"/>
                </a:lnTo>
                <a:lnTo>
                  <a:pt x="954024" y="3765575"/>
                </a:lnTo>
                <a:lnTo>
                  <a:pt x="929068" y="3727831"/>
                </a:lnTo>
                <a:lnTo>
                  <a:pt x="904646" y="3689718"/>
                </a:lnTo>
                <a:lnTo>
                  <a:pt x="880732" y="3651250"/>
                </a:lnTo>
                <a:lnTo>
                  <a:pt x="857351" y="3612426"/>
                </a:lnTo>
                <a:lnTo>
                  <a:pt x="834491" y="3573246"/>
                </a:lnTo>
                <a:lnTo>
                  <a:pt x="812177" y="3533724"/>
                </a:lnTo>
                <a:lnTo>
                  <a:pt x="790409" y="3493859"/>
                </a:lnTo>
                <a:lnTo>
                  <a:pt x="769175" y="3453663"/>
                </a:lnTo>
                <a:lnTo>
                  <a:pt x="748499" y="3413125"/>
                </a:lnTo>
                <a:lnTo>
                  <a:pt x="728383" y="3372281"/>
                </a:lnTo>
                <a:lnTo>
                  <a:pt x="708825" y="3331095"/>
                </a:lnTo>
                <a:lnTo>
                  <a:pt x="689838" y="3289604"/>
                </a:lnTo>
                <a:lnTo>
                  <a:pt x="671423" y="3247809"/>
                </a:lnTo>
                <a:lnTo>
                  <a:pt x="653580" y="3205696"/>
                </a:lnTo>
                <a:lnTo>
                  <a:pt x="636333" y="3163290"/>
                </a:lnTo>
                <a:lnTo>
                  <a:pt x="619658" y="3120593"/>
                </a:lnTo>
                <a:lnTo>
                  <a:pt x="603580" y="3077603"/>
                </a:lnTo>
                <a:lnTo>
                  <a:pt x="588098" y="3034322"/>
                </a:lnTo>
                <a:lnTo>
                  <a:pt x="573214" y="2990761"/>
                </a:lnTo>
                <a:lnTo>
                  <a:pt x="558939" y="2946933"/>
                </a:lnTo>
                <a:lnTo>
                  <a:pt x="545287" y="2902826"/>
                </a:lnTo>
                <a:lnTo>
                  <a:pt x="532244" y="2858452"/>
                </a:lnTo>
                <a:lnTo>
                  <a:pt x="519823" y="2813824"/>
                </a:lnTo>
                <a:lnTo>
                  <a:pt x="508025" y="2768943"/>
                </a:lnTo>
                <a:lnTo>
                  <a:pt x="496874" y="2723807"/>
                </a:lnTo>
                <a:lnTo>
                  <a:pt x="486346" y="2678430"/>
                </a:lnTo>
                <a:lnTo>
                  <a:pt x="476465" y="2632811"/>
                </a:lnTo>
                <a:lnTo>
                  <a:pt x="467233" y="2586964"/>
                </a:lnTo>
                <a:lnTo>
                  <a:pt x="458660" y="2540876"/>
                </a:lnTo>
                <a:lnTo>
                  <a:pt x="450735" y="2494572"/>
                </a:lnTo>
                <a:lnTo>
                  <a:pt x="443471" y="2448039"/>
                </a:lnTo>
                <a:lnTo>
                  <a:pt x="436880" y="2401290"/>
                </a:lnTo>
                <a:lnTo>
                  <a:pt x="430961" y="2354338"/>
                </a:lnTo>
                <a:lnTo>
                  <a:pt x="425716" y="2307183"/>
                </a:lnTo>
                <a:lnTo>
                  <a:pt x="421157" y="2259825"/>
                </a:lnTo>
                <a:lnTo>
                  <a:pt x="417283" y="2212276"/>
                </a:lnTo>
                <a:lnTo>
                  <a:pt x="414108" y="2164524"/>
                </a:lnTo>
                <a:lnTo>
                  <a:pt x="411619" y="2116607"/>
                </a:lnTo>
                <a:lnTo>
                  <a:pt x="409841" y="2068499"/>
                </a:lnTo>
                <a:lnTo>
                  <a:pt x="408774" y="2020214"/>
                </a:lnTo>
                <a:lnTo>
                  <a:pt x="408419" y="1971763"/>
                </a:lnTo>
                <a:lnTo>
                  <a:pt x="408419" y="880808"/>
                </a:lnTo>
                <a:lnTo>
                  <a:pt x="0" y="880808"/>
                </a:lnTo>
                <a:lnTo>
                  <a:pt x="0" y="1971763"/>
                </a:lnTo>
                <a:lnTo>
                  <a:pt x="317" y="2020189"/>
                </a:lnTo>
                <a:lnTo>
                  <a:pt x="1270" y="2068474"/>
                </a:lnTo>
                <a:lnTo>
                  <a:pt x="2844" y="2116594"/>
                </a:lnTo>
                <a:lnTo>
                  <a:pt x="5041" y="2164562"/>
                </a:lnTo>
                <a:lnTo>
                  <a:pt x="7874" y="2212365"/>
                </a:lnTo>
                <a:lnTo>
                  <a:pt x="11315" y="2260003"/>
                </a:lnTo>
                <a:lnTo>
                  <a:pt x="15367" y="2307475"/>
                </a:lnTo>
                <a:lnTo>
                  <a:pt x="20027" y="2354770"/>
                </a:lnTo>
                <a:lnTo>
                  <a:pt x="25298" y="2401887"/>
                </a:lnTo>
                <a:lnTo>
                  <a:pt x="31165" y="2448826"/>
                </a:lnTo>
                <a:lnTo>
                  <a:pt x="37630" y="2495575"/>
                </a:lnTo>
                <a:lnTo>
                  <a:pt x="44678" y="2542146"/>
                </a:lnTo>
                <a:lnTo>
                  <a:pt x="52324" y="2588514"/>
                </a:lnTo>
                <a:lnTo>
                  <a:pt x="60566" y="2634691"/>
                </a:lnTo>
                <a:lnTo>
                  <a:pt x="69367" y="2680652"/>
                </a:lnTo>
                <a:lnTo>
                  <a:pt x="78765" y="2726423"/>
                </a:lnTo>
                <a:lnTo>
                  <a:pt x="88722" y="2771978"/>
                </a:lnTo>
                <a:lnTo>
                  <a:pt x="99263" y="2817317"/>
                </a:lnTo>
                <a:lnTo>
                  <a:pt x="110350" y="2862453"/>
                </a:lnTo>
                <a:lnTo>
                  <a:pt x="122008" y="2907347"/>
                </a:lnTo>
                <a:lnTo>
                  <a:pt x="134226" y="2952038"/>
                </a:lnTo>
                <a:lnTo>
                  <a:pt x="147002" y="2996488"/>
                </a:lnTo>
                <a:lnTo>
                  <a:pt x="160312" y="3040710"/>
                </a:lnTo>
                <a:lnTo>
                  <a:pt x="174180" y="3084690"/>
                </a:lnTo>
                <a:lnTo>
                  <a:pt x="188582" y="3128429"/>
                </a:lnTo>
                <a:lnTo>
                  <a:pt x="203530" y="3171926"/>
                </a:lnTo>
                <a:lnTo>
                  <a:pt x="219011" y="3215170"/>
                </a:lnTo>
                <a:lnTo>
                  <a:pt x="235013" y="3258172"/>
                </a:lnTo>
                <a:lnTo>
                  <a:pt x="251548" y="3300907"/>
                </a:lnTo>
                <a:lnTo>
                  <a:pt x="268592" y="3343376"/>
                </a:lnTo>
                <a:lnTo>
                  <a:pt x="286169" y="3385591"/>
                </a:lnTo>
                <a:lnTo>
                  <a:pt x="304253" y="3427539"/>
                </a:lnTo>
                <a:lnTo>
                  <a:pt x="322846" y="3469208"/>
                </a:lnTo>
                <a:lnTo>
                  <a:pt x="341947" y="3510610"/>
                </a:lnTo>
                <a:lnTo>
                  <a:pt x="361556" y="3551720"/>
                </a:lnTo>
                <a:lnTo>
                  <a:pt x="381647" y="3592550"/>
                </a:lnTo>
                <a:lnTo>
                  <a:pt x="402247" y="3633101"/>
                </a:lnTo>
                <a:lnTo>
                  <a:pt x="423329" y="3673348"/>
                </a:lnTo>
                <a:lnTo>
                  <a:pt x="444906" y="3713302"/>
                </a:lnTo>
                <a:lnTo>
                  <a:pt x="466953" y="3752951"/>
                </a:lnTo>
                <a:lnTo>
                  <a:pt x="489483" y="3792309"/>
                </a:lnTo>
                <a:lnTo>
                  <a:pt x="512495" y="3831348"/>
                </a:lnTo>
                <a:lnTo>
                  <a:pt x="535965" y="3870083"/>
                </a:lnTo>
                <a:lnTo>
                  <a:pt x="559904" y="3908488"/>
                </a:lnTo>
                <a:lnTo>
                  <a:pt x="584314" y="3946588"/>
                </a:lnTo>
                <a:lnTo>
                  <a:pt x="609180" y="3984358"/>
                </a:lnTo>
                <a:lnTo>
                  <a:pt x="634492" y="4021798"/>
                </a:lnTo>
                <a:lnTo>
                  <a:pt x="660260" y="4058907"/>
                </a:lnTo>
                <a:lnTo>
                  <a:pt x="686473" y="4095686"/>
                </a:lnTo>
                <a:lnTo>
                  <a:pt x="713130" y="4132122"/>
                </a:lnTo>
                <a:lnTo>
                  <a:pt x="740232" y="4168216"/>
                </a:lnTo>
                <a:lnTo>
                  <a:pt x="767765" y="4203954"/>
                </a:lnTo>
                <a:lnTo>
                  <a:pt x="795718" y="4239349"/>
                </a:lnTo>
                <a:lnTo>
                  <a:pt x="824103" y="4274388"/>
                </a:lnTo>
                <a:lnTo>
                  <a:pt x="852919" y="4309072"/>
                </a:lnTo>
                <a:lnTo>
                  <a:pt x="882154" y="4343374"/>
                </a:lnTo>
                <a:lnTo>
                  <a:pt x="911796" y="4377321"/>
                </a:lnTo>
                <a:lnTo>
                  <a:pt x="941844" y="4410900"/>
                </a:lnTo>
                <a:lnTo>
                  <a:pt x="972312" y="4444098"/>
                </a:lnTo>
                <a:lnTo>
                  <a:pt x="1003173" y="4476928"/>
                </a:lnTo>
                <a:lnTo>
                  <a:pt x="1034440" y="4509363"/>
                </a:lnTo>
                <a:lnTo>
                  <a:pt x="1066101" y="4541405"/>
                </a:lnTo>
                <a:lnTo>
                  <a:pt x="1098143" y="4573067"/>
                </a:lnTo>
                <a:lnTo>
                  <a:pt x="1130592" y="4604334"/>
                </a:lnTo>
                <a:lnTo>
                  <a:pt x="1163408" y="4635195"/>
                </a:lnTo>
                <a:lnTo>
                  <a:pt x="1196606" y="4665662"/>
                </a:lnTo>
                <a:lnTo>
                  <a:pt x="1230185" y="4695710"/>
                </a:lnTo>
                <a:lnTo>
                  <a:pt x="1264132" y="4725365"/>
                </a:lnTo>
                <a:lnTo>
                  <a:pt x="1298448" y="4754588"/>
                </a:lnTo>
                <a:lnTo>
                  <a:pt x="1333119" y="4783404"/>
                </a:lnTo>
                <a:lnTo>
                  <a:pt x="1368158" y="4811788"/>
                </a:lnTo>
                <a:lnTo>
                  <a:pt x="1403553" y="4839741"/>
                </a:lnTo>
                <a:lnTo>
                  <a:pt x="1439291" y="4867275"/>
                </a:lnTo>
                <a:lnTo>
                  <a:pt x="1475384" y="4894377"/>
                </a:lnTo>
                <a:lnTo>
                  <a:pt x="1511820" y="4921034"/>
                </a:lnTo>
                <a:lnTo>
                  <a:pt x="1548599" y="4947247"/>
                </a:lnTo>
                <a:lnTo>
                  <a:pt x="1585709" y="4973015"/>
                </a:lnTo>
                <a:lnTo>
                  <a:pt x="1623148" y="4998326"/>
                </a:lnTo>
                <a:lnTo>
                  <a:pt x="1660918" y="5023193"/>
                </a:lnTo>
                <a:lnTo>
                  <a:pt x="1699018" y="5047589"/>
                </a:lnTo>
                <a:lnTo>
                  <a:pt x="1737436" y="5071542"/>
                </a:lnTo>
                <a:lnTo>
                  <a:pt x="1776158" y="5095011"/>
                </a:lnTo>
                <a:lnTo>
                  <a:pt x="1815198" y="5118024"/>
                </a:lnTo>
                <a:lnTo>
                  <a:pt x="1854555" y="5140553"/>
                </a:lnTo>
                <a:lnTo>
                  <a:pt x="1894205" y="5162601"/>
                </a:lnTo>
                <a:lnTo>
                  <a:pt x="1934159" y="5184178"/>
                </a:lnTo>
                <a:lnTo>
                  <a:pt x="1974418" y="5205260"/>
                </a:lnTo>
                <a:lnTo>
                  <a:pt x="2014956" y="5225847"/>
                </a:lnTo>
                <a:lnTo>
                  <a:pt x="2055787" y="5245951"/>
                </a:lnTo>
                <a:lnTo>
                  <a:pt x="2096909" y="5265559"/>
                </a:lnTo>
                <a:lnTo>
                  <a:pt x="2138299" y="5284660"/>
                </a:lnTo>
                <a:lnTo>
                  <a:pt x="2179967" y="5303253"/>
                </a:lnTo>
                <a:lnTo>
                  <a:pt x="2221915" y="5321338"/>
                </a:lnTo>
                <a:lnTo>
                  <a:pt x="2264130" y="5338902"/>
                </a:lnTo>
                <a:lnTo>
                  <a:pt x="2306612" y="5355958"/>
                </a:lnTo>
                <a:lnTo>
                  <a:pt x="2349347" y="5372493"/>
                </a:lnTo>
                <a:lnTo>
                  <a:pt x="2392337" y="5388495"/>
                </a:lnTo>
                <a:lnTo>
                  <a:pt x="2435593" y="5403977"/>
                </a:lnTo>
                <a:lnTo>
                  <a:pt x="2479090" y="5418925"/>
                </a:lnTo>
                <a:lnTo>
                  <a:pt x="2522829" y="5433326"/>
                </a:lnTo>
                <a:lnTo>
                  <a:pt x="2566809" y="5447182"/>
                </a:lnTo>
                <a:lnTo>
                  <a:pt x="2611031" y="5460504"/>
                </a:lnTo>
                <a:lnTo>
                  <a:pt x="2655481" y="5473281"/>
                </a:lnTo>
                <a:lnTo>
                  <a:pt x="2700159" y="5485485"/>
                </a:lnTo>
                <a:lnTo>
                  <a:pt x="2745067" y="5497144"/>
                </a:lnTo>
                <a:lnTo>
                  <a:pt x="2790190" y="5508244"/>
                </a:lnTo>
                <a:lnTo>
                  <a:pt x="2835529" y="5518785"/>
                </a:lnTo>
                <a:lnTo>
                  <a:pt x="2881096" y="5528742"/>
                </a:lnTo>
                <a:lnTo>
                  <a:pt x="2926854" y="5538127"/>
                </a:lnTo>
                <a:lnTo>
                  <a:pt x="2972828" y="5546941"/>
                </a:lnTo>
                <a:lnTo>
                  <a:pt x="3019006" y="5555170"/>
                </a:lnTo>
                <a:lnTo>
                  <a:pt x="3065373" y="5562816"/>
                </a:lnTo>
                <a:lnTo>
                  <a:pt x="3111931" y="5569877"/>
                </a:lnTo>
                <a:lnTo>
                  <a:pt x="3158680" y="5576341"/>
                </a:lnTo>
                <a:lnTo>
                  <a:pt x="3205619" y="5582209"/>
                </a:lnTo>
                <a:lnTo>
                  <a:pt x="3252736" y="5587479"/>
                </a:lnTo>
                <a:lnTo>
                  <a:pt x="3300044" y="5592140"/>
                </a:lnTo>
                <a:lnTo>
                  <a:pt x="3347504" y="5596191"/>
                </a:lnTo>
                <a:lnTo>
                  <a:pt x="3395141" y="5599633"/>
                </a:lnTo>
                <a:lnTo>
                  <a:pt x="3442957" y="5602452"/>
                </a:lnTo>
                <a:lnTo>
                  <a:pt x="3490925" y="5604662"/>
                </a:lnTo>
                <a:lnTo>
                  <a:pt x="3539045" y="5606237"/>
                </a:lnTo>
                <a:lnTo>
                  <a:pt x="3587318" y="5607189"/>
                </a:lnTo>
                <a:lnTo>
                  <a:pt x="3635756" y="5607507"/>
                </a:lnTo>
                <a:lnTo>
                  <a:pt x="7802753" y="5607507"/>
                </a:lnTo>
                <a:lnTo>
                  <a:pt x="7802753" y="5199088"/>
                </a:lnTo>
                <a:close/>
              </a:path>
              <a:path w="7802880" h="5607684">
                <a:moveTo>
                  <a:pt x="7802753" y="4421492"/>
                </a:moveTo>
                <a:lnTo>
                  <a:pt x="3703751" y="4421492"/>
                </a:lnTo>
                <a:lnTo>
                  <a:pt x="3655530" y="4421035"/>
                </a:lnTo>
                <a:lnTo>
                  <a:pt x="3607524" y="4419676"/>
                </a:lnTo>
                <a:lnTo>
                  <a:pt x="3559746" y="4417415"/>
                </a:lnTo>
                <a:lnTo>
                  <a:pt x="3512210" y="4414266"/>
                </a:lnTo>
                <a:lnTo>
                  <a:pt x="3464903" y="4410240"/>
                </a:lnTo>
                <a:lnTo>
                  <a:pt x="3417862" y="4405325"/>
                </a:lnTo>
                <a:lnTo>
                  <a:pt x="3371062" y="4399559"/>
                </a:lnTo>
                <a:lnTo>
                  <a:pt x="3324542" y="4392930"/>
                </a:lnTo>
                <a:lnTo>
                  <a:pt x="3278301" y="4385462"/>
                </a:lnTo>
                <a:lnTo>
                  <a:pt x="3232327" y="4377144"/>
                </a:lnTo>
                <a:lnTo>
                  <a:pt x="3186658" y="4367987"/>
                </a:lnTo>
                <a:lnTo>
                  <a:pt x="3141281" y="4358017"/>
                </a:lnTo>
                <a:lnTo>
                  <a:pt x="3096222" y="4347235"/>
                </a:lnTo>
                <a:lnTo>
                  <a:pt x="3051467" y="4335640"/>
                </a:lnTo>
                <a:lnTo>
                  <a:pt x="3007042" y="4323245"/>
                </a:lnTo>
                <a:lnTo>
                  <a:pt x="2962948" y="4310050"/>
                </a:lnTo>
                <a:lnTo>
                  <a:pt x="2919196" y="4296080"/>
                </a:lnTo>
                <a:lnTo>
                  <a:pt x="2875788" y="4281335"/>
                </a:lnTo>
                <a:lnTo>
                  <a:pt x="2832747" y="4265828"/>
                </a:lnTo>
                <a:lnTo>
                  <a:pt x="2790063" y="4249547"/>
                </a:lnTo>
                <a:lnTo>
                  <a:pt x="2747759" y="4232529"/>
                </a:lnTo>
                <a:lnTo>
                  <a:pt x="2705824" y="4214761"/>
                </a:lnTo>
                <a:lnTo>
                  <a:pt x="2664295" y="4196270"/>
                </a:lnTo>
                <a:lnTo>
                  <a:pt x="2623159" y="4177042"/>
                </a:lnTo>
                <a:lnTo>
                  <a:pt x="2582418" y="4157103"/>
                </a:lnTo>
                <a:lnTo>
                  <a:pt x="2542108" y="4136453"/>
                </a:lnTo>
                <a:lnTo>
                  <a:pt x="2502204" y="4115104"/>
                </a:lnTo>
                <a:lnTo>
                  <a:pt x="2462746" y="4093057"/>
                </a:lnTo>
                <a:lnTo>
                  <a:pt x="2423718" y="4070324"/>
                </a:lnTo>
                <a:lnTo>
                  <a:pt x="2385136" y="4046918"/>
                </a:lnTo>
                <a:lnTo>
                  <a:pt x="2347010" y="4022839"/>
                </a:lnTo>
                <a:lnTo>
                  <a:pt x="2309355" y="3998112"/>
                </a:lnTo>
                <a:lnTo>
                  <a:pt x="2272169" y="3972725"/>
                </a:lnTo>
                <a:lnTo>
                  <a:pt x="2235454" y="3946690"/>
                </a:lnTo>
                <a:lnTo>
                  <a:pt x="2199246" y="3920020"/>
                </a:lnTo>
                <a:lnTo>
                  <a:pt x="2163521" y="3892727"/>
                </a:lnTo>
                <a:lnTo>
                  <a:pt x="2128304" y="3864813"/>
                </a:lnTo>
                <a:lnTo>
                  <a:pt x="2093595" y="3836289"/>
                </a:lnTo>
                <a:lnTo>
                  <a:pt x="2059406" y="3807155"/>
                </a:lnTo>
                <a:lnTo>
                  <a:pt x="2025751" y="3777437"/>
                </a:lnTo>
                <a:lnTo>
                  <a:pt x="1992630" y="3747122"/>
                </a:lnTo>
                <a:lnTo>
                  <a:pt x="1960054" y="3716236"/>
                </a:lnTo>
                <a:lnTo>
                  <a:pt x="1928037" y="3684778"/>
                </a:lnTo>
                <a:lnTo>
                  <a:pt x="1896579" y="3652761"/>
                </a:lnTo>
                <a:lnTo>
                  <a:pt x="1865693" y="3620185"/>
                </a:lnTo>
                <a:lnTo>
                  <a:pt x="1835391" y="3587077"/>
                </a:lnTo>
                <a:lnTo>
                  <a:pt x="1805660" y="3553409"/>
                </a:lnTo>
                <a:lnTo>
                  <a:pt x="1776539" y="3519233"/>
                </a:lnTo>
                <a:lnTo>
                  <a:pt x="1748015" y="3484524"/>
                </a:lnTo>
                <a:lnTo>
                  <a:pt x="1720100" y="3449307"/>
                </a:lnTo>
                <a:lnTo>
                  <a:pt x="1692795" y="3413582"/>
                </a:lnTo>
                <a:lnTo>
                  <a:pt x="1666138" y="3377361"/>
                </a:lnTo>
                <a:lnTo>
                  <a:pt x="1640103" y="3340646"/>
                </a:lnTo>
                <a:lnTo>
                  <a:pt x="1614716" y="3303460"/>
                </a:lnTo>
                <a:lnTo>
                  <a:pt x="1589976" y="3265805"/>
                </a:lnTo>
                <a:lnTo>
                  <a:pt x="1565910" y="3227679"/>
                </a:lnTo>
                <a:lnTo>
                  <a:pt x="1542503" y="3189097"/>
                </a:lnTo>
                <a:lnTo>
                  <a:pt x="1519770" y="3150082"/>
                </a:lnTo>
                <a:lnTo>
                  <a:pt x="1497723" y="3110611"/>
                </a:lnTo>
                <a:lnTo>
                  <a:pt x="1476375" y="3070720"/>
                </a:lnTo>
                <a:lnTo>
                  <a:pt x="1455724" y="3030397"/>
                </a:lnTo>
                <a:lnTo>
                  <a:pt x="1435773" y="2989669"/>
                </a:lnTo>
                <a:lnTo>
                  <a:pt x="1416558" y="2948521"/>
                </a:lnTo>
                <a:lnTo>
                  <a:pt x="1398054" y="2906992"/>
                </a:lnTo>
                <a:lnTo>
                  <a:pt x="1380299" y="2865056"/>
                </a:lnTo>
                <a:lnTo>
                  <a:pt x="1363268" y="2822752"/>
                </a:lnTo>
                <a:lnTo>
                  <a:pt x="1347000" y="2780068"/>
                </a:lnTo>
                <a:lnTo>
                  <a:pt x="1331493" y="2737027"/>
                </a:lnTo>
                <a:lnTo>
                  <a:pt x="1316736" y="2693619"/>
                </a:lnTo>
                <a:lnTo>
                  <a:pt x="1302766" y="2649867"/>
                </a:lnTo>
                <a:lnTo>
                  <a:pt x="1289583" y="2605773"/>
                </a:lnTo>
                <a:lnTo>
                  <a:pt x="1277188" y="2561348"/>
                </a:lnTo>
                <a:lnTo>
                  <a:pt x="1265593" y="2516594"/>
                </a:lnTo>
                <a:lnTo>
                  <a:pt x="1254798" y="2471534"/>
                </a:lnTo>
                <a:lnTo>
                  <a:pt x="1244828" y="2426157"/>
                </a:lnTo>
                <a:lnTo>
                  <a:pt x="1235684" y="2380488"/>
                </a:lnTo>
                <a:lnTo>
                  <a:pt x="1227366" y="2334514"/>
                </a:lnTo>
                <a:lnTo>
                  <a:pt x="1219885" y="2288273"/>
                </a:lnTo>
                <a:lnTo>
                  <a:pt x="1213269" y="2241740"/>
                </a:lnTo>
                <a:lnTo>
                  <a:pt x="1207490" y="2194953"/>
                </a:lnTo>
                <a:lnTo>
                  <a:pt x="1202588" y="2147900"/>
                </a:lnTo>
                <a:lnTo>
                  <a:pt x="1198562" y="2100605"/>
                </a:lnTo>
                <a:lnTo>
                  <a:pt x="1195412" y="2053069"/>
                </a:lnTo>
                <a:lnTo>
                  <a:pt x="1193152" y="2005291"/>
                </a:lnTo>
                <a:lnTo>
                  <a:pt x="1191780" y="1957285"/>
                </a:lnTo>
                <a:lnTo>
                  <a:pt x="1191336" y="1909064"/>
                </a:lnTo>
                <a:lnTo>
                  <a:pt x="1191336" y="0"/>
                </a:lnTo>
                <a:lnTo>
                  <a:pt x="782904" y="0"/>
                </a:lnTo>
                <a:lnTo>
                  <a:pt x="782904" y="1909064"/>
                </a:lnTo>
                <a:lnTo>
                  <a:pt x="783297" y="1957298"/>
                </a:lnTo>
                <a:lnTo>
                  <a:pt x="784466" y="2005330"/>
                </a:lnTo>
                <a:lnTo>
                  <a:pt x="786409" y="2053183"/>
                </a:lnTo>
                <a:lnTo>
                  <a:pt x="789127" y="2100821"/>
                </a:lnTo>
                <a:lnTo>
                  <a:pt x="792607" y="2148268"/>
                </a:lnTo>
                <a:lnTo>
                  <a:pt x="796836" y="2195499"/>
                </a:lnTo>
                <a:lnTo>
                  <a:pt x="801814" y="2242528"/>
                </a:lnTo>
                <a:lnTo>
                  <a:pt x="807542" y="2289314"/>
                </a:lnTo>
                <a:lnTo>
                  <a:pt x="814006" y="2335885"/>
                </a:lnTo>
                <a:lnTo>
                  <a:pt x="821207" y="2382215"/>
                </a:lnTo>
                <a:lnTo>
                  <a:pt x="829119" y="2428303"/>
                </a:lnTo>
                <a:lnTo>
                  <a:pt x="837755" y="2474150"/>
                </a:lnTo>
                <a:lnTo>
                  <a:pt x="847115" y="2519743"/>
                </a:lnTo>
                <a:lnTo>
                  <a:pt x="857173" y="2565069"/>
                </a:lnTo>
                <a:lnTo>
                  <a:pt x="867943" y="2610142"/>
                </a:lnTo>
                <a:lnTo>
                  <a:pt x="879398" y="2654935"/>
                </a:lnTo>
                <a:lnTo>
                  <a:pt x="891540" y="2699461"/>
                </a:lnTo>
                <a:lnTo>
                  <a:pt x="904367" y="2743695"/>
                </a:lnTo>
                <a:lnTo>
                  <a:pt x="917879" y="2787637"/>
                </a:lnTo>
                <a:lnTo>
                  <a:pt x="932053" y="2831287"/>
                </a:lnTo>
                <a:lnTo>
                  <a:pt x="946899" y="2874632"/>
                </a:lnTo>
                <a:lnTo>
                  <a:pt x="962406" y="2917685"/>
                </a:lnTo>
                <a:lnTo>
                  <a:pt x="978560" y="2960408"/>
                </a:lnTo>
                <a:lnTo>
                  <a:pt x="995362" y="3002813"/>
                </a:lnTo>
                <a:lnTo>
                  <a:pt x="1012799" y="3044901"/>
                </a:lnTo>
                <a:lnTo>
                  <a:pt x="1030871" y="3086658"/>
                </a:lnTo>
                <a:lnTo>
                  <a:pt x="1049578" y="3128073"/>
                </a:lnTo>
                <a:lnTo>
                  <a:pt x="1068908" y="3169145"/>
                </a:lnTo>
                <a:lnTo>
                  <a:pt x="1088859" y="3209861"/>
                </a:lnTo>
                <a:lnTo>
                  <a:pt x="1109408" y="3250222"/>
                </a:lnTo>
                <a:lnTo>
                  <a:pt x="1130566" y="3290227"/>
                </a:lnTo>
                <a:lnTo>
                  <a:pt x="1152321" y="3329863"/>
                </a:lnTo>
                <a:lnTo>
                  <a:pt x="1174673" y="3369119"/>
                </a:lnTo>
                <a:lnTo>
                  <a:pt x="1197610" y="3408007"/>
                </a:lnTo>
                <a:lnTo>
                  <a:pt x="1221130" y="3446500"/>
                </a:lnTo>
                <a:lnTo>
                  <a:pt x="1245222" y="3484600"/>
                </a:lnTo>
                <a:lnTo>
                  <a:pt x="1269873" y="3522307"/>
                </a:lnTo>
                <a:lnTo>
                  <a:pt x="1295095" y="3559606"/>
                </a:lnTo>
                <a:lnTo>
                  <a:pt x="1320876" y="3596487"/>
                </a:lnTo>
                <a:lnTo>
                  <a:pt x="1347203" y="3632962"/>
                </a:lnTo>
                <a:lnTo>
                  <a:pt x="1374063" y="3669017"/>
                </a:lnTo>
                <a:lnTo>
                  <a:pt x="1401470" y="3704640"/>
                </a:lnTo>
                <a:lnTo>
                  <a:pt x="1429410" y="3739819"/>
                </a:lnTo>
                <a:lnTo>
                  <a:pt x="1457883" y="3774567"/>
                </a:lnTo>
                <a:lnTo>
                  <a:pt x="1486865" y="3808869"/>
                </a:lnTo>
                <a:lnTo>
                  <a:pt x="1516367" y="3842715"/>
                </a:lnTo>
                <a:lnTo>
                  <a:pt x="1546364" y="3876103"/>
                </a:lnTo>
                <a:lnTo>
                  <a:pt x="1576870" y="3909022"/>
                </a:lnTo>
                <a:lnTo>
                  <a:pt x="1607870" y="3941470"/>
                </a:lnTo>
                <a:lnTo>
                  <a:pt x="1639366" y="3973449"/>
                </a:lnTo>
                <a:lnTo>
                  <a:pt x="1671332" y="4004932"/>
                </a:lnTo>
                <a:lnTo>
                  <a:pt x="1703793" y="4035945"/>
                </a:lnTo>
                <a:lnTo>
                  <a:pt x="1736712" y="4066451"/>
                </a:lnTo>
                <a:lnTo>
                  <a:pt x="1770100" y="4096448"/>
                </a:lnTo>
                <a:lnTo>
                  <a:pt x="1803946" y="4125950"/>
                </a:lnTo>
                <a:lnTo>
                  <a:pt x="1838248" y="4154932"/>
                </a:lnTo>
                <a:lnTo>
                  <a:pt x="1872996" y="4183392"/>
                </a:lnTo>
                <a:lnTo>
                  <a:pt x="1908175" y="4211332"/>
                </a:lnTo>
                <a:lnTo>
                  <a:pt x="1943798" y="4238739"/>
                </a:lnTo>
                <a:lnTo>
                  <a:pt x="1979853" y="4265612"/>
                </a:lnTo>
                <a:lnTo>
                  <a:pt x="2016315" y="4291939"/>
                </a:lnTo>
                <a:lnTo>
                  <a:pt x="2053209" y="4317720"/>
                </a:lnTo>
                <a:lnTo>
                  <a:pt x="2090508" y="4342930"/>
                </a:lnTo>
                <a:lnTo>
                  <a:pt x="2128215" y="4367593"/>
                </a:lnTo>
                <a:lnTo>
                  <a:pt x="2166315" y="4391685"/>
                </a:lnTo>
                <a:lnTo>
                  <a:pt x="2204809" y="4415206"/>
                </a:lnTo>
                <a:lnTo>
                  <a:pt x="2243683" y="4438142"/>
                </a:lnTo>
                <a:lnTo>
                  <a:pt x="2282952" y="4460481"/>
                </a:lnTo>
                <a:lnTo>
                  <a:pt x="2322588" y="4482249"/>
                </a:lnTo>
                <a:lnTo>
                  <a:pt x="2362593" y="4503407"/>
                </a:lnTo>
                <a:lnTo>
                  <a:pt x="2402954" y="4523956"/>
                </a:lnTo>
                <a:lnTo>
                  <a:pt x="2443670" y="4543907"/>
                </a:lnTo>
                <a:lnTo>
                  <a:pt x="2484742" y="4563224"/>
                </a:lnTo>
                <a:lnTo>
                  <a:pt x="2526157" y="4581931"/>
                </a:lnTo>
                <a:lnTo>
                  <a:pt x="2567914" y="4600016"/>
                </a:lnTo>
                <a:lnTo>
                  <a:pt x="2609989" y="4617453"/>
                </a:lnTo>
                <a:lnTo>
                  <a:pt x="2652407" y="4634255"/>
                </a:lnTo>
                <a:lnTo>
                  <a:pt x="2695130" y="4650410"/>
                </a:lnTo>
                <a:lnTo>
                  <a:pt x="2738170" y="4665916"/>
                </a:lnTo>
                <a:lnTo>
                  <a:pt x="2781528" y="4680750"/>
                </a:lnTo>
                <a:lnTo>
                  <a:pt x="2825178" y="4694936"/>
                </a:lnTo>
                <a:lnTo>
                  <a:pt x="2869120" y="4708436"/>
                </a:lnTo>
                <a:lnTo>
                  <a:pt x="2913354" y="4721276"/>
                </a:lnTo>
                <a:lnTo>
                  <a:pt x="2957880" y="4733417"/>
                </a:lnTo>
                <a:lnTo>
                  <a:pt x="3002673" y="4744872"/>
                </a:lnTo>
                <a:lnTo>
                  <a:pt x="3047733" y="4755642"/>
                </a:lnTo>
                <a:lnTo>
                  <a:pt x="3093072" y="4765700"/>
                </a:lnTo>
                <a:lnTo>
                  <a:pt x="3138665" y="4775047"/>
                </a:lnTo>
                <a:lnTo>
                  <a:pt x="3184499" y="4783696"/>
                </a:lnTo>
                <a:lnTo>
                  <a:pt x="3230600" y="4791608"/>
                </a:lnTo>
                <a:lnTo>
                  <a:pt x="3276930" y="4798809"/>
                </a:lnTo>
                <a:lnTo>
                  <a:pt x="3323488" y="4805273"/>
                </a:lnTo>
                <a:lnTo>
                  <a:pt x="3370288" y="4810988"/>
                </a:lnTo>
                <a:lnTo>
                  <a:pt x="3417303" y="4815979"/>
                </a:lnTo>
                <a:lnTo>
                  <a:pt x="3464534" y="4820209"/>
                </a:lnTo>
                <a:lnTo>
                  <a:pt x="3511981" y="4823688"/>
                </a:lnTo>
                <a:lnTo>
                  <a:pt x="3559632" y="4826393"/>
                </a:lnTo>
                <a:lnTo>
                  <a:pt x="3607485" y="4828349"/>
                </a:lnTo>
                <a:lnTo>
                  <a:pt x="3655517" y="4829518"/>
                </a:lnTo>
                <a:lnTo>
                  <a:pt x="3703751" y="4829911"/>
                </a:lnTo>
                <a:lnTo>
                  <a:pt x="7802753" y="4829911"/>
                </a:lnTo>
                <a:lnTo>
                  <a:pt x="7802753" y="4421492"/>
                </a:lnTo>
                <a:close/>
              </a:path>
              <a:path w="7802880" h="5607684">
                <a:moveTo>
                  <a:pt x="7802753" y="3646970"/>
                </a:moveTo>
                <a:lnTo>
                  <a:pt x="3760724" y="3646970"/>
                </a:lnTo>
                <a:lnTo>
                  <a:pt x="3712133" y="3646322"/>
                </a:lnTo>
                <a:lnTo>
                  <a:pt x="3663848" y="3644392"/>
                </a:lnTo>
                <a:lnTo>
                  <a:pt x="3615906" y="3641191"/>
                </a:lnTo>
                <a:lnTo>
                  <a:pt x="3568306" y="3636746"/>
                </a:lnTo>
                <a:lnTo>
                  <a:pt x="3521062" y="3631057"/>
                </a:lnTo>
                <a:lnTo>
                  <a:pt x="3474199" y="3624161"/>
                </a:lnTo>
                <a:lnTo>
                  <a:pt x="3427742" y="3616058"/>
                </a:lnTo>
                <a:lnTo>
                  <a:pt x="3381692" y="3606762"/>
                </a:lnTo>
                <a:lnTo>
                  <a:pt x="3336074" y="3596309"/>
                </a:lnTo>
                <a:lnTo>
                  <a:pt x="3290900" y="3584702"/>
                </a:lnTo>
                <a:lnTo>
                  <a:pt x="3246196" y="3571951"/>
                </a:lnTo>
                <a:lnTo>
                  <a:pt x="3201962" y="3558082"/>
                </a:lnTo>
                <a:lnTo>
                  <a:pt x="3158223" y="3543122"/>
                </a:lnTo>
                <a:lnTo>
                  <a:pt x="3115005" y="3527056"/>
                </a:lnTo>
                <a:lnTo>
                  <a:pt x="3072307" y="3509937"/>
                </a:lnTo>
                <a:lnTo>
                  <a:pt x="3030156" y="3491750"/>
                </a:lnTo>
                <a:lnTo>
                  <a:pt x="2988564" y="3472535"/>
                </a:lnTo>
                <a:lnTo>
                  <a:pt x="2947543" y="3452304"/>
                </a:lnTo>
                <a:lnTo>
                  <a:pt x="2907119" y="3431057"/>
                </a:lnTo>
                <a:lnTo>
                  <a:pt x="2867317" y="3408832"/>
                </a:lnTo>
                <a:lnTo>
                  <a:pt x="2828125" y="3385629"/>
                </a:lnTo>
                <a:lnTo>
                  <a:pt x="2789593" y="3361474"/>
                </a:lnTo>
                <a:lnTo>
                  <a:pt x="2751709" y="3336379"/>
                </a:lnTo>
                <a:lnTo>
                  <a:pt x="2714498" y="3310356"/>
                </a:lnTo>
                <a:lnTo>
                  <a:pt x="2677985" y="3283432"/>
                </a:lnTo>
                <a:lnTo>
                  <a:pt x="2642184" y="3255619"/>
                </a:lnTo>
                <a:lnTo>
                  <a:pt x="2607106" y="3226930"/>
                </a:lnTo>
                <a:lnTo>
                  <a:pt x="2572766" y="3197390"/>
                </a:lnTo>
                <a:lnTo>
                  <a:pt x="2539187" y="3167011"/>
                </a:lnTo>
                <a:lnTo>
                  <a:pt x="2506383" y="3135795"/>
                </a:lnTo>
                <a:lnTo>
                  <a:pt x="2474366" y="3103791"/>
                </a:lnTo>
                <a:lnTo>
                  <a:pt x="2443162" y="3070974"/>
                </a:lnTo>
                <a:lnTo>
                  <a:pt x="2412771" y="3037395"/>
                </a:lnTo>
                <a:lnTo>
                  <a:pt x="2383231" y="3003067"/>
                </a:lnTo>
                <a:lnTo>
                  <a:pt x="2354542" y="2967990"/>
                </a:lnTo>
                <a:lnTo>
                  <a:pt x="2326729" y="2932176"/>
                </a:lnTo>
                <a:lnTo>
                  <a:pt x="2299805" y="2895663"/>
                </a:lnTo>
                <a:lnTo>
                  <a:pt x="2273795" y="2858465"/>
                </a:lnTo>
                <a:lnTo>
                  <a:pt x="2248700" y="2820581"/>
                </a:lnTo>
                <a:lnTo>
                  <a:pt x="2224544" y="2782036"/>
                </a:lnTo>
                <a:lnTo>
                  <a:pt x="2201341" y="2742857"/>
                </a:lnTo>
                <a:lnTo>
                  <a:pt x="2179104" y="2703042"/>
                </a:lnTo>
                <a:lnTo>
                  <a:pt x="2157869" y="2662618"/>
                </a:lnTo>
                <a:lnTo>
                  <a:pt x="2137626" y="2621610"/>
                </a:lnTo>
                <a:lnTo>
                  <a:pt x="2118410" y="2580017"/>
                </a:lnTo>
                <a:lnTo>
                  <a:pt x="2100237" y="2537866"/>
                </a:lnTo>
                <a:lnTo>
                  <a:pt x="2083104" y="2495169"/>
                </a:lnTo>
                <a:lnTo>
                  <a:pt x="2067052" y="2451938"/>
                </a:lnTo>
                <a:lnTo>
                  <a:pt x="2052078" y="2408199"/>
                </a:lnTo>
                <a:lnTo>
                  <a:pt x="2038223" y="2363978"/>
                </a:lnTo>
                <a:lnTo>
                  <a:pt x="2025472" y="2319261"/>
                </a:lnTo>
                <a:lnTo>
                  <a:pt x="2013864" y="2274087"/>
                </a:lnTo>
                <a:lnTo>
                  <a:pt x="2003399" y="2228469"/>
                </a:lnTo>
                <a:lnTo>
                  <a:pt x="1994115" y="2182418"/>
                </a:lnTo>
                <a:lnTo>
                  <a:pt x="1986013" y="2135962"/>
                </a:lnTo>
                <a:lnTo>
                  <a:pt x="1979104" y="2089099"/>
                </a:lnTo>
                <a:lnTo>
                  <a:pt x="1973427" y="2041867"/>
                </a:lnTo>
                <a:lnTo>
                  <a:pt x="1968969" y="1994268"/>
                </a:lnTo>
                <a:lnTo>
                  <a:pt x="1965782" y="1946313"/>
                </a:lnTo>
                <a:lnTo>
                  <a:pt x="1963839" y="1898040"/>
                </a:lnTo>
                <a:lnTo>
                  <a:pt x="1963191" y="1849437"/>
                </a:lnTo>
                <a:lnTo>
                  <a:pt x="1963191" y="880808"/>
                </a:lnTo>
                <a:lnTo>
                  <a:pt x="1554784" y="880808"/>
                </a:lnTo>
                <a:lnTo>
                  <a:pt x="1554784" y="1849437"/>
                </a:lnTo>
                <a:lnTo>
                  <a:pt x="1555305" y="1897976"/>
                </a:lnTo>
                <a:lnTo>
                  <a:pt x="1556880" y="1946249"/>
                </a:lnTo>
                <a:lnTo>
                  <a:pt x="1559483" y="1994268"/>
                </a:lnTo>
                <a:lnTo>
                  <a:pt x="1563103" y="2042007"/>
                </a:lnTo>
                <a:lnTo>
                  <a:pt x="1567751" y="2089467"/>
                </a:lnTo>
                <a:lnTo>
                  <a:pt x="1573390" y="2136635"/>
                </a:lnTo>
                <a:lnTo>
                  <a:pt x="1580019" y="2183485"/>
                </a:lnTo>
                <a:lnTo>
                  <a:pt x="1587627" y="2230018"/>
                </a:lnTo>
                <a:lnTo>
                  <a:pt x="1596212" y="2276221"/>
                </a:lnTo>
                <a:lnTo>
                  <a:pt x="1605749" y="2322093"/>
                </a:lnTo>
                <a:lnTo>
                  <a:pt x="1616227" y="2367610"/>
                </a:lnTo>
                <a:lnTo>
                  <a:pt x="1627657" y="2412758"/>
                </a:lnTo>
                <a:lnTo>
                  <a:pt x="1640001" y="2457551"/>
                </a:lnTo>
                <a:lnTo>
                  <a:pt x="1653260" y="2501950"/>
                </a:lnTo>
                <a:lnTo>
                  <a:pt x="1667421" y="2545956"/>
                </a:lnTo>
                <a:lnTo>
                  <a:pt x="1682483" y="2589555"/>
                </a:lnTo>
                <a:lnTo>
                  <a:pt x="1698421" y="2632735"/>
                </a:lnTo>
                <a:lnTo>
                  <a:pt x="1715236" y="2675496"/>
                </a:lnTo>
                <a:lnTo>
                  <a:pt x="1732902" y="2717825"/>
                </a:lnTo>
                <a:lnTo>
                  <a:pt x="1751418" y="2759697"/>
                </a:lnTo>
                <a:lnTo>
                  <a:pt x="1770786" y="2801112"/>
                </a:lnTo>
                <a:lnTo>
                  <a:pt x="1790966" y="2842056"/>
                </a:lnTo>
                <a:lnTo>
                  <a:pt x="1811972" y="2882519"/>
                </a:lnTo>
                <a:lnTo>
                  <a:pt x="1833778" y="2922498"/>
                </a:lnTo>
                <a:lnTo>
                  <a:pt x="1856384" y="2961970"/>
                </a:lnTo>
                <a:lnTo>
                  <a:pt x="1879765" y="3000921"/>
                </a:lnTo>
                <a:lnTo>
                  <a:pt x="1903933" y="3039364"/>
                </a:lnTo>
                <a:lnTo>
                  <a:pt x="1928863" y="3077260"/>
                </a:lnTo>
                <a:lnTo>
                  <a:pt x="1954530" y="3114611"/>
                </a:lnTo>
                <a:lnTo>
                  <a:pt x="1980946" y="3151416"/>
                </a:lnTo>
                <a:lnTo>
                  <a:pt x="2008098" y="3187636"/>
                </a:lnTo>
                <a:lnTo>
                  <a:pt x="2035962" y="3223298"/>
                </a:lnTo>
                <a:lnTo>
                  <a:pt x="2064537" y="3258362"/>
                </a:lnTo>
                <a:lnTo>
                  <a:pt x="2093810" y="3292818"/>
                </a:lnTo>
                <a:lnTo>
                  <a:pt x="2123770" y="3326676"/>
                </a:lnTo>
                <a:lnTo>
                  <a:pt x="2154402" y="3359899"/>
                </a:lnTo>
                <a:lnTo>
                  <a:pt x="2185708" y="3392500"/>
                </a:lnTo>
                <a:lnTo>
                  <a:pt x="2217661" y="3424453"/>
                </a:lnTo>
                <a:lnTo>
                  <a:pt x="2250262" y="3455759"/>
                </a:lnTo>
                <a:lnTo>
                  <a:pt x="2283485" y="3486391"/>
                </a:lnTo>
                <a:lnTo>
                  <a:pt x="2317343" y="3516350"/>
                </a:lnTo>
                <a:lnTo>
                  <a:pt x="2351811" y="3545624"/>
                </a:lnTo>
                <a:lnTo>
                  <a:pt x="2386863" y="3574199"/>
                </a:lnTo>
                <a:lnTo>
                  <a:pt x="2422525" y="3602063"/>
                </a:lnTo>
                <a:lnTo>
                  <a:pt x="2458745" y="3629215"/>
                </a:lnTo>
                <a:lnTo>
                  <a:pt x="2495550" y="3655631"/>
                </a:lnTo>
                <a:lnTo>
                  <a:pt x="2532900" y="3681311"/>
                </a:lnTo>
                <a:lnTo>
                  <a:pt x="2570797" y="3706228"/>
                </a:lnTo>
                <a:lnTo>
                  <a:pt x="2609240" y="3730396"/>
                </a:lnTo>
                <a:lnTo>
                  <a:pt x="2648191" y="3753777"/>
                </a:lnTo>
                <a:lnTo>
                  <a:pt x="2687663" y="3776383"/>
                </a:lnTo>
                <a:lnTo>
                  <a:pt x="2727642" y="3798201"/>
                </a:lnTo>
                <a:lnTo>
                  <a:pt x="2768104" y="3819194"/>
                </a:lnTo>
                <a:lnTo>
                  <a:pt x="2809049" y="3839387"/>
                </a:lnTo>
                <a:lnTo>
                  <a:pt x="2850464" y="3858742"/>
                </a:lnTo>
                <a:lnTo>
                  <a:pt x="2892336" y="3877259"/>
                </a:lnTo>
                <a:lnTo>
                  <a:pt x="2934665" y="3894937"/>
                </a:lnTo>
                <a:lnTo>
                  <a:pt x="2977426" y="3911739"/>
                </a:lnTo>
                <a:lnTo>
                  <a:pt x="3020606" y="3927678"/>
                </a:lnTo>
                <a:lnTo>
                  <a:pt x="3064205" y="3942740"/>
                </a:lnTo>
                <a:lnTo>
                  <a:pt x="3108223" y="3956901"/>
                </a:lnTo>
                <a:lnTo>
                  <a:pt x="3152622" y="3970172"/>
                </a:lnTo>
                <a:lnTo>
                  <a:pt x="3197402" y="3982516"/>
                </a:lnTo>
                <a:lnTo>
                  <a:pt x="3242551" y="3993934"/>
                </a:lnTo>
                <a:lnTo>
                  <a:pt x="3288068" y="4004424"/>
                </a:lnTo>
                <a:lnTo>
                  <a:pt x="3333940" y="4013949"/>
                </a:lnTo>
                <a:lnTo>
                  <a:pt x="3380143" y="4022534"/>
                </a:lnTo>
                <a:lnTo>
                  <a:pt x="3426688" y="4030141"/>
                </a:lnTo>
                <a:lnTo>
                  <a:pt x="3473539" y="4036784"/>
                </a:lnTo>
                <a:lnTo>
                  <a:pt x="3520694" y="4042422"/>
                </a:lnTo>
                <a:lnTo>
                  <a:pt x="3568154" y="4047058"/>
                </a:lnTo>
                <a:lnTo>
                  <a:pt x="3615893" y="4050690"/>
                </a:lnTo>
                <a:lnTo>
                  <a:pt x="3663912" y="4053294"/>
                </a:lnTo>
                <a:lnTo>
                  <a:pt x="3712197" y="4054856"/>
                </a:lnTo>
                <a:lnTo>
                  <a:pt x="3760724" y="4055389"/>
                </a:lnTo>
                <a:lnTo>
                  <a:pt x="7802753" y="4055389"/>
                </a:lnTo>
                <a:lnTo>
                  <a:pt x="7802753" y="3646970"/>
                </a:lnTo>
                <a:close/>
              </a:path>
            </a:pathLst>
          </a:custGeom>
          <a:solidFill>
            <a:srgbClr val="42334F">
              <a:alpha val="14999"/>
            </a:srgbClr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44863" y="1646682"/>
            <a:ext cx="19059235" cy="9144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635" indent="-115570" algn="l" rtl="0">
              <a:lnSpc>
                <a:spcPct val="100000"/>
              </a:lnSpc>
              <a:spcBef>
                <a:spcPts val="105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6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6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The</a:t>
            </a:r>
            <a:r>
              <a:rPr sz="26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ultimate</a:t>
            </a:r>
            <a:r>
              <a:rPr sz="26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exfoliating</a:t>
            </a:r>
            <a:r>
              <a:rPr sz="26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treatment</a:t>
            </a:r>
            <a:r>
              <a:rPr sz="26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line</a:t>
            </a:r>
            <a:r>
              <a:rPr sz="26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enriched</a:t>
            </a:r>
            <a:r>
              <a:rPr sz="26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with</a:t>
            </a:r>
            <a:r>
              <a:rPr sz="26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AHA’s</a:t>
            </a:r>
            <a:r>
              <a:rPr sz="26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6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and</a:t>
            </a:r>
            <a:r>
              <a:rPr sz="26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BHA’s</a:t>
            </a:r>
            <a:endParaRPr sz="2600" dirty="0">
              <a:latin typeface="Raleway SemiBold"/>
              <a:cs typeface="Raleway SemiBold"/>
            </a:endParaRPr>
          </a:p>
          <a:p>
            <a:pPr algn="l" rtl="0">
              <a:lnSpc>
                <a:spcPct val="100000"/>
              </a:lnSpc>
              <a:spcBef>
                <a:spcPts val="45"/>
              </a:spcBef>
              <a:buClr>
                <a:srgbClr val="413951"/>
              </a:buClr>
              <a:buFont typeface="Raleway SemiBold"/>
              <a:buChar char="•"/>
            </a:pPr>
            <a:endParaRPr sz="2600" dirty="0">
              <a:latin typeface="Raleway SemiBold"/>
              <a:cs typeface="Raleway SemiBold"/>
            </a:endParaRPr>
          </a:p>
          <a:p>
            <a:pPr marL="127635" marR="1296670" indent="-115570" algn="just" rtl="0">
              <a:lnSpc>
                <a:spcPct val="100400"/>
              </a:lnSpc>
              <a:spcBef>
                <a:spcPts val="5"/>
              </a:spcBef>
              <a:buSzPct val="95652"/>
              <a:buChar char="•"/>
              <a:tabLst>
                <a:tab pos="128270" algn="l"/>
              </a:tabLst>
            </a:pPr>
            <a:r>
              <a:rPr lang="en-GB" sz="26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6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The Renewal 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Care Series is adjusted to </a:t>
            </a:r>
            <a:r>
              <a:rPr sz="26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pH 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of 3.5, the ideal range for</a:t>
            </a:r>
            <a:r>
              <a:rPr lang="en-GB"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 r</a:t>
            </a:r>
            <a:r>
              <a:rPr sz="2600" b="1" dirty="0" err="1">
                <a:solidFill>
                  <a:srgbClr val="413951"/>
                </a:solidFill>
                <a:latin typeface="Raleway SemiBold"/>
                <a:cs typeface="Raleway SemiBold"/>
              </a:rPr>
              <a:t>ejuvenating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 the skin, activating skin </a:t>
            </a:r>
            <a:r>
              <a:rPr sz="26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enzymes and 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barrier peptides, </a:t>
            </a:r>
            <a:r>
              <a:rPr sz="26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and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 for</a:t>
            </a:r>
            <a:r>
              <a:rPr sz="26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balancing the</a:t>
            </a:r>
            <a:r>
              <a:rPr sz="26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Natural</a:t>
            </a:r>
            <a:r>
              <a:rPr sz="26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Moisturizing Factor</a:t>
            </a:r>
            <a:r>
              <a:rPr sz="26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600" b="1" dirty="0">
                <a:solidFill>
                  <a:srgbClr val="413951"/>
                </a:solidFill>
                <a:latin typeface="Raleway SemiBold"/>
                <a:cs typeface="Raleway SemiBold"/>
              </a:rPr>
              <a:t>(NMF)</a:t>
            </a:r>
            <a:endParaRPr sz="2600" dirty="0">
              <a:latin typeface="Raleway SemiBold"/>
              <a:cs typeface="Raleway SemiBold"/>
            </a:endParaRPr>
          </a:p>
          <a:p>
            <a:pPr algn="l" rtl="0">
              <a:lnSpc>
                <a:spcPct val="100000"/>
              </a:lnSpc>
              <a:spcBef>
                <a:spcPts val="25"/>
              </a:spcBef>
              <a:buClr>
                <a:srgbClr val="413951"/>
              </a:buClr>
              <a:buFont typeface="Raleway SemiBold"/>
              <a:buChar char="•"/>
            </a:pPr>
            <a:endParaRPr sz="2450" dirty="0">
              <a:latin typeface="Raleway SemiBold"/>
              <a:cs typeface="Raleway SemiBold"/>
            </a:endParaRPr>
          </a:p>
          <a:p>
            <a:pPr marL="1344930" algn="l" rtl="0">
              <a:lnSpc>
                <a:spcPct val="100000"/>
              </a:lnSpc>
            </a:pPr>
            <a:r>
              <a:rPr sz="3200" b="1" spc="-15" dirty="0">
                <a:solidFill>
                  <a:srgbClr val="413951"/>
                </a:solidFill>
                <a:latin typeface="Raleway SemiBold"/>
                <a:cs typeface="Raleway SemiBold"/>
              </a:rPr>
              <a:t>Glycolic</a:t>
            </a:r>
            <a:r>
              <a:rPr sz="3200" b="1" spc="-114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3200" b="1" spc="-10" dirty="0">
                <a:solidFill>
                  <a:srgbClr val="413951"/>
                </a:solidFill>
                <a:latin typeface="Raleway SemiBold"/>
                <a:cs typeface="Raleway SemiBold"/>
              </a:rPr>
              <a:t>Acid </a:t>
            </a:r>
            <a:r>
              <a:rPr sz="3200" b="1" dirty="0">
                <a:solidFill>
                  <a:srgbClr val="413951"/>
                </a:solidFill>
                <a:latin typeface="Raleway SemiBold"/>
                <a:cs typeface="Raleway SemiBold"/>
              </a:rPr>
              <a:t>Series</a:t>
            </a:r>
            <a:endParaRPr sz="3200" dirty="0">
              <a:latin typeface="Raleway SemiBold"/>
              <a:cs typeface="Raleway SemiBold"/>
            </a:endParaRPr>
          </a:p>
          <a:p>
            <a:pPr marL="1383030" algn="l" rtl="0">
              <a:lnSpc>
                <a:spcPct val="100000"/>
              </a:lnSpc>
              <a:spcBef>
                <a:spcPts val="1570"/>
              </a:spcBef>
            </a:pPr>
            <a:r>
              <a:rPr b="1" i="1" spc="5" dirty="0">
                <a:solidFill>
                  <a:srgbClr val="CFA3A3"/>
                </a:solidFill>
                <a:latin typeface="Raleway ExtraBold"/>
                <a:cs typeface="Raleway ExtraBold"/>
              </a:rPr>
              <a:t>(Replaces</a:t>
            </a:r>
            <a:r>
              <a:rPr b="1" i="1" spc="-10" dirty="0">
                <a:solidFill>
                  <a:srgbClr val="CFA3A3"/>
                </a:solidFill>
                <a:latin typeface="Raleway ExtraBold"/>
                <a:cs typeface="Raleway ExtraBold"/>
              </a:rPr>
              <a:t> </a:t>
            </a:r>
            <a:r>
              <a:rPr b="1" i="1" dirty="0">
                <a:solidFill>
                  <a:srgbClr val="CFA3A3"/>
                </a:solidFill>
                <a:latin typeface="Raleway ExtraBold"/>
                <a:cs typeface="Raleway ExtraBold"/>
              </a:rPr>
              <a:t>Renewal</a:t>
            </a:r>
            <a:r>
              <a:rPr b="1" i="1" spc="-35" dirty="0">
                <a:solidFill>
                  <a:srgbClr val="CFA3A3"/>
                </a:solidFill>
                <a:latin typeface="Raleway ExtraBold"/>
                <a:cs typeface="Raleway ExtraBold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 ExtraBold"/>
                <a:cs typeface="Raleway ExtraBold"/>
              </a:rPr>
              <a:t>Complex</a:t>
            </a:r>
            <a:r>
              <a:rPr b="1" i="1" spc="-10" dirty="0">
                <a:solidFill>
                  <a:srgbClr val="CFA3A3"/>
                </a:solidFill>
                <a:latin typeface="Raleway ExtraBold"/>
                <a:cs typeface="Raleway ExtraBold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 ExtraBold"/>
                <a:cs typeface="Raleway ExtraBold"/>
              </a:rPr>
              <a:t>1,</a:t>
            </a:r>
            <a:r>
              <a:rPr b="1" i="1" spc="-5" dirty="0">
                <a:solidFill>
                  <a:srgbClr val="CFA3A3"/>
                </a:solidFill>
                <a:latin typeface="Raleway ExtraBold"/>
                <a:cs typeface="Raleway ExtraBold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 ExtraBold"/>
                <a:cs typeface="Raleway ExtraBold"/>
              </a:rPr>
              <a:t>2,</a:t>
            </a:r>
            <a:r>
              <a:rPr b="1" i="1" spc="-5" dirty="0">
                <a:solidFill>
                  <a:srgbClr val="CFA3A3"/>
                </a:solidFill>
                <a:latin typeface="Raleway ExtraBold"/>
                <a:cs typeface="Raleway ExtraBold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 ExtraBold"/>
                <a:cs typeface="Raleway ExtraBold"/>
              </a:rPr>
              <a:t>3)</a:t>
            </a:r>
            <a:endParaRPr dirty="0">
              <a:latin typeface="Raleway ExtraBold"/>
              <a:cs typeface="Raleway ExtraBold"/>
            </a:endParaRPr>
          </a:p>
          <a:p>
            <a:pPr algn="l" rtl="0">
              <a:lnSpc>
                <a:spcPct val="100000"/>
              </a:lnSpc>
              <a:spcBef>
                <a:spcPts val="45"/>
              </a:spcBef>
            </a:pPr>
            <a:endParaRPr dirty="0">
              <a:latin typeface="Raleway ExtraBold"/>
              <a:cs typeface="Raleway ExtraBold"/>
            </a:endParaRPr>
          </a:p>
          <a:p>
            <a:pPr marL="127635" marR="5080" indent="-115570" algn="l" rtl="0">
              <a:lnSpc>
                <a:spcPct val="100400"/>
              </a:lnSpc>
              <a:buSzPct val="95652"/>
              <a:buChar char="•"/>
              <a:tabLst>
                <a:tab pos="128270" algn="l"/>
              </a:tabLst>
            </a:pPr>
            <a:r>
              <a:rPr lang="he-IL" sz="2300" b="1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Personalized</a:t>
            </a:r>
            <a:r>
              <a:rPr sz="2400" b="1" spc="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exfoliation</a:t>
            </a:r>
            <a:r>
              <a:rPr sz="24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containing</a:t>
            </a:r>
            <a:r>
              <a:rPr sz="24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Glycolic</a:t>
            </a:r>
            <a:r>
              <a:rPr sz="24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Acid,</a:t>
            </a:r>
            <a:r>
              <a:rPr sz="24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Organic</a:t>
            </a:r>
            <a:r>
              <a:rPr sz="24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Aloe</a:t>
            </a:r>
            <a:r>
              <a:rPr sz="24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Vera</a:t>
            </a:r>
            <a:r>
              <a:rPr sz="24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and</a:t>
            </a:r>
            <a:r>
              <a:rPr sz="2400" b="1" spc="2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Pro-Vitamin</a:t>
            </a:r>
            <a:r>
              <a:rPr sz="2400" b="1" spc="-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B</a:t>
            </a:r>
            <a:r>
              <a:rPr sz="2400" b="1" spc="7" baseline="-2415" dirty="0">
                <a:solidFill>
                  <a:srgbClr val="413951"/>
                </a:solidFill>
                <a:latin typeface="Raleway SemiBold"/>
                <a:cs typeface="Raleway SemiBold"/>
              </a:rPr>
              <a:t>5</a:t>
            </a:r>
            <a:r>
              <a:rPr sz="2400" b="1" baseline="-24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Panthenol</a:t>
            </a:r>
            <a:endParaRPr sz="2400" dirty="0"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2265"/>
              </a:spcBef>
              <a:buSzPct val="95652"/>
              <a:buChar char="•"/>
              <a:tabLst>
                <a:tab pos="128270" algn="l"/>
              </a:tabLst>
            </a:pP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Available in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3 concentrations:</a:t>
            </a:r>
            <a:endParaRPr sz="2400" dirty="0"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30"/>
              </a:spcBef>
              <a:buSzPct val="95652"/>
              <a:buChar char="•"/>
              <a:tabLst>
                <a:tab pos="128270" algn="l"/>
                <a:tab pos="728345" algn="l"/>
              </a:tabLst>
            </a:pPr>
            <a:r>
              <a:rPr lang="he-IL"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5%	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Glycolic acid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–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for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delicate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and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normal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skin</a:t>
            </a:r>
            <a:endParaRPr sz="2400" dirty="0"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25"/>
              </a:spcBef>
              <a:buSzPct val="95652"/>
              <a:buChar char="•"/>
              <a:tabLst>
                <a:tab pos="128270" algn="l"/>
              </a:tabLst>
            </a:pPr>
            <a:r>
              <a:rPr lang="en-GB"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10%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 Glycolic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acid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–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for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normal to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oily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skin</a:t>
            </a:r>
            <a:endParaRPr sz="2400" dirty="0"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30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16%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 Glycolic acid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–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 for mature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skin</a:t>
            </a:r>
            <a:endParaRPr sz="2400" dirty="0">
              <a:latin typeface="Raleway SemiBold"/>
              <a:cs typeface="Raleway SemiBold"/>
            </a:endParaRPr>
          </a:p>
          <a:p>
            <a:pPr algn="l" rtl="0">
              <a:lnSpc>
                <a:spcPct val="100000"/>
              </a:lnSpc>
              <a:buClr>
                <a:srgbClr val="413951"/>
              </a:buClr>
              <a:buFont typeface="Raleway SemiBold"/>
              <a:buChar char="•"/>
            </a:pPr>
            <a:endParaRPr sz="2100" dirty="0">
              <a:latin typeface="Raleway SemiBold"/>
              <a:cs typeface="Raleway SemiBold"/>
            </a:endParaRPr>
          </a:p>
          <a:p>
            <a:pPr marL="1344930" algn="l" rtl="0">
              <a:lnSpc>
                <a:spcPct val="100000"/>
              </a:lnSpc>
            </a:pPr>
            <a:endParaRPr lang="he-IL" sz="3200" b="1" dirty="0">
              <a:solidFill>
                <a:srgbClr val="413951"/>
              </a:solidFill>
              <a:latin typeface="Raleway SemiBold"/>
              <a:cs typeface="Raleway SemiBold"/>
            </a:endParaRPr>
          </a:p>
          <a:p>
            <a:pPr marL="1344930" algn="l" rtl="0">
              <a:lnSpc>
                <a:spcPct val="100000"/>
              </a:lnSpc>
            </a:pPr>
            <a:r>
              <a:rPr sz="3200" b="1" dirty="0" err="1">
                <a:solidFill>
                  <a:srgbClr val="413951"/>
                </a:solidFill>
                <a:latin typeface="Raleway SemiBold"/>
                <a:cs typeface="Raleway SemiBold"/>
              </a:rPr>
              <a:t>Mandelic</a:t>
            </a:r>
            <a:r>
              <a:rPr sz="3200" b="1" spc="-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32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&amp;</a:t>
            </a:r>
            <a:r>
              <a:rPr sz="3200" b="1" spc="-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413951"/>
                </a:solidFill>
                <a:latin typeface="Raleway SemiBold"/>
                <a:cs typeface="Raleway SemiBold"/>
              </a:rPr>
              <a:t>Salicylic</a:t>
            </a:r>
            <a:r>
              <a:rPr sz="3200" b="1" spc="-1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3200" b="1" dirty="0">
                <a:solidFill>
                  <a:srgbClr val="413951"/>
                </a:solidFill>
                <a:latin typeface="Raleway SemiBold"/>
                <a:cs typeface="Raleway SemiBold"/>
              </a:rPr>
              <a:t>Series</a:t>
            </a:r>
            <a:endParaRPr sz="3200" dirty="0">
              <a:latin typeface="Raleway SemiBold"/>
              <a:cs typeface="Raleway SemiBold"/>
            </a:endParaRPr>
          </a:p>
          <a:p>
            <a:pPr marL="1370330" algn="l" rtl="0">
              <a:lnSpc>
                <a:spcPct val="100000"/>
              </a:lnSpc>
              <a:spcBef>
                <a:spcPts val="1365"/>
              </a:spcBef>
            </a:pPr>
            <a:r>
              <a:rPr b="1" i="1" spc="5" dirty="0">
                <a:solidFill>
                  <a:srgbClr val="CFA3A3"/>
                </a:solidFill>
                <a:latin typeface="Raleway ExtraBold"/>
                <a:cs typeface="Raleway ExtraBold"/>
              </a:rPr>
              <a:t>(Replaces</a:t>
            </a:r>
            <a:r>
              <a:rPr b="1" i="1" spc="-10" dirty="0">
                <a:solidFill>
                  <a:srgbClr val="CFA3A3"/>
                </a:solidFill>
                <a:latin typeface="Raleway ExtraBold"/>
                <a:cs typeface="Raleway ExtraBold"/>
              </a:rPr>
              <a:t> </a:t>
            </a:r>
            <a:r>
              <a:rPr lang="en-US" b="1" i="1" dirty="0">
                <a:solidFill>
                  <a:srgbClr val="CFA3A3"/>
                </a:solidFill>
                <a:latin typeface="Raleway ExtraBold"/>
                <a:cs typeface="Raleway ExtraBold"/>
              </a:rPr>
              <a:t>R</a:t>
            </a:r>
            <a:r>
              <a:rPr b="1" i="1" dirty="0">
                <a:solidFill>
                  <a:srgbClr val="CFA3A3"/>
                </a:solidFill>
                <a:latin typeface="Raleway ExtraBold"/>
                <a:cs typeface="Raleway ExtraBold"/>
              </a:rPr>
              <a:t>enewal</a:t>
            </a:r>
            <a:r>
              <a:rPr b="1" i="1" spc="-45" dirty="0">
                <a:solidFill>
                  <a:srgbClr val="CFA3A3"/>
                </a:solidFill>
                <a:latin typeface="Raleway ExtraBold"/>
                <a:cs typeface="Raleway ExtraBold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 ExtraBold"/>
                <a:cs typeface="Raleway ExtraBold"/>
              </a:rPr>
              <a:t>Complex</a:t>
            </a:r>
            <a:r>
              <a:rPr b="1" i="1" spc="-10" dirty="0">
                <a:solidFill>
                  <a:srgbClr val="CFA3A3"/>
                </a:solidFill>
                <a:latin typeface="Raleway ExtraBold"/>
                <a:cs typeface="Raleway ExtraBold"/>
              </a:rPr>
              <a:t> </a:t>
            </a:r>
            <a:r>
              <a:rPr b="1" i="1" spc="5" dirty="0">
                <a:solidFill>
                  <a:srgbClr val="CFA3A3"/>
                </a:solidFill>
                <a:latin typeface="Raleway ExtraBold"/>
                <a:cs typeface="Raleway ExtraBold"/>
              </a:rPr>
              <a:t>4)</a:t>
            </a:r>
            <a:endParaRPr lang="en-IL" dirty="0">
              <a:latin typeface="Raleway ExtraBold"/>
              <a:cs typeface="Raleway ExtraBold"/>
            </a:endParaRPr>
          </a:p>
          <a:p>
            <a:pPr algn="l" rtl="0">
              <a:lnSpc>
                <a:spcPct val="100000"/>
              </a:lnSpc>
            </a:pPr>
            <a:endParaRPr lang="en-IL" sz="1600" dirty="0">
              <a:latin typeface="Raleway ExtraBold"/>
              <a:cs typeface="Raleway Extra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019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3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The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gentlest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way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to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achieve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a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deep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exfoliating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and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resurfacing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effect</a:t>
            </a:r>
            <a:endParaRPr sz="2400" dirty="0">
              <a:latin typeface="Raleway SemiBold"/>
              <a:cs typeface="Raleway SemiBold"/>
            </a:endParaRPr>
          </a:p>
          <a:p>
            <a:pPr marL="127635" indent="-115570" algn="l" rtl="0">
              <a:lnSpc>
                <a:spcPct val="100000"/>
              </a:lnSpc>
              <a:spcBef>
                <a:spcPts val="1330"/>
              </a:spcBef>
              <a:buSzPct val="95652"/>
              <a:buChar char="•"/>
              <a:tabLst>
                <a:tab pos="128270" algn="l"/>
              </a:tabLst>
            </a:pPr>
            <a:r>
              <a:rPr lang="he-IL"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Solution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enriched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with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the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ideal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blend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of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 AHA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&amp;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BHA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for</a:t>
            </a:r>
            <a:r>
              <a:rPr sz="2400" b="1" spc="10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r>
              <a:rPr sz="2400" b="1" spc="5" dirty="0">
                <a:solidFill>
                  <a:srgbClr val="413951"/>
                </a:solidFill>
                <a:latin typeface="Raleway SemiBold"/>
                <a:cs typeface="Raleway SemiBold"/>
              </a:rPr>
              <a:t>maximum </a:t>
            </a:r>
            <a:r>
              <a:rPr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benefit</a:t>
            </a:r>
            <a:endParaRPr sz="2400" dirty="0">
              <a:latin typeface="Raleway SemiBold"/>
              <a:cs typeface="Raleway SemiBol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4257" y="171336"/>
            <a:ext cx="871855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sz="7000" b="1" dirty="0">
                <a:latin typeface="Raleway SemiBold"/>
                <a:cs typeface="Raleway SemiBold"/>
              </a:rPr>
              <a:t>Renewal</a:t>
            </a:r>
            <a:r>
              <a:rPr sz="7000" b="1" spc="-15" dirty="0">
                <a:latin typeface="Raleway SemiBold"/>
                <a:cs typeface="Raleway SemiBold"/>
              </a:rPr>
              <a:t> </a:t>
            </a:r>
            <a:r>
              <a:rPr sz="7000" b="1" dirty="0">
                <a:latin typeface="Raleway SemiBold"/>
                <a:cs typeface="Raleway SemiBold"/>
              </a:rPr>
              <a:t>Care</a:t>
            </a:r>
            <a:r>
              <a:rPr sz="7000" b="1" spc="-10" dirty="0">
                <a:latin typeface="Raleway SemiBold"/>
                <a:cs typeface="Raleway SemiBold"/>
              </a:rPr>
              <a:t> </a:t>
            </a:r>
            <a:r>
              <a:rPr sz="7000" b="1" dirty="0">
                <a:latin typeface="Raleway SemiBold"/>
                <a:cs typeface="Raleway SemiBold"/>
              </a:rPr>
              <a:t>Series</a:t>
            </a:r>
            <a:endParaRPr sz="7000" dirty="0">
              <a:latin typeface="Raleway SemiBold"/>
              <a:cs typeface="Raleway SemiBold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028767" y="5360035"/>
            <a:ext cx="10429240" cy="5095240"/>
            <a:chOff x="9675097" y="5724359"/>
            <a:chExt cx="10429240" cy="50952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54636" y="5743004"/>
              <a:ext cx="5949462" cy="5063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75097" y="5724359"/>
              <a:ext cx="6800798" cy="5095109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999275" y="3643275"/>
            <a:ext cx="1104265" cy="1104265"/>
          </a:xfrm>
          <a:custGeom>
            <a:avLst/>
            <a:gdLst/>
            <a:ahLst/>
            <a:cxnLst/>
            <a:rect l="l" t="t" r="r" b="b"/>
            <a:pathLst>
              <a:path w="1104264" h="1104264">
                <a:moveTo>
                  <a:pt x="551993" y="0"/>
                </a:moveTo>
                <a:lnTo>
                  <a:pt x="504369" y="2026"/>
                </a:lnTo>
                <a:lnTo>
                  <a:pt x="457869" y="7995"/>
                </a:lnTo>
                <a:lnTo>
                  <a:pt x="412659" y="17741"/>
                </a:lnTo>
                <a:lnTo>
                  <a:pt x="368905" y="31098"/>
                </a:lnTo>
                <a:lnTo>
                  <a:pt x="326773" y="47901"/>
                </a:lnTo>
                <a:lnTo>
                  <a:pt x="286427" y="67983"/>
                </a:lnTo>
                <a:lnTo>
                  <a:pt x="248035" y="91178"/>
                </a:lnTo>
                <a:lnTo>
                  <a:pt x="211761" y="117322"/>
                </a:lnTo>
                <a:lnTo>
                  <a:pt x="177772" y="146248"/>
                </a:lnTo>
                <a:lnTo>
                  <a:pt x="146233" y="177791"/>
                </a:lnTo>
                <a:lnTo>
                  <a:pt x="117310" y="211784"/>
                </a:lnTo>
                <a:lnTo>
                  <a:pt x="91169" y="248062"/>
                </a:lnTo>
                <a:lnTo>
                  <a:pt x="67976" y="286460"/>
                </a:lnTo>
                <a:lnTo>
                  <a:pt x="47896" y="326811"/>
                </a:lnTo>
                <a:lnTo>
                  <a:pt x="31095" y="368950"/>
                </a:lnTo>
                <a:lnTo>
                  <a:pt x="17740" y="412710"/>
                </a:lnTo>
                <a:lnTo>
                  <a:pt x="7994" y="457927"/>
                </a:lnTo>
                <a:lnTo>
                  <a:pt x="2026" y="504434"/>
                </a:lnTo>
                <a:lnTo>
                  <a:pt x="0" y="552066"/>
                </a:lnTo>
                <a:lnTo>
                  <a:pt x="2180" y="601480"/>
                </a:lnTo>
                <a:lnTo>
                  <a:pt x="8600" y="649675"/>
                </a:lnTo>
                <a:lnTo>
                  <a:pt x="19072" y="696466"/>
                </a:lnTo>
                <a:lnTo>
                  <a:pt x="33412" y="741667"/>
                </a:lnTo>
                <a:lnTo>
                  <a:pt x="51435" y="785094"/>
                </a:lnTo>
                <a:lnTo>
                  <a:pt x="72955" y="826562"/>
                </a:lnTo>
                <a:lnTo>
                  <a:pt x="97787" y="865885"/>
                </a:lnTo>
                <a:lnTo>
                  <a:pt x="125746" y="902879"/>
                </a:lnTo>
                <a:lnTo>
                  <a:pt x="156647" y="937358"/>
                </a:lnTo>
                <a:lnTo>
                  <a:pt x="190304" y="969138"/>
                </a:lnTo>
                <a:lnTo>
                  <a:pt x="226532" y="998033"/>
                </a:lnTo>
                <a:lnTo>
                  <a:pt x="265146" y="1023859"/>
                </a:lnTo>
                <a:lnTo>
                  <a:pt x="305960" y="1046430"/>
                </a:lnTo>
                <a:lnTo>
                  <a:pt x="348790" y="1065561"/>
                </a:lnTo>
                <a:lnTo>
                  <a:pt x="393450" y="1081067"/>
                </a:lnTo>
                <a:lnTo>
                  <a:pt x="439755" y="1092764"/>
                </a:lnTo>
                <a:lnTo>
                  <a:pt x="487520" y="1100465"/>
                </a:lnTo>
                <a:lnTo>
                  <a:pt x="536559" y="1103987"/>
                </a:lnTo>
                <a:lnTo>
                  <a:pt x="567438" y="1103987"/>
                </a:lnTo>
                <a:lnTo>
                  <a:pt x="616483" y="1100465"/>
                </a:lnTo>
                <a:lnTo>
                  <a:pt x="664252" y="1092764"/>
                </a:lnTo>
                <a:lnTo>
                  <a:pt x="710560" y="1081067"/>
                </a:lnTo>
                <a:lnTo>
                  <a:pt x="755222" y="1065561"/>
                </a:lnTo>
                <a:lnTo>
                  <a:pt x="798053" y="1046430"/>
                </a:lnTo>
                <a:lnTo>
                  <a:pt x="838867" y="1023859"/>
                </a:lnTo>
                <a:lnTo>
                  <a:pt x="877480" y="998033"/>
                </a:lnTo>
                <a:lnTo>
                  <a:pt x="913706" y="969138"/>
                </a:lnTo>
                <a:lnTo>
                  <a:pt x="947361" y="937358"/>
                </a:lnTo>
                <a:lnTo>
                  <a:pt x="978259" y="902879"/>
                </a:lnTo>
                <a:lnTo>
                  <a:pt x="1006215" y="865885"/>
                </a:lnTo>
                <a:lnTo>
                  <a:pt x="1031044" y="826562"/>
                </a:lnTo>
                <a:lnTo>
                  <a:pt x="1052561" y="785094"/>
                </a:lnTo>
                <a:lnTo>
                  <a:pt x="1070580" y="741667"/>
                </a:lnTo>
                <a:lnTo>
                  <a:pt x="1084918" y="696466"/>
                </a:lnTo>
                <a:lnTo>
                  <a:pt x="1095388" y="649675"/>
                </a:lnTo>
                <a:lnTo>
                  <a:pt x="1101806" y="601480"/>
                </a:lnTo>
                <a:lnTo>
                  <a:pt x="1103987" y="552066"/>
                </a:lnTo>
                <a:lnTo>
                  <a:pt x="1101172" y="496010"/>
                </a:lnTo>
                <a:lnTo>
                  <a:pt x="1092913" y="441561"/>
                </a:lnTo>
                <a:lnTo>
                  <a:pt x="1079483" y="388986"/>
                </a:lnTo>
                <a:lnTo>
                  <a:pt x="1061161" y="338555"/>
                </a:lnTo>
                <a:lnTo>
                  <a:pt x="640441" y="759359"/>
                </a:lnTo>
                <a:lnTo>
                  <a:pt x="591521" y="710428"/>
                </a:lnTo>
                <a:lnTo>
                  <a:pt x="1028471" y="273426"/>
                </a:lnTo>
                <a:lnTo>
                  <a:pt x="1020170" y="259774"/>
                </a:lnTo>
                <a:lnTo>
                  <a:pt x="1011465" y="246407"/>
                </a:lnTo>
                <a:lnTo>
                  <a:pt x="1002389" y="233308"/>
                </a:lnTo>
                <a:lnTo>
                  <a:pt x="992975" y="220464"/>
                </a:lnTo>
                <a:lnTo>
                  <a:pt x="354072" y="859492"/>
                </a:lnTo>
                <a:lnTo>
                  <a:pt x="305153" y="810561"/>
                </a:lnTo>
                <a:lnTo>
                  <a:pt x="947855" y="167774"/>
                </a:lnTo>
                <a:lnTo>
                  <a:pt x="936882" y="156801"/>
                </a:lnTo>
                <a:lnTo>
                  <a:pt x="925590" y="146159"/>
                </a:lnTo>
                <a:lnTo>
                  <a:pt x="914002" y="135832"/>
                </a:lnTo>
                <a:lnTo>
                  <a:pt x="902140" y="125807"/>
                </a:lnTo>
                <a:lnTo>
                  <a:pt x="553721" y="474268"/>
                </a:lnTo>
                <a:lnTo>
                  <a:pt x="504801" y="425337"/>
                </a:lnTo>
                <a:lnTo>
                  <a:pt x="845398" y="84698"/>
                </a:lnTo>
                <a:lnTo>
                  <a:pt x="801653" y="59817"/>
                </a:lnTo>
                <a:lnTo>
                  <a:pt x="755543" y="38922"/>
                </a:lnTo>
                <a:lnTo>
                  <a:pt x="707295" y="22253"/>
                </a:lnTo>
                <a:lnTo>
                  <a:pt x="657135" y="10050"/>
                </a:lnTo>
                <a:lnTo>
                  <a:pt x="605292" y="2552"/>
                </a:lnTo>
                <a:lnTo>
                  <a:pt x="551993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9275" y="8436610"/>
            <a:ext cx="1104265" cy="1104265"/>
          </a:xfrm>
          <a:custGeom>
            <a:avLst/>
            <a:gdLst/>
            <a:ahLst/>
            <a:cxnLst/>
            <a:rect l="l" t="t" r="r" b="b"/>
            <a:pathLst>
              <a:path w="1104264" h="1104265">
                <a:moveTo>
                  <a:pt x="551993" y="0"/>
                </a:moveTo>
                <a:lnTo>
                  <a:pt x="504369" y="2026"/>
                </a:lnTo>
                <a:lnTo>
                  <a:pt x="457869" y="7995"/>
                </a:lnTo>
                <a:lnTo>
                  <a:pt x="412659" y="17741"/>
                </a:lnTo>
                <a:lnTo>
                  <a:pt x="368905" y="31098"/>
                </a:lnTo>
                <a:lnTo>
                  <a:pt x="326773" y="47901"/>
                </a:lnTo>
                <a:lnTo>
                  <a:pt x="286427" y="67983"/>
                </a:lnTo>
                <a:lnTo>
                  <a:pt x="248035" y="91178"/>
                </a:lnTo>
                <a:lnTo>
                  <a:pt x="211761" y="117322"/>
                </a:lnTo>
                <a:lnTo>
                  <a:pt x="177772" y="146248"/>
                </a:lnTo>
                <a:lnTo>
                  <a:pt x="146233" y="177791"/>
                </a:lnTo>
                <a:lnTo>
                  <a:pt x="117310" y="211784"/>
                </a:lnTo>
                <a:lnTo>
                  <a:pt x="91169" y="248062"/>
                </a:lnTo>
                <a:lnTo>
                  <a:pt x="67976" y="286460"/>
                </a:lnTo>
                <a:lnTo>
                  <a:pt x="47896" y="326811"/>
                </a:lnTo>
                <a:lnTo>
                  <a:pt x="31095" y="368950"/>
                </a:lnTo>
                <a:lnTo>
                  <a:pt x="17740" y="412710"/>
                </a:lnTo>
                <a:lnTo>
                  <a:pt x="7994" y="457927"/>
                </a:lnTo>
                <a:lnTo>
                  <a:pt x="2026" y="504434"/>
                </a:lnTo>
                <a:lnTo>
                  <a:pt x="0" y="552066"/>
                </a:lnTo>
                <a:lnTo>
                  <a:pt x="2180" y="601480"/>
                </a:lnTo>
                <a:lnTo>
                  <a:pt x="8600" y="649675"/>
                </a:lnTo>
                <a:lnTo>
                  <a:pt x="19072" y="696466"/>
                </a:lnTo>
                <a:lnTo>
                  <a:pt x="33412" y="741667"/>
                </a:lnTo>
                <a:lnTo>
                  <a:pt x="51435" y="785094"/>
                </a:lnTo>
                <a:lnTo>
                  <a:pt x="72955" y="826562"/>
                </a:lnTo>
                <a:lnTo>
                  <a:pt x="97787" y="865885"/>
                </a:lnTo>
                <a:lnTo>
                  <a:pt x="125746" y="902879"/>
                </a:lnTo>
                <a:lnTo>
                  <a:pt x="156647" y="937358"/>
                </a:lnTo>
                <a:lnTo>
                  <a:pt x="190304" y="969138"/>
                </a:lnTo>
                <a:lnTo>
                  <a:pt x="226532" y="998033"/>
                </a:lnTo>
                <a:lnTo>
                  <a:pt x="265146" y="1023859"/>
                </a:lnTo>
                <a:lnTo>
                  <a:pt x="305960" y="1046430"/>
                </a:lnTo>
                <a:lnTo>
                  <a:pt x="348790" y="1065561"/>
                </a:lnTo>
                <a:lnTo>
                  <a:pt x="393450" y="1081067"/>
                </a:lnTo>
                <a:lnTo>
                  <a:pt x="439755" y="1092764"/>
                </a:lnTo>
                <a:lnTo>
                  <a:pt x="487520" y="1100465"/>
                </a:lnTo>
                <a:lnTo>
                  <a:pt x="536559" y="1103987"/>
                </a:lnTo>
                <a:lnTo>
                  <a:pt x="567438" y="1103987"/>
                </a:lnTo>
                <a:lnTo>
                  <a:pt x="616483" y="1100465"/>
                </a:lnTo>
                <a:lnTo>
                  <a:pt x="664252" y="1092764"/>
                </a:lnTo>
                <a:lnTo>
                  <a:pt x="710560" y="1081067"/>
                </a:lnTo>
                <a:lnTo>
                  <a:pt x="755222" y="1065561"/>
                </a:lnTo>
                <a:lnTo>
                  <a:pt x="798053" y="1046430"/>
                </a:lnTo>
                <a:lnTo>
                  <a:pt x="838867" y="1023859"/>
                </a:lnTo>
                <a:lnTo>
                  <a:pt x="877480" y="998033"/>
                </a:lnTo>
                <a:lnTo>
                  <a:pt x="913706" y="969138"/>
                </a:lnTo>
                <a:lnTo>
                  <a:pt x="947361" y="937358"/>
                </a:lnTo>
                <a:lnTo>
                  <a:pt x="978259" y="902879"/>
                </a:lnTo>
                <a:lnTo>
                  <a:pt x="1006215" y="865885"/>
                </a:lnTo>
                <a:lnTo>
                  <a:pt x="1031044" y="826562"/>
                </a:lnTo>
                <a:lnTo>
                  <a:pt x="1052561" y="785094"/>
                </a:lnTo>
                <a:lnTo>
                  <a:pt x="1070580" y="741667"/>
                </a:lnTo>
                <a:lnTo>
                  <a:pt x="1084918" y="696466"/>
                </a:lnTo>
                <a:lnTo>
                  <a:pt x="1095388" y="649675"/>
                </a:lnTo>
                <a:lnTo>
                  <a:pt x="1101806" y="601480"/>
                </a:lnTo>
                <a:lnTo>
                  <a:pt x="1103987" y="552066"/>
                </a:lnTo>
                <a:lnTo>
                  <a:pt x="1101172" y="496009"/>
                </a:lnTo>
                <a:lnTo>
                  <a:pt x="1092913" y="441557"/>
                </a:lnTo>
                <a:lnTo>
                  <a:pt x="1079483" y="388982"/>
                </a:lnTo>
                <a:lnTo>
                  <a:pt x="1061161" y="338555"/>
                </a:lnTo>
                <a:lnTo>
                  <a:pt x="640441" y="759359"/>
                </a:lnTo>
                <a:lnTo>
                  <a:pt x="591521" y="710428"/>
                </a:lnTo>
                <a:lnTo>
                  <a:pt x="1028471" y="273426"/>
                </a:lnTo>
                <a:lnTo>
                  <a:pt x="1020170" y="259774"/>
                </a:lnTo>
                <a:lnTo>
                  <a:pt x="1011465" y="246407"/>
                </a:lnTo>
                <a:lnTo>
                  <a:pt x="1002389" y="233308"/>
                </a:lnTo>
                <a:lnTo>
                  <a:pt x="992975" y="220464"/>
                </a:lnTo>
                <a:lnTo>
                  <a:pt x="354072" y="859492"/>
                </a:lnTo>
                <a:lnTo>
                  <a:pt x="305153" y="810561"/>
                </a:lnTo>
                <a:lnTo>
                  <a:pt x="947855" y="167774"/>
                </a:lnTo>
                <a:lnTo>
                  <a:pt x="936882" y="156800"/>
                </a:lnTo>
                <a:lnTo>
                  <a:pt x="925590" y="146155"/>
                </a:lnTo>
                <a:lnTo>
                  <a:pt x="914002" y="135828"/>
                </a:lnTo>
                <a:lnTo>
                  <a:pt x="902140" y="125807"/>
                </a:lnTo>
                <a:lnTo>
                  <a:pt x="553721" y="474268"/>
                </a:lnTo>
                <a:lnTo>
                  <a:pt x="504801" y="425337"/>
                </a:lnTo>
                <a:lnTo>
                  <a:pt x="845398" y="84698"/>
                </a:lnTo>
                <a:lnTo>
                  <a:pt x="801653" y="59817"/>
                </a:lnTo>
                <a:lnTo>
                  <a:pt x="755543" y="38922"/>
                </a:lnTo>
                <a:lnTo>
                  <a:pt x="707295" y="22253"/>
                </a:lnTo>
                <a:lnTo>
                  <a:pt x="657135" y="10050"/>
                </a:lnTo>
                <a:lnTo>
                  <a:pt x="605292" y="2552"/>
                </a:lnTo>
                <a:lnTo>
                  <a:pt x="551993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 dirty="0"/>
          </a:p>
        </p:txBody>
      </p:sp>
      <p:pic>
        <p:nvPicPr>
          <p:cNvPr id="20" name="object 13">
            <a:extLst>
              <a:ext uri="{FF2B5EF4-FFF2-40B4-BE49-F238E27FC236}">
                <a16:creationId xmlns:a16="http://schemas.microsoft.com/office/drawing/2014/main" id="{70A3E73E-6923-4696-A8FD-E6BF50CF287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7EB3DAD4-F15C-4E20-8114-2E85C595F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7">
            <a:extLst>
              <a:ext uri="{FF2B5EF4-FFF2-40B4-BE49-F238E27FC236}">
                <a16:creationId xmlns:a16="http://schemas.microsoft.com/office/drawing/2014/main" id="{CBFA0C80-7D11-4083-9A6D-B4A72ECB85A6}"/>
              </a:ext>
            </a:extLst>
          </p:cNvPr>
          <p:cNvSpPr/>
          <p:nvPr/>
        </p:nvSpPr>
        <p:spPr>
          <a:xfrm>
            <a:off x="10272182" y="2090208"/>
            <a:ext cx="2399429" cy="2347376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23546" y="2372086"/>
            <a:ext cx="16791940" cy="1813560"/>
            <a:chOff x="523546" y="2372086"/>
            <a:chExt cx="16791940" cy="1813560"/>
          </a:xfrm>
        </p:grpSpPr>
        <p:sp>
          <p:nvSpPr>
            <p:cNvPr id="4" name="object 4"/>
            <p:cNvSpPr/>
            <p:nvPr/>
          </p:nvSpPr>
          <p:spPr>
            <a:xfrm>
              <a:off x="2314166" y="3372651"/>
              <a:ext cx="14996160" cy="0"/>
            </a:xfrm>
            <a:custGeom>
              <a:avLst/>
              <a:gdLst/>
              <a:ahLst/>
              <a:cxnLst/>
              <a:rect l="l" t="t" r="r" b="b"/>
              <a:pathLst>
                <a:path w="14996160">
                  <a:moveTo>
                    <a:pt x="0" y="0"/>
                  </a:moveTo>
                  <a:lnTo>
                    <a:pt x="14995773" y="0"/>
                  </a:lnTo>
                </a:path>
              </a:pathLst>
            </a:custGeom>
            <a:ln w="10470">
              <a:solidFill>
                <a:srgbClr val="0B213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3546" y="2372086"/>
              <a:ext cx="1813560" cy="1813560"/>
            </a:xfrm>
            <a:custGeom>
              <a:avLst/>
              <a:gdLst/>
              <a:ahLst/>
              <a:cxnLst/>
              <a:rect l="l" t="t" r="r" b="b"/>
              <a:pathLst>
                <a:path w="1813560" h="1813560">
                  <a:moveTo>
                    <a:pt x="906642" y="0"/>
                  </a:moveTo>
                  <a:lnTo>
                    <a:pt x="858491" y="1256"/>
                  </a:lnTo>
                  <a:lnTo>
                    <a:pt x="810994" y="4985"/>
                  </a:lnTo>
                  <a:lnTo>
                    <a:pt x="764215" y="11122"/>
                  </a:lnTo>
                  <a:lnTo>
                    <a:pt x="718216" y="19606"/>
                  </a:lnTo>
                  <a:lnTo>
                    <a:pt x="673059" y="30373"/>
                  </a:lnTo>
                  <a:lnTo>
                    <a:pt x="628808" y="43362"/>
                  </a:lnTo>
                  <a:lnTo>
                    <a:pt x="585524" y="58509"/>
                  </a:lnTo>
                  <a:lnTo>
                    <a:pt x="543271" y="75751"/>
                  </a:lnTo>
                  <a:lnTo>
                    <a:pt x="502111" y="95027"/>
                  </a:lnTo>
                  <a:lnTo>
                    <a:pt x="462108" y="116273"/>
                  </a:lnTo>
                  <a:lnTo>
                    <a:pt x="423322" y="139427"/>
                  </a:lnTo>
                  <a:lnTo>
                    <a:pt x="385818" y="164426"/>
                  </a:lnTo>
                  <a:lnTo>
                    <a:pt x="349658" y="191207"/>
                  </a:lnTo>
                  <a:lnTo>
                    <a:pt x="314904" y="219708"/>
                  </a:lnTo>
                  <a:lnTo>
                    <a:pt x="281619" y="249867"/>
                  </a:lnTo>
                  <a:lnTo>
                    <a:pt x="249867" y="281619"/>
                  </a:lnTo>
                  <a:lnTo>
                    <a:pt x="219708" y="314904"/>
                  </a:lnTo>
                  <a:lnTo>
                    <a:pt x="191207" y="349658"/>
                  </a:lnTo>
                  <a:lnTo>
                    <a:pt x="164426" y="385818"/>
                  </a:lnTo>
                  <a:lnTo>
                    <a:pt x="139427" y="423322"/>
                  </a:lnTo>
                  <a:lnTo>
                    <a:pt x="116273" y="462108"/>
                  </a:lnTo>
                  <a:lnTo>
                    <a:pt x="95027" y="502111"/>
                  </a:lnTo>
                  <a:lnTo>
                    <a:pt x="75751" y="543271"/>
                  </a:lnTo>
                  <a:lnTo>
                    <a:pt x="58509" y="585524"/>
                  </a:lnTo>
                  <a:lnTo>
                    <a:pt x="43362" y="628808"/>
                  </a:lnTo>
                  <a:lnTo>
                    <a:pt x="30373" y="673059"/>
                  </a:lnTo>
                  <a:lnTo>
                    <a:pt x="19606" y="718216"/>
                  </a:lnTo>
                  <a:lnTo>
                    <a:pt x="11122" y="764215"/>
                  </a:lnTo>
                  <a:lnTo>
                    <a:pt x="4985" y="810994"/>
                  </a:lnTo>
                  <a:lnTo>
                    <a:pt x="1256" y="858491"/>
                  </a:lnTo>
                  <a:lnTo>
                    <a:pt x="0" y="906642"/>
                  </a:lnTo>
                  <a:lnTo>
                    <a:pt x="1256" y="954793"/>
                  </a:lnTo>
                  <a:lnTo>
                    <a:pt x="4985" y="1002290"/>
                  </a:lnTo>
                  <a:lnTo>
                    <a:pt x="11122" y="1049069"/>
                  </a:lnTo>
                  <a:lnTo>
                    <a:pt x="19606" y="1095068"/>
                  </a:lnTo>
                  <a:lnTo>
                    <a:pt x="30373" y="1140225"/>
                  </a:lnTo>
                  <a:lnTo>
                    <a:pt x="43362" y="1184476"/>
                  </a:lnTo>
                  <a:lnTo>
                    <a:pt x="58509" y="1227760"/>
                  </a:lnTo>
                  <a:lnTo>
                    <a:pt x="75751" y="1270013"/>
                  </a:lnTo>
                  <a:lnTo>
                    <a:pt x="95027" y="1311173"/>
                  </a:lnTo>
                  <a:lnTo>
                    <a:pt x="116273" y="1351176"/>
                  </a:lnTo>
                  <a:lnTo>
                    <a:pt x="139427" y="1389962"/>
                  </a:lnTo>
                  <a:lnTo>
                    <a:pt x="164426" y="1427466"/>
                  </a:lnTo>
                  <a:lnTo>
                    <a:pt x="191207" y="1463626"/>
                  </a:lnTo>
                  <a:lnTo>
                    <a:pt x="219708" y="1498380"/>
                  </a:lnTo>
                  <a:lnTo>
                    <a:pt x="249867" y="1531665"/>
                  </a:lnTo>
                  <a:lnTo>
                    <a:pt x="281619" y="1563417"/>
                  </a:lnTo>
                  <a:lnTo>
                    <a:pt x="314904" y="1593576"/>
                  </a:lnTo>
                  <a:lnTo>
                    <a:pt x="349658" y="1622077"/>
                  </a:lnTo>
                  <a:lnTo>
                    <a:pt x="385818" y="1648858"/>
                  </a:lnTo>
                  <a:lnTo>
                    <a:pt x="423322" y="1673857"/>
                  </a:lnTo>
                  <a:lnTo>
                    <a:pt x="462108" y="1697011"/>
                  </a:lnTo>
                  <a:lnTo>
                    <a:pt x="502111" y="1718257"/>
                  </a:lnTo>
                  <a:lnTo>
                    <a:pt x="543271" y="1737533"/>
                  </a:lnTo>
                  <a:lnTo>
                    <a:pt x="585524" y="1754776"/>
                  </a:lnTo>
                  <a:lnTo>
                    <a:pt x="628808" y="1769922"/>
                  </a:lnTo>
                  <a:lnTo>
                    <a:pt x="673059" y="1782911"/>
                  </a:lnTo>
                  <a:lnTo>
                    <a:pt x="718216" y="1793678"/>
                  </a:lnTo>
                  <a:lnTo>
                    <a:pt x="764215" y="1802162"/>
                  </a:lnTo>
                  <a:lnTo>
                    <a:pt x="810994" y="1808299"/>
                  </a:lnTo>
                  <a:lnTo>
                    <a:pt x="858491" y="1812028"/>
                  </a:lnTo>
                  <a:lnTo>
                    <a:pt x="906642" y="1813285"/>
                  </a:lnTo>
                  <a:lnTo>
                    <a:pt x="954793" y="1812028"/>
                  </a:lnTo>
                  <a:lnTo>
                    <a:pt x="1002290" y="1808299"/>
                  </a:lnTo>
                  <a:lnTo>
                    <a:pt x="1049069" y="1802162"/>
                  </a:lnTo>
                  <a:lnTo>
                    <a:pt x="1095068" y="1793678"/>
                  </a:lnTo>
                  <a:lnTo>
                    <a:pt x="1140225" y="1782911"/>
                  </a:lnTo>
                  <a:lnTo>
                    <a:pt x="1184476" y="1769922"/>
                  </a:lnTo>
                  <a:lnTo>
                    <a:pt x="1227760" y="1754776"/>
                  </a:lnTo>
                  <a:lnTo>
                    <a:pt x="1270013" y="1737533"/>
                  </a:lnTo>
                  <a:lnTo>
                    <a:pt x="1311173" y="1718257"/>
                  </a:lnTo>
                  <a:lnTo>
                    <a:pt x="1351176" y="1697011"/>
                  </a:lnTo>
                  <a:lnTo>
                    <a:pt x="1389962" y="1673857"/>
                  </a:lnTo>
                  <a:lnTo>
                    <a:pt x="1427466" y="1648858"/>
                  </a:lnTo>
                  <a:lnTo>
                    <a:pt x="1463626" y="1622077"/>
                  </a:lnTo>
                  <a:lnTo>
                    <a:pt x="1498380" y="1593576"/>
                  </a:lnTo>
                  <a:lnTo>
                    <a:pt x="1531665" y="1563417"/>
                  </a:lnTo>
                  <a:lnTo>
                    <a:pt x="1563417" y="1531665"/>
                  </a:lnTo>
                  <a:lnTo>
                    <a:pt x="1593576" y="1498380"/>
                  </a:lnTo>
                  <a:lnTo>
                    <a:pt x="1622077" y="1463626"/>
                  </a:lnTo>
                  <a:lnTo>
                    <a:pt x="1648858" y="1427466"/>
                  </a:lnTo>
                  <a:lnTo>
                    <a:pt x="1673857" y="1389962"/>
                  </a:lnTo>
                  <a:lnTo>
                    <a:pt x="1697011" y="1351176"/>
                  </a:lnTo>
                  <a:lnTo>
                    <a:pt x="1718257" y="1311173"/>
                  </a:lnTo>
                  <a:lnTo>
                    <a:pt x="1737533" y="1270013"/>
                  </a:lnTo>
                  <a:lnTo>
                    <a:pt x="1754776" y="1227760"/>
                  </a:lnTo>
                  <a:lnTo>
                    <a:pt x="1769922" y="1184476"/>
                  </a:lnTo>
                  <a:lnTo>
                    <a:pt x="1782911" y="1140225"/>
                  </a:lnTo>
                  <a:lnTo>
                    <a:pt x="1793678" y="1095068"/>
                  </a:lnTo>
                  <a:lnTo>
                    <a:pt x="1802162" y="1049069"/>
                  </a:lnTo>
                  <a:lnTo>
                    <a:pt x="1808299" y="1002290"/>
                  </a:lnTo>
                  <a:lnTo>
                    <a:pt x="1812028" y="954793"/>
                  </a:lnTo>
                  <a:lnTo>
                    <a:pt x="1813285" y="906642"/>
                  </a:lnTo>
                  <a:lnTo>
                    <a:pt x="1812028" y="858491"/>
                  </a:lnTo>
                  <a:lnTo>
                    <a:pt x="1808299" y="810994"/>
                  </a:lnTo>
                  <a:lnTo>
                    <a:pt x="1802162" y="764215"/>
                  </a:lnTo>
                  <a:lnTo>
                    <a:pt x="1793678" y="718216"/>
                  </a:lnTo>
                  <a:lnTo>
                    <a:pt x="1782911" y="673059"/>
                  </a:lnTo>
                  <a:lnTo>
                    <a:pt x="1769922" y="628808"/>
                  </a:lnTo>
                  <a:lnTo>
                    <a:pt x="1754776" y="585524"/>
                  </a:lnTo>
                  <a:lnTo>
                    <a:pt x="1737533" y="543271"/>
                  </a:lnTo>
                  <a:lnTo>
                    <a:pt x="1718257" y="502111"/>
                  </a:lnTo>
                  <a:lnTo>
                    <a:pt x="1697011" y="462108"/>
                  </a:lnTo>
                  <a:lnTo>
                    <a:pt x="1673857" y="423322"/>
                  </a:lnTo>
                  <a:lnTo>
                    <a:pt x="1648858" y="385818"/>
                  </a:lnTo>
                  <a:lnTo>
                    <a:pt x="1622077" y="349658"/>
                  </a:lnTo>
                  <a:lnTo>
                    <a:pt x="1593576" y="314904"/>
                  </a:lnTo>
                  <a:lnTo>
                    <a:pt x="1563417" y="281619"/>
                  </a:lnTo>
                  <a:lnTo>
                    <a:pt x="1531665" y="249867"/>
                  </a:lnTo>
                  <a:lnTo>
                    <a:pt x="1498380" y="219708"/>
                  </a:lnTo>
                  <a:lnTo>
                    <a:pt x="1463626" y="191207"/>
                  </a:lnTo>
                  <a:lnTo>
                    <a:pt x="1427466" y="164426"/>
                  </a:lnTo>
                  <a:lnTo>
                    <a:pt x="1389962" y="139427"/>
                  </a:lnTo>
                  <a:lnTo>
                    <a:pt x="1351176" y="116273"/>
                  </a:lnTo>
                  <a:lnTo>
                    <a:pt x="1311173" y="95027"/>
                  </a:lnTo>
                  <a:lnTo>
                    <a:pt x="1270013" y="75751"/>
                  </a:lnTo>
                  <a:lnTo>
                    <a:pt x="1227760" y="58509"/>
                  </a:lnTo>
                  <a:lnTo>
                    <a:pt x="1184476" y="43362"/>
                  </a:lnTo>
                  <a:lnTo>
                    <a:pt x="1140225" y="30373"/>
                  </a:lnTo>
                  <a:lnTo>
                    <a:pt x="1095068" y="19606"/>
                  </a:lnTo>
                  <a:lnTo>
                    <a:pt x="1049069" y="11122"/>
                  </a:lnTo>
                  <a:lnTo>
                    <a:pt x="1002290" y="4985"/>
                  </a:lnTo>
                  <a:lnTo>
                    <a:pt x="954793" y="1256"/>
                  </a:lnTo>
                  <a:lnTo>
                    <a:pt x="906642" y="0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13324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6872" y="2984228"/>
            <a:ext cx="683895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1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7488" y="4680623"/>
            <a:ext cx="3605362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LYMPHATIC</a:t>
            </a:r>
            <a:r>
              <a:rPr b="1" spc="-1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MASSAGE</a:t>
            </a:r>
            <a:endParaRPr dirty="0"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Relaxing</a:t>
            </a:r>
            <a:r>
              <a:rPr spc="-2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massage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for</a:t>
            </a:r>
            <a:r>
              <a:rPr spc="-5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detoxifying </a:t>
            </a:r>
            <a:r>
              <a:rPr spc="-39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skin and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stimulating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micro-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circulation</a:t>
            </a:r>
            <a:endParaRPr dirty="0">
              <a:latin typeface="Raleway"/>
              <a:cs typeface="Raleway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41050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413951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30827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41029" y="2984228"/>
            <a:ext cx="810260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2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34991" y="4680623"/>
            <a:ext cx="2974975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dirty="0">
                <a:solidFill>
                  <a:srgbClr val="413951"/>
                </a:solidFill>
                <a:latin typeface="Raleway SemiBold"/>
                <a:cs typeface="Raleway SemiBold"/>
              </a:rPr>
              <a:t>EXFOLIATION</a:t>
            </a:r>
            <a:endParaRPr dirty="0"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Preps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skin 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to receive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</a:t>
            </a:r>
            <a:r>
              <a:rPr spc="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nourishment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 from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following </a:t>
            </a:r>
            <a:r>
              <a:rPr spc="-39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infusion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 treatment</a:t>
            </a:r>
            <a:endParaRPr dirty="0">
              <a:latin typeface="Raleway"/>
              <a:cs typeface="Raleway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575590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165370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077148" y="2984228"/>
            <a:ext cx="803910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-45" dirty="0">
                <a:solidFill>
                  <a:srgbClr val="FFFFFF"/>
                </a:solidFill>
                <a:latin typeface="Montserrat SemiBold"/>
                <a:cs typeface="Montserrat SemiBold"/>
              </a:rPr>
              <a:t>3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469534" y="4680623"/>
            <a:ext cx="2861945" cy="13042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15" dirty="0">
                <a:solidFill>
                  <a:srgbClr val="CFA3A3"/>
                </a:solidFill>
                <a:latin typeface="Raleway SemiBold"/>
                <a:cs typeface="Raleway SemiBold"/>
              </a:rPr>
              <a:t>INFUSION</a:t>
            </a:r>
            <a:endParaRPr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Deep,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effective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delivery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of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 active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ingredients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into</a:t>
            </a:r>
            <a:r>
              <a:rPr spc="-2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</a:t>
            </a:r>
            <a:r>
              <a:rPr spc="-3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skin</a:t>
            </a:r>
            <a:endParaRPr>
              <a:latin typeface="Raleway"/>
              <a:cs typeface="Raleway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755687" y="2372086"/>
            <a:ext cx="1813560" cy="1813560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345465" y="2775826"/>
            <a:ext cx="63373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sz="1800" b="1" spc="-5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800" b="1" spc="20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800">
              <a:latin typeface="Montserrat SemiBold"/>
              <a:cs typeface="Montserrat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223524" y="2984228"/>
            <a:ext cx="878205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10"/>
              </a:spcBef>
            </a:pPr>
            <a:r>
              <a:rPr sz="4950" b="1" spc="5" dirty="0">
                <a:solidFill>
                  <a:srgbClr val="FFFFFF"/>
                </a:solidFill>
                <a:latin typeface="Montserrat SemiBold"/>
                <a:cs typeface="Montserrat SemiBold"/>
              </a:rPr>
              <a:t>4</a:t>
            </a:r>
            <a:endParaRPr sz="4950" dirty="0">
              <a:latin typeface="Montserrat SemiBold"/>
              <a:cs typeface="Montserrat 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587037" y="4680623"/>
            <a:ext cx="3055620" cy="102720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30"/>
              </a:spcBef>
            </a:pPr>
            <a:r>
              <a:rPr b="1" spc="15" dirty="0">
                <a:solidFill>
                  <a:srgbClr val="9EAEB3"/>
                </a:solidFill>
                <a:latin typeface="Raleway SemiBold"/>
                <a:cs typeface="Raleway SemiBold"/>
              </a:rPr>
              <a:t>BOOSTER</a:t>
            </a:r>
            <a:r>
              <a:rPr b="1" spc="-20" dirty="0">
                <a:solidFill>
                  <a:srgbClr val="9EAEB3"/>
                </a:solidFill>
                <a:latin typeface="Raleway SemiBold"/>
                <a:cs typeface="Raleway SemiBold"/>
              </a:rPr>
              <a:t> </a:t>
            </a:r>
            <a:r>
              <a:rPr b="1" spc="15" dirty="0">
                <a:solidFill>
                  <a:srgbClr val="9EAEB3"/>
                </a:solidFill>
                <a:latin typeface="Raleway SemiBold"/>
                <a:cs typeface="Raleway SemiBold"/>
              </a:rPr>
              <a:t>INFUSION</a:t>
            </a:r>
            <a:endParaRPr>
              <a:latin typeface="Raleway SemiBold"/>
              <a:cs typeface="Raleway SemiBold"/>
            </a:endParaRPr>
          </a:p>
          <a:p>
            <a:pPr marL="12700" marR="5080" algn="l" rtl="0">
              <a:lnSpc>
                <a:spcPct val="100000"/>
              </a:lnSpc>
              <a:spcBef>
                <a:spcPts val="1435"/>
              </a:spcBef>
            </a:pPr>
            <a:r>
              <a:rPr spc="-5" dirty="0">
                <a:solidFill>
                  <a:srgbClr val="5E5E5E"/>
                </a:solidFill>
                <a:latin typeface="Raleway"/>
                <a:cs typeface="Raleway"/>
              </a:rPr>
              <a:t>Post-infusion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step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5" dirty="0">
                <a:solidFill>
                  <a:srgbClr val="5E5E5E"/>
                </a:solidFill>
                <a:latin typeface="Raleway"/>
                <a:cs typeface="Raleway"/>
              </a:rPr>
              <a:t>to</a:t>
            </a:r>
            <a:r>
              <a:rPr spc="-20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amplify</a:t>
            </a:r>
            <a:r>
              <a:rPr spc="-5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dirty="0">
                <a:solidFill>
                  <a:srgbClr val="5E5E5E"/>
                </a:solidFill>
                <a:latin typeface="Raleway"/>
                <a:cs typeface="Raleway"/>
              </a:rPr>
              <a:t>the </a:t>
            </a:r>
            <a:r>
              <a:rPr spc="-395" dirty="0">
                <a:solidFill>
                  <a:srgbClr val="5E5E5E"/>
                </a:solidFill>
                <a:latin typeface="Raleway"/>
                <a:cs typeface="Raleway"/>
              </a:rPr>
              <a:t> </a:t>
            </a:r>
            <a:r>
              <a:rPr spc="-10" dirty="0">
                <a:solidFill>
                  <a:srgbClr val="5E5E5E"/>
                </a:solidFill>
                <a:latin typeface="Raleway"/>
                <a:cs typeface="Raleway"/>
              </a:rPr>
              <a:t>treatment result</a:t>
            </a:r>
            <a:endParaRPr>
              <a:latin typeface="Raleway"/>
              <a:cs typeface="Raleway"/>
            </a:endParaRPr>
          </a:p>
        </p:txBody>
      </p:sp>
      <p:pic>
        <p:nvPicPr>
          <p:cNvPr id="40" name="object 13">
            <a:extLst>
              <a:ext uri="{FF2B5EF4-FFF2-40B4-BE49-F238E27FC236}">
                <a16:creationId xmlns:a16="http://schemas.microsoft.com/office/drawing/2014/main" id="{2AF54649-C551-4636-9AD8-91860DB20B6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85278" y="10991827"/>
            <a:ext cx="148780" cy="75756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ADCCF608-D6A1-477F-81BC-155C6957E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1" y="10826398"/>
            <a:ext cx="19734058" cy="3308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9ACFD8E-5EDF-4780-A5EE-D7EA0F19D9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064" b="27317"/>
          <a:stretch/>
        </p:blipFill>
        <p:spPr>
          <a:xfrm>
            <a:off x="-6350" y="6873879"/>
            <a:ext cx="20110450" cy="3909412"/>
          </a:xfrm>
          <a:prstGeom prst="rect">
            <a:avLst/>
          </a:prstGeom>
        </p:spPr>
      </p:pic>
      <p:sp>
        <p:nvSpPr>
          <p:cNvPr id="27" name="object 2">
            <a:extLst>
              <a:ext uri="{FF2B5EF4-FFF2-40B4-BE49-F238E27FC236}">
                <a16:creationId xmlns:a16="http://schemas.microsoft.com/office/drawing/2014/main" id="{891F8805-7B96-B816-1169-A586EDA28E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4256" y="168275"/>
            <a:ext cx="18374593" cy="109260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20"/>
              </a:spcBef>
            </a:pPr>
            <a:r>
              <a:rPr sz="7000" b="1" spc="10" dirty="0">
                <a:solidFill>
                  <a:srgbClr val="0B213C"/>
                </a:solidFill>
                <a:latin typeface="Raleway SemiBold"/>
                <a:cs typeface="Raleway SemiBold"/>
              </a:rPr>
              <a:t>The</a:t>
            </a:r>
            <a:r>
              <a:rPr sz="7000" b="1" spc="-190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spc="-85" dirty="0">
                <a:solidFill>
                  <a:srgbClr val="0B213C"/>
                </a:solidFill>
                <a:latin typeface="Raleway SemiBold"/>
                <a:cs typeface="Raleway SemiBold"/>
              </a:rPr>
              <a:t>Treatment</a:t>
            </a:r>
            <a:r>
              <a:rPr sz="7000" b="1" spc="-25" dirty="0">
                <a:solidFill>
                  <a:srgbClr val="0B213C"/>
                </a:solidFill>
                <a:latin typeface="Raleway SemiBold"/>
                <a:cs typeface="Raleway SemiBold"/>
              </a:rPr>
              <a:t> </a:t>
            </a:r>
            <a:r>
              <a:rPr sz="70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Sequence</a:t>
            </a:r>
            <a:r>
              <a:rPr lang="en-US" sz="7000" b="1" spc="5" dirty="0">
                <a:solidFill>
                  <a:srgbClr val="0B213C"/>
                </a:solidFill>
                <a:latin typeface="Raleway SemiBold"/>
                <a:cs typeface="Raleway SemiBold"/>
              </a:rPr>
              <a:t> – Face &amp; Body</a:t>
            </a:r>
            <a:endParaRPr sz="7000" dirty="0">
              <a:latin typeface="Raleway SemiBold"/>
              <a:cs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687087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1743</Words>
  <Application>Microsoft Office PowerPoint</Application>
  <PresentationFormat>Custom</PresentationFormat>
  <Paragraphs>276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Montserrat SemiBold</vt:lpstr>
      <vt:lpstr>Raleway</vt:lpstr>
      <vt:lpstr>Raleway ExtraBold</vt:lpstr>
      <vt:lpstr>Raleway Medium</vt:lpstr>
      <vt:lpstr>Raleway SemiBold</vt:lpstr>
      <vt:lpstr>Office Theme</vt:lpstr>
      <vt:lpstr>PowerPoint Presentation</vt:lpstr>
      <vt:lpstr>Feels More Beautiful  Than Ever</vt:lpstr>
      <vt:lpstr>PowerPoint Presentation</vt:lpstr>
      <vt:lpstr>The Treatment Sequence – Face &amp; Body</vt:lpstr>
      <vt:lpstr>The Treatment Sequence – Face &amp; Body</vt:lpstr>
      <vt:lpstr>JetCareHYDRO</vt:lpstr>
      <vt:lpstr>The Treatment Sequence – Face &amp; Body</vt:lpstr>
      <vt:lpstr>Renewal Care Series</vt:lpstr>
      <vt:lpstr>The Treatment Sequence – Face &amp; Body</vt:lpstr>
      <vt:lpstr>Anti Aging Care Series</vt:lpstr>
      <vt:lpstr>Peptide Complex</vt:lpstr>
      <vt:lpstr>Selective Care Series</vt:lpstr>
      <vt:lpstr>Argireline® Complex</vt:lpstr>
      <vt:lpstr>Clear</vt:lpstr>
      <vt:lpstr>Scalp &amp; Hair</vt:lpstr>
      <vt:lpstr> The Treatment Sequence: Scalp &amp; Hair</vt:lpstr>
      <vt:lpstr>The Treatment Sequence – Face &amp; Body</vt:lpstr>
      <vt:lpstr>JetCare Boost Series</vt:lpstr>
      <vt:lpstr>Jet Boost Glow (Vit C)</vt:lpstr>
      <vt:lpstr>JetCare Boost Set</vt:lpstr>
      <vt:lpstr>PowerPoint Presentation</vt:lpstr>
      <vt:lpstr>PowerPoint Presentation</vt:lpstr>
      <vt:lpstr>PowerPoint Presentation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Feels More Beautiful  Than Ever</dc:title>
  <dc:creator>Tim</dc:creator>
  <cp:lastModifiedBy>tim cranko</cp:lastModifiedBy>
  <cp:revision>57</cp:revision>
  <dcterms:created xsi:type="dcterms:W3CDTF">2021-11-21T13:35:36Z</dcterms:created>
  <dcterms:modified xsi:type="dcterms:W3CDTF">2022-06-02T09:28:06Z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2021-11-21T00:00:00Z</vt:filetime>
  </property>
  <property fmtid="{D5CDD505-2E9C-101B-9397-08002B2CF9AE}" pid="3" name="Creator">
    <vt:lpwstr>Adobe InDesign 17.0 (Windows)</vt:lpwstr>
  </property>
  <property fmtid="{D5CDD505-2E9C-101B-9397-08002B2CF9AE}" pid="4" name="LastSaved">
    <vt:filetime>2021-11-21T00:00:00Z</vt:filetime>
  </property>
</Properties>
</file>