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1" r:id="rId4"/>
    <p:sldMasterId id="2147483695" r:id="rId5"/>
  </p:sldMasterIdLst>
  <p:notesMasterIdLst>
    <p:notesMasterId r:id="rId67"/>
  </p:notesMasterIdLst>
  <p:sldIdLst>
    <p:sldId id="3446" r:id="rId6"/>
    <p:sldId id="3335" r:id="rId7"/>
    <p:sldId id="1151" r:id="rId8"/>
    <p:sldId id="3454" r:id="rId9"/>
    <p:sldId id="3453" r:id="rId10"/>
    <p:sldId id="3447" r:id="rId11"/>
    <p:sldId id="3357" r:id="rId12"/>
    <p:sldId id="308" r:id="rId13"/>
    <p:sldId id="3404" r:id="rId14"/>
    <p:sldId id="3403" r:id="rId15"/>
    <p:sldId id="3374" r:id="rId16"/>
    <p:sldId id="3365" r:id="rId17"/>
    <p:sldId id="3411" r:id="rId18"/>
    <p:sldId id="3405" r:id="rId19"/>
    <p:sldId id="3441" r:id="rId20"/>
    <p:sldId id="3381" r:id="rId21"/>
    <p:sldId id="3382" r:id="rId22"/>
    <p:sldId id="3383" r:id="rId23"/>
    <p:sldId id="3384" r:id="rId24"/>
    <p:sldId id="3397" r:id="rId25"/>
    <p:sldId id="3398" r:id="rId26"/>
    <p:sldId id="3399" r:id="rId27"/>
    <p:sldId id="3400" r:id="rId28"/>
    <p:sldId id="3401" r:id="rId29"/>
    <p:sldId id="3402" r:id="rId30"/>
    <p:sldId id="3407" r:id="rId31"/>
    <p:sldId id="3408" r:id="rId32"/>
    <p:sldId id="3409" r:id="rId33"/>
    <p:sldId id="3410" r:id="rId34"/>
    <p:sldId id="3412" r:id="rId35"/>
    <p:sldId id="3413" r:id="rId36"/>
    <p:sldId id="3414" r:id="rId37"/>
    <p:sldId id="3416" r:id="rId38"/>
    <p:sldId id="3418" r:id="rId39"/>
    <p:sldId id="3419" r:id="rId40"/>
    <p:sldId id="3420" r:id="rId41"/>
    <p:sldId id="3421" r:id="rId42"/>
    <p:sldId id="3422" r:id="rId43"/>
    <p:sldId id="3423" r:id="rId44"/>
    <p:sldId id="3424" r:id="rId45"/>
    <p:sldId id="3425" r:id="rId46"/>
    <p:sldId id="3426" r:id="rId47"/>
    <p:sldId id="3427" r:id="rId48"/>
    <p:sldId id="3428" r:id="rId49"/>
    <p:sldId id="3429" r:id="rId50"/>
    <p:sldId id="3430" r:id="rId51"/>
    <p:sldId id="3431" r:id="rId52"/>
    <p:sldId id="3433" r:id="rId53"/>
    <p:sldId id="3434" r:id="rId54"/>
    <p:sldId id="3435" r:id="rId55"/>
    <p:sldId id="3436" r:id="rId56"/>
    <p:sldId id="3437" r:id="rId57"/>
    <p:sldId id="3438" r:id="rId58"/>
    <p:sldId id="3439" r:id="rId59"/>
    <p:sldId id="3440" r:id="rId60"/>
    <p:sldId id="3396" r:id="rId61"/>
    <p:sldId id="3353" r:id="rId62"/>
    <p:sldId id="3366" r:id="rId63"/>
    <p:sldId id="3456" r:id="rId64"/>
    <p:sldId id="3455" r:id="rId65"/>
    <p:sldId id="3448"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ura Masini" initials="LM" lastIdx="2" clrIdx="0">
    <p:extLst>
      <p:ext uri="{19B8F6BF-5375-455C-9EA6-DF929625EA0E}">
        <p15:presenceInfo xmlns:p15="http://schemas.microsoft.com/office/powerpoint/2012/main" userId="S::laura@tav-tech.com::ae481278-deae-4ea0-830f-8b16017a5fd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3D5D3"/>
    <a:srgbClr val="212C47"/>
    <a:srgbClr val="00AAAB"/>
    <a:srgbClr val="595959"/>
    <a:srgbClr val="323232"/>
    <a:srgbClr val="D1D3C8"/>
    <a:srgbClr val="000000"/>
    <a:srgbClr val="070F11"/>
    <a:srgbClr val="072120"/>
    <a:srgbClr val="418F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017" autoAdjust="0"/>
    <p:restoredTop sz="92593" autoAdjust="0"/>
  </p:normalViewPr>
  <p:slideViewPr>
    <p:cSldViewPr snapToGrid="0">
      <p:cViewPr varScale="1">
        <p:scale>
          <a:sx n="62" d="100"/>
          <a:sy n="62" d="100"/>
        </p:scale>
        <p:origin x="944" y="36"/>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commentAuthors" Target="commentAuthors.xml"/><Relationship Id="rId7" Type="http://schemas.openxmlformats.org/officeDocument/2006/relationships/slide" Target="slides/slide2.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2B6CB3-B73E-A14A-B446-7826D0F4561C}" type="datetimeFigureOut">
              <a:rPr lang="en-IT" smtClean="0"/>
              <a:t>06/02/2022</a:t>
            </a:fld>
            <a:endParaRPr lang="en-I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2B02E3-159E-D541-B735-06177CCC776A}" type="slidenum">
              <a:rPr lang="en-IT" smtClean="0"/>
              <a:t>‹#›</a:t>
            </a:fld>
            <a:endParaRPr lang="en-IT"/>
          </a:p>
        </p:txBody>
      </p:sp>
    </p:spTree>
    <p:extLst>
      <p:ext uri="{BB962C8B-B14F-4D97-AF65-F5344CB8AC3E}">
        <p14:creationId xmlns:p14="http://schemas.microsoft.com/office/powerpoint/2010/main" val="1148377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4</a:t>
            </a:fld>
            <a:endParaRPr lang="en-US"/>
          </a:p>
        </p:txBody>
      </p:sp>
    </p:spTree>
    <p:extLst>
      <p:ext uri="{BB962C8B-B14F-4D97-AF65-F5344CB8AC3E}">
        <p14:creationId xmlns:p14="http://schemas.microsoft.com/office/powerpoint/2010/main" val="34965469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2B02E3-159E-D541-B735-06177CCC776A}" type="slidenum">
              <a:rPr lang="en-IT" smtClean="0"/>
              <a:t>15</a:t>
            </a:fld>
            <a:endParaRPr lang="en-IT"/>
          </a:p>
        </p:txBody>
      </p:sp>
    </p:spTree>
    <p:extLst>
      <p:ext uri="{BB962C8B-B14F-4D97-AF65-F5344CB8AC3E}">
        <p14:creationId xmlns:p14="http://schemas.microsoft.com/office/powerpoint/2010/main" val="41902018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16</a:t>
            </a:fld>
            <a:endParaRPr lang="en-US" altLang="zh-TW"/>
          </a:p>
        </p:txBody>
      </p:sp>
    </p:spTree>
    <p:extLst>
      <p:ext uri="{BB962C8B-B14F-4D97-AF65-F5344CB8AC3E}">
        <p14:creationId xmlns:p14="http://schemas.microsoft.com/office/powerpoint/2010/main" val="3052434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17</a:t>
            </a:fld>
            <a:endParaRPr lang="en-US" altLang="zh-TW"/>
          </a:p>
        </p:txBody>
      </p:sp>
    </p:spTree>
    <p:extLst>
      <p:ext uri="{BB962C8B-B14F-4D97-AF65-F5344CB8AC3E}">
        <p14:creationId xmlns:p14="http://schemas.microsoft.com/office/powerpoint/2010/main" val="2350637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18</a:t>
            </a:fld>
            <a:endParaRPr lang="en-US" altLang="zh-TW"/>
          </a:p>
        </p:txBody>
      </p:sp>
    </p:spTree>
    <p:extLst>
      <p:ext uri="{BB962C8B-B14F-4D97-AF65-F5344CB8AC3E}">
        <p14:creationId xmlns:p14="http://schemas.microsoft.com/office/powerpoint/2010/main" val="21725699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19</a:t>
            </a:fld>
            <a:endParaRPr lang="en-US" altLang="zh-TW"/>
          </a:p>
        </p:txBody>
      </p:sp>
    </p:spTree>
    <p:extLst>
      <p:ext uri="{BB962C8B-B14F-4D97-AF65-F5344CB8AC3E}">
        <p14:creationId xmlns:p14="http://schemas.microsoft.com/office/powerpoint/2010/main" val="38332713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a:t>
            </a:r>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20</a:t>
            </a:fld>
            <a:endParaRPr lang="en-US" altLang="zh-TW"/>
          </a:p>
        </p:txBody>
      </p:sp>
    </p:spTree>
    <p:extLst>
      <p:ext uri="{BB962C8B-B14F-4D97-AF65-F5344CB8AC3E}">
        <p14:creationId xmlns:p14="http://schemas.microsoft.com/office/powerpoint/2010/main" val="3013216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21</a:t>
            </a:fld>
            <a:endParaRPr lang="en-US" altLang="zh-TW"/>
          </a:p>
        </p:txBody>
      </p:sp>
    </p:spTree>
    <p:extLst>
      <p:ext uri="{BB962C8B-B14F-4D97-AF65-F5344CB8AC3E}">
        <p14:creationId xmlns:p14="http://schemas.microsoft.com/office/powerpoint/2010/main" val="42176538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22</a:t>
            </a:fld>
            <a:endParaRPr lang="en-US" altLang="zh-TW"/>
          </a:p>
        </p:txBody>
      </p:sp>
    </p:spTree>
    <p:extLst>
      <p:ext uri="{BB962C8B-B14F-4D97-AF65-F5344CB8AC3E}">
        <p14:creationId xmlns:p14="http://schemas.microsoft.com/office/powerpoint/2010/main" val="23366006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23</a:t>
            </a:fld>
            <a:endParaRPr lang="en-US" altLang="zh-TW"/>
          </a:p>
        </p:txBody>
      </p:sp>
    </p:spTree>
    <p:extLst>
      <p:ext uri="{BB962C8B-B14F-4D97-AF65-F5344CB8AC3E}">
        <p14:creationId xmlns:p14="http://schemas.microsoft.com/office/powerpoint/2010/main" val="2546032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24</a:t>
            </a:fld>
            <a:endParaRPr lang="en-US" altLang="zh-TW"/>
          </a:p>
        </p:txBody>
      </p:sp>
    </p:spTree>
    <p:extLst>
      <p:ext uri="{BB962C8B-B14F-4D97-AF65-F5344CB8AC3E}">
        <p14:creationId xmlns:p14="http://schemas.microsoft.com/office/powerpoint/2010/main" val="716346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5</a:t>
            </a:fld>
            <a:endParaRPr lang="en-US"/>
          </a:p>
        </p:txBody>
      </p:sp>
    </p:spTree>
    <p:extLst>
      <p:ext uri="{BB962C8B-B14F-4D97-AF65-F5344CB8AC3E}">
        <p14:creationId xmlns:p14="http://schemas.microsoft.com/office/powerpoint/2010/main" val="4220164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25</a:t>
            </a:fld>
            <a:endParaRPr lang="en-US" altLang="zh-TW"/>
          </a:p>
        </p:txBody>
      </p:sp>
    </p:spTree>
    <p:extLst>
      <p:ext uri="{BB962C8B-B14F-4D97-AF65-F5344CB8AC3E}">
        <p14:creationId xmlns:p14="http://schemas.microsoft.com/office/powerpoint/2010/main" val="249965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26</a:t>
            </a:fld>
            <a:endParaRPr lang="en-US" altLang="zh-TW"/>
          </a:p>
        </p:txBody>
      </p:sp>
    </p:spTree>
    <p:extLst>
      <p:ext uri="{BB962C8B-B14F-4D97-AF65-F5344CB8AC3E}">
        <p14:creationId xmlns:p14="http://schemas.microsoft.com/office/powerpoint/2010/main" val="41680772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a:t>
            </a:r>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27</a:t>
            </a:fld>
            <a:endParaRPr lang="en-US" altLang="zh-TW"/>
          </a:p>
        </p:txBody>
      </p:sp>
    </p:spTree>
    <p:extLst>
      <p:ext uri="{BB962C8B-B14F-4D97-AF65-F5344CB8AC3E}">
        <p14:creationId xmlns:p14="http://schemas.microsoft.com/office/powerpoint/2010/main" val="16505636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28</a:t>
            </a:fld>
            <a:endParaRPr lang="en-US" altLang="zh-TW"/>
          </a:p>
        </p:txBody>
      </p:sp>
    </p:spTree>
    <p:extLst>
      <p:ext uri="{BB962C8B-B14F-4D97-AF65-F5344CB8AC3E}">
        <p14:creationId xmlns:p14="http://schemas.microsoft.com/office/powerpoint/2010/main" val="13572392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29</a:t>
            </a:fld>
            <a:endParaRPr lang="en-US" altLang="zh-TW"/>
          </a:p>
        </p:txBody>
      </p:sp>
    </p:spTree>
    <p:extLst>
      <p:ext uri="{BB962C8B-B14F-4D97-AF65-F5344CB8AC3E}">
        <p14:creationId xmlns:p14="http://schemas.microsoft.com/office/powerpoint/2010/main" val="30300906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30</a:t>
            </a:fld>
            <a:endParaRPr lang="en-US" altLang="zh-TW"/>
          </a:p>
        </p:txBody>
      </p:sp>
    </p:spTree>
    <p:extLst>
      <p:ext uri="{BB962C8B-B14F-4D97-AF65-F5344CB8AC3E}">
        <p14:creationId xmlns:p14="http://schemas.microsoft.com/office/powerpoint/2010/main" val="14766531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31</a:t>
            </a:fld>
            <a:endParaRPr lang="en-US" altLang="zh-TW"/>
          </a:p>
        </p:txBody>
      </p:sp>
    </p:spTree>
    <p:extLst>
      <p:ext uri="{BB962C8B-B14F-4D97-AF65-F5344CB8AC3E}">
        <p14:creationId xmlns:p14="http://schemas.microsoft.com/office/powerpoint/2010/main" val="33207322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32</a:t>
            </a:fld>
            <a:endParaRPr lang="en-US" altLang="zh-TW"/>
          </a:p>
        </p:txBody>
      </p:sp>
    </p:spTree>
    <p:extLst>
      <p:ext uri="{BB962C8B-B14F-4D97-AF65-F5344CB8AC3E}">
        <p14:creationId xmlns:p14="http://schemas.microsoft.com/office/powerpoint/2010/main" val="1115079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33</a:t>
            </a:fld>
            <a:endParaRPr lang="en-US" altLang="zh-TW"/>
          </a:p>
        </p:txBody>
      </p:sp>
    </p:spTree>
    <p:extLst>
      <p:ext uri="{BB962C8B-B14F-4D97-AF65-F5344CB8AC3E}">
        <p14:creationId xmlns:p14="http://schemas.microsoft.com/office/powerpoint/2010/main" val="298361469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34</a:t>
            </a:fld>
            <a:endParaRPr lang="en-US" altLang="zh-TW"/>
          </a:p>
        </p:txBody>
      </p:sp>
    </p:spTree>
    <p:extLst>
      <p:ext uri="{BB962C8B-B14F-4D97-AF65-F5344CB8AC3E}">
        <p14:creationId xmlns:p14="http://schemas.microsoft.com/office/powerpoint/2010/main" val="21739123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6</a:t>
            </a:fld>
            <a:endParaRPr lang="en-US"/>
          </a:p>
        </p:txBody>
      </p:sp>
    </p:spTree>
    <p:extLst>
      <p:ext uri="{BB962C8B-B14F-4D97-AF65-F5344CB8AC3E}">
        <p14:creationId xmlns:p14="http://schemas.microsoft.com/office/powerpoint/2010/main" val="40880131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a:t>
            </a:r>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35</a:t>
            </a:fld>
            <a:endParaRPr lang="en-US" altLang="zh-TW"/>
          </a:p>
        </p:txBody>
      </p:sp>
    </p:spTree>
    <p:extLst>
      <p:ext uri="{BB962C8B-B14F-4D97-AF65-F5344CB8AC3E}">
        <p14:creationId xmlns:p14="http://schemas.microsoft.com/office/powerpoint/2010/main" val="369160648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36</a:t>
            </a:fld>
            <a:endParaRPr lang="en-US" altLang="zh-TW"/>
          </a:p>
        </p:txBody>
      </p:sp>
    </p:spTree>
    <p:extLst>
      <p:ext uri="{BB962C8B-B14F-4D97-AF65-F5344CB8AC3E}">
        <p14:creationId xmlns:p14="http://schemas.microsoft.com/office/powerpoint/2010/main" val="28329075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37</a:t>
            </a:fld>
            <a:endParaRPr lang="en-US" altLang="zh-TW"/>
          </a:p>
        </p:txBody>
      </p:sp>
    </p:spTree>
    <p:extLst>
      <p:ext uri="{BB962C8B-B14F-4D97-AF65-F5344CB8AC3E}">
        <p14:creationId xmlns:p14="http://schemas.microsoft.com/office/powerpoint/2010/main" val="1554653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38</a:t>
            </a:fld>
            <a:endParaRPr lang="en-US" altLang="zh-TW"/>
          </a:p>
        </p:txBody>
      </p:sp>
    </p:spTree>
    <p:extLst>
      <p:ext uri="{BB962C8B-B14F-4D97-AF65-F5344CB8AC3E}">
        <p14:creationId xmlns:p14="http://schemas.microsoft.com/office/powerpoint/2010/main" val="32607417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39</a:t>
            </a:fld>
            <a:endParaRPr lang="en-US" altLang="zh-TW"/>
          </a:p>
        </p:txBody>
      </p:sp>
    </p:spTree>
    <p:extLst>
      <p:ext uri="{BB962C8B-B14F-4D97-AF65-F5344CB8AC3E}">
        <p14:creationId xmlns:p14="http://schemas.microsoft.com/office/powerpoint/2010/main" val="40490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40</a:t>
            </a:fld>
            <a:endParaRPr lang="en-US" altLang="zh-TW"/>
          </a:p>
        </p:txBody>
      </p:sp>
    </p:spTree>
    <p:extLst>
      <p:ext uri="{BB962C8B-B14F-4D97-AF65-F5344CB8AC3E}">
        <p14:creationId xmlns:p14="http://schemas.microsoft.com/office/powerpoint/2010/main" val="16560933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41</a:t>
            </a:fld>
            <a:endParaRPr lang="en-US" altLang="zh-TW"/>
          </a:p>
        </p:txBody>
      </p:sp>
    </p:spTree>
    <p:extLst>
      <p:ext uri="{BB962C8B-B14F-4D97-AF65-F5344CB8AC3E}">
        <p14:creationId xmlns:p14="http://schemas.microsoft.com/office/powerpoint/2010/main" val="29968556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42</a:t>
            </a:fld>
            <a:endParaRPr lang="en-US" altLang="zh-TW"/>
          </a:p>
        </p:txBody>
      </p:sp>
    </p:spTree>
    <p:extLst>
      <p:ext uri="{BB962C8B-B14F-4D97-AF65-F5344CB8AC3E}">
        <p14:creationId xmlns:p14="http://schemas.microsoft.com/office/powerpoint/2010/main" val="7358680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43</a:t>
            </a:fld>
            <a:endParaRPr lang="en-US" altLang="zh-TW"/>
          </a:p>
        </p:txBody>
      </p:sp>
    </p:spTree>
    <p:extLst>
      <p:ext uri="{BB962C8B-B14F-4D97-AF65-F5344CB8AC3E}">
        <p14:creationId xmlns:p14="http://schemas.microsoft.com/office/powerpoint/2010/main" val="1494019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44</a:t>
            </a:fld>
            <a:endParaRPr lang="en-US" altLang="zh-TW"/>
          </a:p>
        </p:txBody>
      </p:sp>
    </p:spTree>
    <p:extLst>
      <p:ext uri="{BB962C8B-B14F-4D97-AF65-F5344CB8AC3E}">
        <p14:creationId xmlns:p14="http://schemas.microsoft.com/office/powerpoint/2010/main" val="3311641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en-US" dirty="0"/>
              <a:t> </a:t>
            </a:r>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9</a:t>
            </a:fld>
            <a:endParaRPr lang="en-US" altLang="zh-TW"/>
          </a:p>
        </p:txBody>
      </p:sp>
    </p:spTree>
    <p:extLst>
      <p:ext uri="{BB962C8B-B14F-4D97-AF65-F5344CB8AC3E}">
        <p14:creationId xmlns:p14="http://schemas.microsoft.com/office/powerpoint/2010/main" val="766153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45</a:t>
            </a:fld>
            <a:endParaRPr lang="en-US" altLang="zh-TW"/>
          </a:p>
        </p:txBody>
      </p:sp>
    </p:spTree>
    <p:extLst>
      <p:ext uri="{BB962C8B-B14F-4D97-AF65-F5344CB8AC3E}">
        <p14:creationId xmlns:p14="http://schemas.microsoft.com/office/powerpoint/2010/main" val="13528483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46</a:t>
            </a:fld>
            <a:endParaRPr lang="en-US" altLang="zh-TW"/>
          </a:p>
        </p:txBody>
      </p:sp>
    </p:spTree>
    <p:extLst>
      <p:ext uri="{BB962C8B-B14F-4D97-AF65-F5344CB8AC3E}">
        <p14:creationId xmlns:p14="http://schemas.microsoft.com/office/powerpoint/2010/main" val="22086255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47</a:t>
            </a:fld>
            <a:endParaRPr lang="en-US" altLang="zh-TW"/>
          </a:p>
        </p:txBody>
      </p:sp>
    </p:spTree>
    <p:extLst>
      <p:ext uri="{BB962C8B-B14F-4D97-AF65-F5344CB8AC3E}">
        <p14:creationId xmlns:p14="http://schemas.microsoft.com/office/powerpoint/2010/main" val="34439323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48</a:t>
            </a:fld>
            <a:endParaRPr lang="en-US" altLang="zh-TW"/>
          </a:p>
        </p:txBody>
      </p:sp>
    </p:spTree>
    <p:extLst>
      <p:ext uri="{BB962C8B-B14F-4D97-AF65-F5344CB8AC3E}">
        <p14:creationId xmlns:p14="http://schemas.microsoft.com/office/powerpoint/2010/main" val="411137071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49</a:t>
            </a:fld>
            <a:endParaRPr lang="en-US" altLang="zh-TW"/>
          </a:p>
        </p:txBody>
      </p:sp>
    </p:spTree>
    <p:extLst>
      <p:ext uri="{BB962C8B-B14F-4D97-AF65-F5344CB8AC3E}">
        <p14:creationId xmlns:p14="http://schemas.microsoft.com/office/powerpoint/2010/main" val="10401765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50</a:t>
            </a:fld>
            <a:endParaRPr lang="en-US" altLang="zh-TW"/>
          </a:p>
        </p:txBody>
      </p:sp>
    </p:spTree>
    <p:extLst>
      <p:ext uri="{BB962C8B-B14F-4D97-AF65-F5344CB8AC3E}">
        <p14:creationId xmlns:p14="http://schemas.microsoft.com/office/powerpoint/2010/main" val="10641972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51</a:t>
            </a:fld>
            <a:endParaRPr lang="en-US" altLang="zh-TW"/>
          </a:p>
        </p:txBody>
      </p:sp>
    </p:spTree>
    <p:extLst>
      <p:ext uri="{BB962C8B-B14F-4D97-AF65-F5344CB8AC3E}">
        <p14:creationId xmlns:p14="http://schemas.microsoft.com/office/powerpoint/2010/main" val="28068250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52</a:t>
            </a:fld>
            <a:endParaRPr lang="en-US" altLang="zh-TW"/>
          </a:p>
        </p:txBody>
      </p:sp>
    </p:spTree>
    <p:extLst>
      <p:ext uri="{BB962C8B-B14F-4D97-AF65-F5344CB8AC3E}">
        <p14:creationId xmlns:p14="http://schemas.microsoft.com/office/powerpoint/2010/main" val="113781894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53</a:t>
            </a:fld>
            <a:endParaRPr lang="en-US" altLang="zh-TW"/>
          </a:p>
        </p:txBody>
      </p:sp>
    </p:spTree>
    <p:extLst>
      <p:ext uri="{BB962C8B-B14F-4D97-AF65-F5344CB8AC3E}">
        <p14:creationId xmlns:p14="http://schemas.microsoft.com/office/powerpoint/2010/main" val="131320932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54</a:t>
            </a:fld>
            <a:endParaRPr lang="en-US" altLang="zh-TW"/>
          </a:p>
        </p:txBody>
      </p:sp>
    </p:spTree>
    <p:extLst>
      <p:ext uri="{BB962C8B-B14F-4D97-AF65-F5344CB8AC3E}">
        <p14:creationId xmlns:p14="http://schemas.microsoft.com/office/powerpoint/2010/main" val="3397827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10</a:t>
            </a:fld>
            <a:endParaRPr lang="en-US"/>
          </a:p>
        </p:txBody>
      </p:sp>
    </p:spTree>
    <p:extLst>
      <p:ext uri="{BB962C8B-B14F-4D97-AF65-F5344CB8AC3E}">
        <p14:creationId xmlns:p14="http://schemas.microsoft.com/office/powerpoint/2010/main" val="20999111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55</a:t>
            </a:fld>
            <a:endParaRPr lang="en-US" altLang="zh-TW"/>
          </a:p>
        </p:txBody>
      </p:sp>
    </p:spTree>
    <p:extLst>
      <p:ext uri="{BB962C8B-B14F-4D97-AF65-F5344CB8AC3E}">
        <p14:creationId xmlns:p14="http://schemas.microsoft.com/office/powerpoint/2010/main" val="23451146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58</a:t>
            </a:fld>
            <a:endParaRPr lang="en-US"/>
          </a:p>
        </p:txBody>
      </p:sp>
    </p:spTree>
    <p:extLst>
      <p:ext uri="{BB962C8B-B14F-4D97-AF65-F5344CB8AC3E}">
        <p14:creationId xmlns:p14="http://schemas.microsoft.com/office/powerpoint/2010/main" val="32436262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59</a:t>
            </a:fld>
            <a:endParaRPr lang="en-US"/>
          </a:p>
        </p:txBody>
      </p:sp>
    </p:spTree>
    <p:extLst>
      <p:ext uri="{BB962C8B-B14F-4D97-AF65-F5344CB8AC3E}">
        <p14:creationId xmlns:p14="http://schemas.microsoft.com/office/powerpoint/2010/main" val="24694785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5CFAE72-04BF-2646-A506-54FEF0BB6017}" type="slidenum">
              <a:rPr lang="en-US" smtClean="0"/>
              <a:t>60</a:t>
            </a:fld>
            <a:endParaRPr lang="en-US"/>
          </a:p>
        </p:txBody>
      </p:sp>
    </p:spTree>
    <p:extLst>
      <p:ext uri="{BB962C8B-B14F-4D97-AF65-F5344CB8AC3E}">
        <p14:creationId xmlns:p14="http://schemas.microsoft.com/office/powerpoint/2010/main" val="2589132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B5CFAE72-04BF-2646-A506-54FEF0BB6017}" type="slidenum">
              <a:rPr lang="en-US" smtClean="0"/>
              <a:t>11</a:t>
            </a:fld>
            <a:endParaRPr lang="en-US"/>
          </a:p>
        </p:txBody>
      </p:sp>
    </p:spTree>
    <p:extLst>
      <p:ext uri="{BB962C8B-B14F-4D97-AF65-F5344CB8AC3E}">
        <p14:creationId xmlns:p14="http://schemas.microsoft.com/office/powerpoint/2010/main" val="3349248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dirty="0"/>
          </a:p>
        </p:txBody>
      </p:sp>
      <p:sp>
        <p:nvSpPr>
          <p:cNvPr id="4" name="Slide Number Placeholder 3"/>
          <p:cNvSpPr>
            <a:spLocks noGrp="1"/>
          </p:cNvSpPr>
          <p:nvPr>
            <p:ph type="sldNum" sz="quarter" idx="5"/>
          </p:nvPr>
        </p:nvSpPr>
        <p:spPr/>
        <p:txBody>
          <a:bodyPr/>
          <a:lstStyle/>
          <a:p>
            <a:fld id="{B5CFAE72-04BF-2646-A506-54FEF0BB6017}" type="slidenum">
              <a:rPr lang="en-US" smtClean="0"/>
              <a:t>12</a:t>
            </a:fld>
            <a:endParaRPr lang="en-US"/>
          </a:p>
        </p:txBody>
      </p:sp>
    </p:spTree>
    <p:extLst>
      <p:ext uri="{BB962C8B-B14F-4D97-AF65-F5344CB8AC3E}">
        <p14:creationId xmlns:p14="http://schemas.microsoft.com/office/powerpoint/2010/main" val="336669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F2B02E3-159E-D541-B735-06177CCC776A}" type="slidenum">
              <a:rPr lang="en-IT" smtClean="0"/>
              <a:t>13</a:t>
            </a:fld>
            <a:endParaRPr lang="en-IT"/>
          </a:p>
        </p:txBody>
      </p:sp>
    </p:spTree>
    <p:extLst>
      <p:ext uri="{BB962C8B-B14F-4D97-AF65-F5344CB8AC3E}">
        <p14:creationId xmlns:p14="http://schemas.microsoft.com/office/powerpoint/2010/main" val="2934080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dirty="0"/>
          </a:p>
        </p:txBody>
      </p:sp>
      <p:sp>
        <p:nvSpPr>
          <p:cNvPr id="4" name="מציין מיקום של מספר שקופית 3"/>
          <p:cNvSpPr>
            <a:spLocks noGrp="1"/>
          </p:cNvSpPr>
          <p:nvPr>
            <p:ph type="sldNum" sz="quarter" idx="5"/>
          </p:nvPr>
        </p:nvSpPr>
        <p:spPr/>
        <p:txBody>
          <a:bodyPr/>
          <a:lstStyle/>
          <a:p>
            <a:pPr>
              <a:defRPr/>
            </a:pPr>
            <a:fld id="{3B354F0B-8BFA-4B43-A5FF-36F8F7FC5297}" type="slidenum">
              <a:rPr lang="en-US" altLang="zh-TW" smtClean="0"/>
              <a:pPr>
                <a:defRPr/>
              </a:pPr>
              <a:t>14</a:t>
            </a:fld>
            <a:endParaRPr lang="en-US" altLang="zh-TW"/>
          </a:p>
        </p:txBody>
      </p:sp>
    </p:spTree>
    <p:extLst>
      <p:ext uri="{BB962C8B-B14F-4D97-AF65-F5344CB8AC3E}">
        <p14:creationId xmlns:p14="http://schemas.microsoft.com/office/powerpoint/2010/main" val="20716901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B503C3-1377-44A7-A1B8-6CBF6D565F3B}"/>
              </a:ext>
            </a:extLst>
          </p:cNvPr>
          <p:cNvSpPr/>
          <p:nvPr userDrawn="1"/>
        </p:nvSpPr>
        <p:spPr>
          <a:xfrm rot="16200000">
            <a:off x="-1166682" y="1165172"/>
            <a:ext cx="6843680" cy="4513337"/>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a:extLst>
              <a:ext uri="{FF2B5EF4-FFF2-40B4-BE49-F238E27FC236}">
                <a16:creationId xmlns:a16="http://schemas.microsoft.com/office/drawing/2014/main" id="{85A57C86-544C-4352-A97C-914E163ED0A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82120" y="5949280"/>
            <a:ext cx="1682932" cy="774019"/>
          </a:xfrm>
          <a:prstGeom prst="rect">
            <a:avLst/>
          </a:prstGeom>
          <a:noFill/>
          <a:ln w="9525" cap="flat">
            <a:no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63072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9CB46-D021-43E8-ADEB-87B3B1590752}"/>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994E39F-193B-4EB7-88CC-83229B1ADBBC}"/>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6ADF904-D4C1-4242-93BA-A95A041D05FE}"/>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61A2F7C-F018-42DE-89EC-7B4A94224C24}"/>
              </a:ext>
            </a:extLst>
          </p:cNvPr>
          <p:cNvSpPr>
            <a:spLocks noGrp="1"/>
          </p:cNvSpPr>
          <p:nvPr>
            <p:ph type="dt" sz="half" idx="10"/>
          </p:nvPr>
        </p:nvSpPr>
        <p:spPr>
          <a:xfrm>
            <a:off x="838200" y="6356352"/>
            <a:ext cx="2743200" cy="365125"/>
          </a:xfrm>
          <a:prstGeom prst="rect">
            <a:avLst/>
          </a:prstGeom>
        </p:spPr>
        <p:txBody>
          <a:bodyPr/>
          <a:lstStyle/>
          <a:p>
            <a:fld id="{EC55419B-783C-4992-8106-D5A99105A676}" type="datetimeFigureOut">
              <a:rPr lang="en-US" smtClean="0"/>
              <a:t>6/2/2022</a:t>
            </a:fld>
            <a:endParaRPr lang="en-US"/>
          </a:p>
        </p:txBody>
      </p:sp>
      <p:sp>
        <p:nvSpPr>
          <p:cNvPr id="6" name="Footer Placeholder 5">
            <a:extLst>
              <a:ext uri="{FF2B5EF4-FFF2-40B4-BE49-F238E27FC236}">
                <a16:creationId xmlns:a16="http://schemas.microsoft.com/office/drawing/2014/main" id="{67A98939-A898-4AF8-B06C-6425CE6ADDC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4546431-8460-45E0-8454-B45F21783024}"/>
              </a:ext>
            </a:extLst>
          </p:cNvPr>
          <p:cNvSpPr>
            <a:spLocks noGrp="1"/>
          </p:cNvSpPr>
          <p:nvPr>
            <p:ph type="sldNum" sz="quarter" idx="12"/>
          </p:nvPr>
        </p:nvSpPr>
        <p:spPr>
          <a:xfrm>
            <a:off x="8610600" y="6356352"/>
            <a:ext cx="2743200" cy="365125"/>
          </a:xfrm>
          <a:prstGeom prst="rect">
            <a:avLst/>
          </a:prstGeom>
        </p:spPr>
        <p:txBody>
          <a:bodyPr/>
          <a:lstStyle/>
          <a:p>
            <a:fld id="{7A98881F-3C28-4305-A518-A201FAE6D04F}" type="slidenum">
              <a:rPr lang="en-US" smtClean="0"/>
              <a:t>‹#›</a:t>
            </a:fld>
            <a:endParaRPr lang="en-US"/>
          </a:p>
        </p:txBody>
      </p:sp>
    </p:spTree>
    <p:extLst>
      <p:ext uri="{BB962C8B-B14F-4D97-AF65-F5344CB8AC3E}">
        <p14:creationId xmlns:p14="http://schemas.microsoft.com/office/powerpoint/2010/main" val="3312951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69625-3F6D-4787-BCC7-ACD787DF2827}"/>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A18D736-9B94-4CAF-8FA3-C59B6170220E}"/>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3326DE6-8E56-4E02-AA9C-A7F2134CF769}"/>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3E495125-DFEC-4F8A-B521-B551A2CA9168}"/>
              </a:ext>
            </a:extLst>
          </p:cNvPr>
          <p:cNvSpPr>
            <a:spLocks noGrp="1"/>
          </p:cNvSpPr>
          <p:nvPr>
            <p:ph type="dt" sz="half" idx="10"/>
          </p:nvPr>
        </p:nvSpPr>
        <p:spPr>
          <a:xfrm>
            <a:off x="838200" y="6356352"/>
            <a:ext cx="2743200" cy="365125"/>
          </a:xfrm>
          <a:prstGeom prst="rect">
            <a:avLst/>
          </a:prstGeom>
        </p:spPr>
        <p:txBody>
          <a:bodyPr/>
          <a:lstStyle/>
          <a:p>
            <a:fld id="{EC55419B-783C-4992-8106-D5A99105A676}" type="datetimeFigureOut">
              <a:rPr lang="en-US" smtClean="0"/>
              <a:t>6/2/2022</a:t>
            </a:fld>
            <a:endParaRPr lang="en-US"/>
          </a:p>
        </p:txBody>
      </p:sp>
      <p:sp>
        <p:nvSpPr>
          <p:cNvPr id="6" name="Footer Placeholder 5">
            <a:extLst>
              <a:ext uri="{FF2B5EF4-FFF2-40B4-BE49-F238E27FC236}">
                <a16:creationId xmlns:a16="http://schemas.microsoft.com/office/drawing/2014/main" id="{AC39CF4E-8A19-49E9-89EB-1B23F1FDC2C4}"/>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45E04E-C23D-471E-B6F5-63BD30752022}"/>
              </a:ext>
            </a:extLst>
          </p:cNvPr>
          <p:cNvSpPr>
            <a:spLocks noGrp="1"/>
          </p:cNvSpPr>
          <p:nvPr>
            <p:ph type="sldNum" sz="quarter" idx="12"/>
          </p:nvPr>
        </p:nvSpPr>
        <p:spPr>
          <a:xfrm>
            <a:off x="8610600" y="6356352"/>
            <a:ext cx="2743200" cy="365125"/>
          </a:xfrm>
          <a:prstGeom prst="rect">
            <a:avLst/>
          </a:prstGeom>
        </p:spPr>
        <p:txBody>
          <a:bodyPr/>
          <a:lstStyle/>
          <a:p>
            <a:fld id="{7A98881F-3C28-4305-A518-A201FAE6D04F}" type="slidenum">
              <a:rPr lang="en-US" smtClean="0"/>
              <a:t>‹#›</a:t>
            </a:fld>
            <a:endParaRPr lang="en-US"/>
          </a:p>
        </p:txBody>
      </p:sp>
    </p:spTree>
    <p:extLst>
      <p:ext uri="{BB962C8B-B14F-4D97-AF65-F5344CB8AC3E}">
        <p14:creationId xmlns:p14="http://schemas.microsoft.com/office/powerpoint/2010/main" val="702815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61637-9FAA-48AD-BAA0-59AC7ED1557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37A925B-4165-48AD-A713-5B4A45AA71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7D7CAB-6E5F-4F05-B193-B2F56CB6459E}"/>
              </a:ext>
            </a:extLst>
          </p:cNvPr>
          <p:cNvSpPr>
            <a:spLocks noGrp="1"/>
          </p:cNvSpPr>
          <p:nvPr>
            <p:ph type="dt" sz="half" idx="10"/>
          </p:nvPr>
        </p:nvSpPr>
        <p:spPr>
          <a:xfrm>
            <a:off x="838200" y="6356352"/>
            <a:ext cx="2743200" cy="365125"/>
          </a:xfrm>
          <a:prstGeom prst="rect">
            <a:avLst/>
          </a:prstGeom>
        </p:spPr>
        <p:txBody>
          <a:bodyPr/>
          <a:lstStyle/>
          <a:p>
            <a:fld id="{EC55419B-783C-4992-8106-D5A99105A676}" type="datetimeFigureOut">
              <a:rPr lang="en-US" smtClean="0"/>
              <a:t>6/2/2022</a:t>
            </a:fld>
            <a:endParaRPr lang="en-US"/>
          </a:p>
        </p:txBody>
      </p:sp>
      <p:sp>
        <p:nvSpPr>
          <p:cNvPr id="5" name="Footer Placeholder 4">
            <a:extLst>
              <a:ext uri="{FF2B5EF4-FFF2-40B4-BE49-F238E27FC236}">
                <a16:creationId xmlns:a16="http://schemas.microsoft.com/office/drawing/2014/main" id="{90E777D2-B029-4F8D-8F53-094990E37302}"/>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C464036-894A-4303-972E-2D669E047C00}"/>
              </a:ext>
            </a:extLst>
          </p:cNvPr>
          <p:cNvSpPr>
            <a:spLocks noGrp="1"/>
          </p:cNvSpPr>
          <p:nvPr>
            <p:ph type="sldNum" sz="quarter" idx="12"/>
          </p:nvPr>
        </p:nvSpPr>
        <p:spPr>
          <a:xfrm>
            <a:off x="8610600" y="6356352"/>
            <a:ext cx="2743200" cy="365125"/>
          </a:xfrm>
          <a:prstGeom prst="rect">
            <a:avLst/>
          </a:prstGeom>
        </p:spPr>
        <p:txBody>
          <a:bodyPr/>
          <a:lstStyle/>
          <a:p>
            <a:fld id="{7A98881F-3C28-4305-A518-A201FAE6D04F}" type="slidenum">
              <a:rPr lang="en-US" smtClean="0"/>
              <a:t>‹#›</a:t>
            </a:fld>
            <a:endParaRPr lang="en-US"/>
          </a:p>
        </p:txBody>
      </p:sp>
    </p:spTree>
    <p:extLst>
      <p:ext uri="{BB962C8B-B14F-4D97-AF65-F5344CB8AC3E}">
        <p14:creationId xmlns:p14="http://schemas.microsoft.com/office/powerpoint/2010/main" val="3379549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716F38C-CCD6-43F7-96AA-87C86C7BDD11}"/>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48FEFB-5105-4BC5-9704-6C078F697BB1}"/>
              </a:ext>
            </a:extLst>
          </p:cNvPr>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AA90F6-0A4E-4519-B837-4644207D968C}"/>
              </a:ext>
            </a:extLst>
          </p:cNvPr>
          <p:cNvSpPr>
            <a:spLocks noGrp="1"/>
          </p:cNvSpPr>
          <p:nvPr>
            <p:ph type="dt" sz="half" idx="10"/>
          </p:nvPr>
        </p:nvSpPr>
        <p:spPr>
          <a:xfrm>
            <a:off x="838200" y="6356352"/>
            <a:ext cx="2743200" cy="365125"/>
          </a:xfrm>
          <a:prstGeom prst="rect">
            <a:avLst/>
          </a:prstGeom>
        </p:spPr>
        <p:txBody>
          <a:bodyPr/>
          <a:lstStyle/>
          <a:p>
            <a:fld id="{EC55419B-783C-4992-8106-D5A99105A676}" type="datetimeFigureOut">
              <a:rPr lang="en-US" smtClean="0"/>
              <a:t>6/2/2022</a:t>
            </a:fld>
            <a:endParaRPr lang="en-US"/>
          </a:p>
        </p:txBody>
      </p:sp>
      <p:sp>
        <p:nvSpPr>
          <p:cNvPr id="5" name="Footer Placeholder 4">
            <a:extLst>
              <a:ext uri="{FF2B5EF4-FFF2-40B4-BE49-F238E27FC236}">
                <a16:creationId xmlns:a16="http://schemas.microsoft.com/office/drawing/2014/main" id="{41AC0E8E-CD46-434E-8D5C-C9EA5D0AF5E6}"/>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9530184-CC6C-4C11-A35A-A1E0D880CA71}"/>
              </a:ext>
            </a:extLst>
          </p:cNvPr>
          <p:cNvSpPr>
            <a:spLocks noGrp="1"/>
          </p:cNvSpPr>
          <p:nvPr>
            <p:ph type="sldNum" sz="quarter" idx="12"/>
          </p:nvPr>
        </p:nvSpPr>
        <p:spPr>
          <a:xfrm>
            <a:off x="8610600" y="6356352"/>
            <a:ext cx="2743200" cy="365125"/>
          </a:xfrm>
          <a:prstGeom prst="rect">
            <a:avLst/>
          </a:prstGeom>
        </p:spPr>
        <p:txBody>
          <a:bodyPr/>
          <a:lstStyle/>
          <a:p>
            <a:fld id="{7A98881F-3C28-4305-A518-A201FAE6D04F}" type="slidenum">
              <a:rPr lang="en-US" smtClean="0"/>
              <a:t>‹#›</a:t>
            </a:fld>
            <a:endParaRPr lang="en-US"/>
          </a:p>
        </p:txBody>
      </p:sp>
    </p:spTree>
    <p:extLst>
      <p:ext uri="{BB962C8B-B14F-4D97-AF65-F5344CB8AC3E}">
        <p14:creationId xmlns:p14="http://schemas.microsoft.com/office/powerpoint/2010/main" val="977204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AB2DD4D-6009-6A47-8AEA-B15CCD140AC4}"/>
              </a:ext>
            </a:extLst>
          </p:cNvPr>
          <p:cNvSpPr/>
          <p:nvPr/>
        </p:nvSpPr>
        <p:spPr>
          <a:xfrm>
            <a:off x="0" y="0"/>
            <a:ext cx="12192000" cy="6858000"/>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a:p>
        </p:txBody>
      </p:sp>
      <p:pic>
        <p:nvPicPr>
          <p:cNvPr id="9" name="Picture 8">
            <a:extLst>
              <a:ext uri="{FF2B5EF4-FFF2-40B4-BE49-F238E27FC236}">
                <a16:creationId xmlns:a16="http://schemas.microsoft.com/office/drawing/2014/main" id="{6C347638-2343-E34F-BF0A-4A212FF046DF}"/>
              </a:ext>
            </a:extLst>
          </p:cNvPr>
          <p:cNvPicPr>
            <a:picLocks noChangeAspect="1"/>
          </p:cNvPicPr>
          <p:nvPr/>
        </p:nvPicPr>
        <p:blipFill>
          <a:blip r:embed="rId2"/>
          <a:stretch>
            <a:fillRect/>
          </a:stretch>
        </p:blipFill>
        <p:spPr>
          <a:xfrm>
            <a:off x="5647330" y="-129263"/>
            <a:ext cx="6464724" cy="7159649"/>
          </a:xfrm>
          <a:prstGeom prst="rect">
            <a:avLst/>
          </a:prstGeom>
        </p:spPr>
      </p:pic>
      <p:sp>
        <p:nvSpPr>
          <p:cNvPr id="19" name="Text Placeholder 18">
            <a:extLst>
              <a:ext uri="{FF2B5EF4-FFF2-40B4-BE49-F238E27FC236}">
                <a16:creationId xmlns:a16="http://schemas.microsoft.com/office/drawing/2014/main" id="{BBBF68C3-4A96-5E4C-9AC9-7A371044C837}"/>
              </a:ext>
            </a:extLst>
          </p:cNvPr>
          <p:cNvSpPr>
            <a:spLocks noGrp="1"/>
          </p:cNvSpPr>
          <p:nvPr>
            <p:ph type="body" sz="quarter" idx="11"/>
          </p:nvPr>
        </p:nvSpPr>
        <p:spPr>
          <a:xfrm>
            <a:off x="1544284" y="3289977"/>
            <a:ext cx="5538214"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pPr lvl="0"/>
            <a:r>
              <a:rPr lang="en-US" sz="4800">
                <a:solidFill>
                  <a:schemeClr val="bg1"/>
                </a:solidFill>
                <a:latin typeface="+mj-lt"/>
              </a:rPr>
              <a:t>Click to edit Master text styles</a:t>
            </a:r>
          </a:p>
        </p:txBody>
      </p:sp>
      <p:sp>
        <p:nvSpPr>
          <p:cNvPr id="23" name="Text Placeholder 22">
            <a:extLst>
              <a:ext uri="{FF2B5EF4-FFF2-40B4-BE49-F238E27FC236}">
                <a16:creationId xmlns:a16="http://schemas.microsoft.com/office/drawing/2014/main" id="{714867E4-BD83-9A44-A22F-4F0F4357F9D5}"/>
              </a:ext>
            </a:extLst>
          </p:cNvPr>
          <p:cNvSpPr>
            <a:spLocks noGrp="1"/>
          </p:cNvSpPr>
          <p:nvPr>
            <p:ph type="body" sz="quarter" idx="13"/>
          </p:nvPr>
        </p:nvSpPr>
        <p:spPr>
          <a:xfrm>
            <a:off x="1562667" y="4730361"/>
            <a:ext cx="3043238" cy="1059973"/>
          </a:xfrm>
          <a:prstGeom prst="rect">
            <a:avLst/>
          </a:prstGeom>
        </p:spPr>
        <p:txBody>
          <a:bodyPr>
            <a:noAutofit/>
          </a:bodyPr>
          <a:lstStyle>
            <a:lvl1pPr marL="0" indent="0">
              <a:buNone/>
              <a:defRPr sz="1800">
                <a:solidFill>
                  <a:schemeClr val="tx2"/>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a:t>Click to edit Master text styles</a:t>
            </a:r>
          </a:p>
        </p:txBody>
      </p:sp>
      <p:pic>
        <p:nvPicPr>
          <p:cNvPr id="3" name="Picture 2" descr="Text, logo&#10;&#10;Description automatically generated">
            <a:extLst>
              <a:ext uri="{FF2B5EF4-FFF2-40B4-BE49-F238E27FC236}">
                <a16:creationId xmlns:a16="http://schemas.microsoft.com/office/drawing/2014/main" id="{B66BB4D2-E10A-419A-B684-684F2335BA7F}"/>
              </a:ext>
            </a:extLst>
          </p:cNvPr>
          <p:cNvPicPr>
            <a:picLocks noChangeAspect="1"/>
          </p:cNvPicPr>
          <p:nvPr/>
        </p:nvPicPr>
        <p:blipFill>
          <a:blip r:embed="rId3"/>
          <a:stretch>
            <a:fillRect/>
          </a:stretch>
        </p:blipFill>
        <p:spPr>
          <a:xfrm>
            <a:off x="-73844" y="-829393"/>
            <a:ext cx="4019837" cy="4019837"/>
          </a:xfrm>
          <a:prstGeom prst="rect">
            <a:avLst/>
          </a:prstGeom>
        </p:spPr>
      </p:pic>
    </p:spTree>
    <p:extLst>
      <p:ext uri="{BB962C8B-B14F-4D97-AF65-F5344CB8AC3E}">
        <p14:creationId xmlns:p14="http://schemas.microsoft.com/office/powerpoint/2010/main" val="985186457"/>
      </p:ext>
    </p:extLst>
  </p:cSld>
  <p:clrMapOvr>
    <a:masterClrMapping/>
  </p:clrMapOvr>
  <p:extLst>
    <p:ext uri="{DCECCB84-F9BA-43D5-87BE-67443E8EF086}">
      <p15:sldGuideLst xmlns:p15="http://schemas.microsoft.com/office/powerpoint/2012/main">
        <p15:guide id="1" orient="horz" pos="2160">
          <p15:clr>
            <a:srgbClr val="FBAE40"/>
          </p15:clr>
        </p15:guide>
        <p15:guide id="2" pos="105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e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A43C93-9C2F-A74B-AD32-C96474CE8188}"/>
              </a:ext>
            </a:extLst>
          </p:cNvPr>
          <p:cNvSpPr/>
          <p:nvPr/>
        </p:nvSpPr>
        <p:spPr>
          <a:xfrm>
            <a:off x="1141498" y="840828"/>
            <a:ext cx="9909004" cy="51763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F1643C92-995E-0646-834A-E8C9D42B1C11}"/>
              </a:ext>
            </a:extLst>
          </p:cNvPr>
          <p:cNvPicPr>
            <a:picLocks noChangeAspect="1"/>
          </p:cNvPicPr>
          <p:nvPr/>
        </p:nvPicPr>
        <p:blipFill>
          <a:blip r:embed="rId2"/>
          <a:stretch>
            <a:fillRect/>
          </a:stretch>
        </p:blipFill>
        <p:spPr>
          <a:xfrm>
            <a:off x="4656072" y="68950"/>
            <a:ext cx="7535928" cy="5270606"/>
          </a:xfrm>
          <a:prstGeom prst="rect">
            <a:avLst/>
          </a:prstGeom>
        </p:spPr>
      </p:pic>
      <p:sp>
        <p:nvSpPr>
          <p:cNvPr id="10" name="Text Placeholder 18">
            <a:extLst>
              <a:ext uri="{FF2B5EF4-FFF2-40B4-BE49-F238E27FC236}">
                <a16:creationId xmlns:a16="http://schemas.microsoft.com/office/drawing/2014/main" id="{0A847559-92E2-FE49-9506-8DB04B79C50C}"/>
              </a:ext>
            </a:extLst>
          </p:cNvPr>
          <p:cNvSpPr>
            <a:spLocks noGrp="1"/>
          </p:cNvSpPr>
          <p:nvPr>
            <p:ph type="body" sz="quarter" idx="11"/>
          </p:nvPr>
        </p:nvSpPr>
        <p:spPr>
          <a:xfrm>
            <a:off x="2347972" y="2985177"/>
            <a:ext cx="2981795"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pPr lvl="0"/>
            <a:r>
              <a:rPr lang="en-US" sz="4800">
                <a:solidFill>
                  <a:schemeClr val="bg1"/>
                </a:solidFill>
                <a:latin typeface="+mj-lt"/>
              </a:rPr>
              <a:t>Click to edit Master text styles</a:t>
            </a:r>
          </a:p>
        </p:txBody>
      </p:sp>
      <p:sp>
        <p:nvSpPr>
          <p:cNvPr id="11" name="Text Placeholder 22">
            <a:extLst>
              <a:ext uri="{FF2B5EF4-FFF2-40B4-BE49-F238E27FC236}">
                <a16:creationId xmlns:a16="http://schemas.microsoft.com/office/drawing/2014/main" id="{E5589764-F7D0-5D4D-91C6-CA0060335AE6}"/>
              </a:ext>
            </a:extLst>
          </p:cNvPr>
          <p:cNvSpPr>
            <a:spLocks noGrp="1"/>
          </p:cNvSpPr>
          <p:nvPr>
            <p:ph type="body" sz="quarter" idx="13"/>
          </p:nvPr>
        </p:nvSpPr>
        <p:spPr>
          <a:xfrm>
            <a:off x="2370457" y="4226496"/>
            <a:ext cx="3043238" cy="1059973"/>
          </a:xfrm>
          <a:prstGeom prst="rect">
            <a:avLst/>
          </a:prstGeom>
        </p:spPr>
        <p:txBody>
          <a:bodyPr>
            <a:noAutofit/>
          </a:bodyPr>
          <a:lstStyle>
            <a:lvl1pPr marL="0" indent="0">
              <a:buNone/>
              <a:defRPr sz="1800">
                <a:solidFill>
                  <a:schemeClr val="bg1"/>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a:t>Click to edit Master text styles</a:t>
            </a:r>
          </a:p>
        </p:txBody>
      </p:sp>
      <p:pic>
        <p:nvPicPr>
          <p:cNvPr id="15" name="Picture 14">
            <a:extLst>
              <a:ext uri="{FF2B5EF4-FFF2-40B4-BE49-F238E27FC236}">
                <a16:creationId xmlns:a16="http://schemas.microsoft.com/office/drawing/2014/main" id="{D18982F2-3F87-FD43-A7B6-5BF6E3444D51}"/>
              </a:ext>
            </a:extLst>
          </p:cNvPr>
          <p:cNvPicPr>
            <a:picLocks noChangeAspect="1"/>
          </p:cNvPicPr>
          <p:nvPr/>
        </p:nvPicPr>
        <p:blipFill>
          <a:blip r:embed="rId3"/>
          <a:stretch>
            <a:fillRect/>
          </a:stretch>
        </p:blipFill>
        <p:spPr>
          <a:xfrm>
            <a:off x="10909508" y="6061336"/>
            <a:ext cx="1000177" cy="611950"/>
          </a:xfrm>
          <a:prstGeom prst="rect">
            <a:avLst/>
          </a:prstGeom>
        </p:spPr>
      </p:pic>
    </p:spTree>
    <p:extLst>
      <p:ext uri="{BB962C8B-B14F-4D97-AF65-F5344CB8AC3E}">
        <p14:creationId xmlns:p14="http://schemas.microsoft.com/office/powerpoint/2010/main" val="3107756920"/>
      </p:ext>
    </p:extLst>
  </p:cSld>
  <p:clrMapOvr>
    <a:masterClrMapping/>
  </p:clrMapOvr>
  <p:extLst>
    <p:ext uri="{DCECCB84-F9BA-43D5-87BE-67443E8EF086}">
      <p15:sldGuideLst xmlns:p15="http://schemas.microsoft.com/office/powerpoint/2012/main">
        <p15:guide id="1" orient="horz" pos="2160">
          <p15:clr>
            <a:srgbClr val="FBAE40"/>
          </p15:clr>
        </p15:guide>
        <p15:guide id="2" pos="102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LightBlue_I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8D8E-975C-BE45-A1F4-3BB171BA975A}"/>
              </a:ext>
            </a:extLst>
          </p:cNvPr>
          <p:cNvSpPr>
            <a:spLocks noGrp="1"/>
          </p:cNvSpPr>
          <p:nvPr>
            <p:ph type="title"/>
          </p:nvPr>
        </p:nvSpPr>
        <p:spPr>
          <a:xfrm>
            <a:off x="838200" y="365125"/>
            <a:ext cx="10515600" cy="1325563"/>
          </a:xfrm>
          <a:prstGeom prst="rect">
            <a:avLst/>
          </a:prstGeom>
        </p:spPr>
        <p:txBody>
          <a:bodyPr anchor="ctr">
            <a:normAutofit/>
          </a:bodyPr>
          <a:lstStyle>
            <a:lvl1pPr>
              <a:defRPr sz="40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2BD0A3-A373-E945-8307-A14589F401F0}"/>
              </a:ext>
            </a:extLst>
          </p:cNvPr>
          <p:cNvSpPr>
            <a:spLocks noGrp="1"/>
          </p:cNvSpPr>
          <p:nvPr>
            <p:ph idx="1"/>
          </p:nvPr>
        </p:nvSpPr>
        <p:spPr>
          <a:xfrm>
            <a:off x="838200" y="1825625"/>
            <a:ext cx="10515600" cy="4351338"/>
          </a:xfrm>
          <a:prstGeom prst="rect">
            <a:avLst/>
          </a:prstGeom>
        </p:spPr>
        <p:txBody>
          <a:bodyPr>
            <a:normAutofit/>
          </a:bodyPr>
          <a:lstStyle>
            <a:lvl1pPr marL="0" indent="0">
              <a:lnSpc>
                <a:spcPts val="2260"/>
              </a:lnSpc>
              <a:buClr>
                <a:schemeClr val="bg2"/>
              </a:buClr>
              <a:buNone/>
              <a:defRPr sz="1800">
                <a:solidFill>
                  <a:schemeClr val="accent6"/>
                </a:solidFill>
                <a:latin typeface="+mj-lt"/>
              </a:defRPr>
            </a:lvl1pPr>
            <a:lvl2pPr>
              <a:buClr>
                <a:schemeClr val="bg2"/>
              </a:buClr>
              <a:defRPr sz="1800">
                <a:solidFill>
                  <a:schemeClr val="accent6"/>
                </a:solidFill>
                <a:latin typeface="+mj-lt"/>
              </a:defRPr>
            </a:lvl2pPr>
            <a:lvl3pPr>
              <a:buClr>
                <a:schemeClr val="bg2"/>
              </a:buClr>
              <a:defRPr sz="1800">
                <a:solidFill>
                  <a:schemeClr val="accent6"/>
                </a:solidFill>
                <a:latin typeface="+mj-lt"/>
              </a:defRPr>
            </a:lvl3pPr>
            <a:lvl4pPr>
              <a:buClr>
                <a:schemeClr val="bg2"/>
              </a:buClr>
              <a:defRPr sz="1800">
                <a:solidFill>
                  <a:schemeClr val="accent6"/>
                </a:solidFill>
                <a:latin typeface="+mj-lt"/>
              </a:defRPr>
            </a:lvl4pPr>
            <a:lvl5pPr>
              <a:buClr>
                <a:schemeClr val="bg2"/>
              </a:buClr>
              <a:defRPr sz="1800">
                <a:solidFill>
                  <a:schemeClr val="accent6"/>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E4314A0-93C1-6A49-8D87-35487D4656A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6" name="Picture 5">
            <a:extLst>
              <a:ext uri="{FF2B5EF4-FFF2-40B4-BE49-F238E27FC236}">
                <a16:creationId xmlns:a16="http://schemas.microsoft.com/office/drawing/2014/main" id="{4C2359B2-47C0-4A42-BD31-F71FC47090E7}"/>
              </a:ext>
            </a:extLst>
          </p:cNvPr>
          <p:cNvPicPr>
            <a:picLocks noChangeAspect="1"/>
          </p:cNvPicPr>
          <p:nvPr/>
        </p:nvPicPr>
        <p:blipFill>
          <a:blip r:embed="rId3"/>
          <a:stretch>
            <a:fillRect/>
          </a:stretch>
        </p:blipFill>
        <p:spPr>
          <a:xfrm>
            <a:off x="2704531" y="-1"/>
            <a:ext cx="9205154" cy="5267539"/>
          </a:xfrm>
          <a:prstGeom prst="rect">
            <a:avLst/>
          </a:prstGeom>
        </p:spPr>
      </p:pic>
    </p:spTree>
    <p:extLst>
      <p:ext uri="{BB962C8B-B14F-4D97-AF65-F5344CB8AC3E}">
        <p14:creationId xmlns:p14="http://schemas.microsoft.com/office/powerpoint/2010/main" val="9157462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lue_De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A43C93-9C2F-A74B-AD32-C96474CE8188}"/>
              </a:ext>
            </a:extLst>
          </p:cNvPr>
          <p:cNvSpPr/>
          <p:nvPr/>
        </p:nvSpPr>
        <p:spPr>
          <a:xfrm>
            <a:off x="1141498" y="840828"/>
            <a:ext cx="9909004" cy="51763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8">
            <a:extLst>
              <a:ext uri="{FF2B5EF4-FFF2-40B4-BE49-F238E27FC236}">
                <a16:creationId xmlns:a16="http://schemas.microsoft.com/office/drawing/2014/main" id="{0A847559-92E2-FE49-9506-8DB04B79C50C}"/>
              </a:ext>
            </a:extLst>
          </p:cNvPr>
          <p:cNvSpPr>
            <a:spLocks noGrp="1"/>
          </p:cNvSpPr>
          <p:nvPr>
            <p:ph type="body" sz="quarter" idx="11"/>
          </p:nvPr>
        </p:nvSpPr>
        <p:spPr>
          <a:xfrm>
            <a:off x="2220972" y="2985177"/>
            <a:ext cx="2981795"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pPr lvl="0"/>
            <a:r>
              <a:rPr lang="en-US" sz="4800">
                <a:solidFill>
                  <a:schemeClr val="bg1"/>
                </a:solidFill>
                <a:latin typeface="+mj-lt"/>
              </a:rPr>
              <a:t>Click to edit Master text styles</a:t>
            </a:r>
          </a:p>
        </p:txBody>
      </p:sp>
      <p:sp>
        <p:nvSpPr>
          <p:cNvPr id="11" name="Text Placeholder 22">
            <a:extLst>
              <a:ext uri="{FF2B5EF4-FFF2-40B4-BE49-F238E27FC236}">
                <a16:creationId xmlns:a16="http://schemas.microsoft.com/office/drawing/2014/main" id="{E5589764-F7D0-5D4D-91C6-CA0060335AE6}"/>
              </a:ext>
            </a:extLst>
          </p:cNvPr>
          <p:cNvSpPr>
            <a:spLocks noGrp="1"/>
          </p:cNvSpPr>
          <p:nvPr>
            <p:ph type="body" sz="quarter" idx="13"/>
          </p:nvPr>
        </p:nvSpPr>
        <p:spPr>
          <a:xfrm>
            <a:off x="2243457" y="4226496"/>
            <a:ext cx="3043238" cy="1059973"/>
          </a:xfrm>
          <a:prstGeom prst="rect">
            <a:avLst/>
          </a:prstGeom>
        </p:spPr>
        <p:txBody>
          <a:bodyPr>
            <a:noAutofit/>
          </a:bodyPr>
          <a:lstStyle>
            <a:lvl1pPr marL="0" indent="0">
              <a:buNone/>
              <a:defRPr sz="1800">
                <a:solidFill>
                  <a:schemeClr val="bg1"/>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a:t>Click to edit Master text styles</a:t>
            </a:r>
          </a:p>
        </p:txBody>
      </p:sp>
      <p:pic>
        <p:nvPicPr>
          <p:cNvPr id="15" name="Picture 14">
            <a:extLst>
              <a:ext uri="{FF2B5EF4-FFF2-40B4-BE49-F238E27FC236}">
                <a16:creationId xmlns:a16="http://schemas.microsoft.com/office/drawing/2014/main" id="{D18982F2-3F87-FD43-A7B6-5BF6E3444D5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3" name="Picture 2">
            <a:extLst>
              <a:ext uri="{FF2B5EF4-FFF2-40B4-BE49-F238E27FC236}">
                <a16:creationId xmlns:a16="http://schemas.microsoft.com/office/drawing/2014/main" id="{47FABCDE-DC46-F743-8646-F679C7C6DDFC}"/>
              </a:ext>
            </a:extLst>
          </p:cNvPr>
          <p:cNvPicPr>
            <a:picLocks noChangeAspect="1"/>
          </p:cNvPicPr>
          <p:nvPr/>
        </p:nvPicPr>
        <p:blipFill>
          <a:blip r:embed="rId3"/>
          <a:stretch>
            <a:fillRect/>
          </a:stretch>
        </p:blipFill>
        <p:spPr>
          <a:xfrm>
            <a:off x="2935016" y="184714"/>
            <a:ext cx="8359456" cy="6858000"/>
          </a:xfrm>
          <a:prstGeom prst="rect">
            <a:avLst/>
          </a:prstGeom>
        </p:spPr>
      </p:pic>
    </p:spTree>
    <p:extLst>
      <p:ext uri="{BB962C8B-B14F-4D97-AF65-F5344CB8AC3E}">
        <p14:creationId xmlns:p14="http://schemas.microsoft.com/office/powerpoint/2010/main" val="2547361175"/>
      </p:ext>
    </p:extLst>
  </p:cSld>
  <p:clrMapOvr>
    <a:masterClrMapping/>
  </p:clrMapOvr>
  <p:extLst>
    <p:ext uri="{DCECCB84-F9BA-43D5-87BE-67443E8EF086}">
      <p15:sldGuideLst xmlns:p15="http://schemas.microsoft.com/office/powerpoint/2012/main">
        <p15:guide id="1" orient="horz" pos="2160">
          <p15:clr>
            <a:srgbClr val="FBAE40"/>
          </p15:clr>
        </p15:guide>
        <p15:guide id="2" pos="1459">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Blue_i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8D8E-975C-BE45-A1F4-3BB171BA975A}"/>
              </a:ext>
            </a:extLst>
          </p:cNvPr>
          <p:cNvSpPr>
            <a:spLocks noGrp="1"/>
          </p:cNvSpPr>
          <p:nvPr>
            <p:ph type="title"/>
          </p:nvPr>
        </p:nvSpPr>
        <p:spPr>
          <a:xfrm>
            <a:off x="838200" y="365125"/>
            <a:ext cx="10515600" cy="1325563"/>
          </a:xfrm>
          <a:prstGeom prst="rect">
            <a:avLst/>
          </a:prstGeom>
        </p:spPr>
        <p:txBody>
          <a:bodyPr anchor="ctr">
            <a:normAutofit/>
          </a:bodyPr>
          <a:lstStyle>
            <a:lvl1pPr>
              <a:defRPr sz="40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2BD0A3-A373-E945-8307-A14589F401F0}"/>
              </a:ext>
            </a:extLst>
          </p:cNvPr>
          <p:cNvSpPr>
            <a:spLocks noGrp="1"/>
          </p:cNvSpPr>
          <p:nvPr>
            <p:ph idx="1"/>
          </p:nvPr>
        </p:nvSpPr>
        <p:spPr>
          <a:xfrm>
            <a:off x="838200" y="1825625"/>
            <a:ext cx="10515600" cy="4351338"/>
          </a:xfrm>
          <a:prstGeom prst="rect">
            <a:avLst/>
          </a:prstGeom>
        </p:spPr>
        <p:txBody>
          <a:bodyPr>
            <a:normAutofit/>
          </a:bodyPr>
          <a:lstStyle>
            <a:lvl1pPr marL="0" indent="0">
              <a:lnSpc>
                <a:spcPts val="2260"/>
              </a:lnSpc>
              <a:buClr>
                <a:schemeClr val="tx2"/>
              </a:buClr>
              <a:buNone/>
              <a:defRPr sz="1800">
                <a:solidFill>
                  <a:schemeClr val="accent6"/>
                </a:solidFill>
                <a:latin typeface="+mj-lt"/>
              </a:defRPr>
            </a:lvl1pPr>
            <a:lvl2pPr>
              <a:buClr>
                <a:schemeClr val="tx2"/>
              </a:buClr>
              <a:defRPr sz="1800">
                <a:solidFill>
                  <a:schemeClr val="accent6"/>
                </a:solidFill>
                <a:latin typeface="+mj-lt"/>
              </a:defRPr>
            </a:lvl2pPr>
            <a:lvl3pPr>
              <a:buClr>
                <a:schemeClr val="tx2"/>
              </a:buClr>
              <a:defRPr sz="1800">
                <a:solidFill>
                  <a:schemeClr val="accent6"/>
                </a:solidFill>
                <a:latin typeface="+mj-lt"/>
              </a:defRPr>
            </a:lvl3pPr>
            <a:lvl4pPr>
              <a:buClr>
                <a:schemeClr val="tx2"/>
              </a:buClr>
              <a:defRPr sz="1800">
                <a:solidFill>
                  <a:schemeClr val="accent6"/>
                </a:solidFill>
                <a:latin typeface="+mj-lt"/>
              </a:defRPr>
            </a:lvl4pPr>
            <a:lvl5pPr>
              <a:buClr>
                <a:schemeClr val="tx2"/>
              </a:buClr>
              <a:defRPr sz="1800">
                <a:solidFill>
                  <a:schemeClr val="accent6"/>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E4314A0-93C1-6A49-8D87-35487D4656A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5" name="Picture 4">
            <a:extLst>
              <a:ext uri="{FF2B5EF4-FFF2-40B4-BE49-F238E27FC236}">
                <a16:creationId xmlns:a16="http://schemas.microsoft.com/office/drawing/2014/main" id="{5FDE332D-7243-FE46-B4FF-88E0F08D1341}"/>
              </a:ext>
            </a:extLst>
          </p:cNvPr>
          <p:cNvPicPr>
            <a:picLocks noChangeAspect="1"/>
          </p:cNvPicPr>
          <p:nvPr/>
        </p:nvPicPr>
        <p:blipFill rotWithShape="1">
          <a:blip r:embed="rId3"/>
          <a:srcRect b="30959"/>
          <a:stretch/>
        </p:blipFill>
        <p:spPr>
          <a:xfrm>
            <a:off x="2378765" y="365125"/>
            <a:ext cx="9030831" cy="6492875"/>
          </a:xfrm>
          <a:prstGeom prst="rect">
            <a:avLst/>
          </a:prstGeom>
        </p:spPr>
      </p:pic>
    </p:spTree>
    <p:extLst>
      <p:ext uri="{BB962C8B-B14F-4D97-AF65-F5344CB8AC3E}">
        <p14:creationId xmlns:p14="http://schemas.microsoft.com/office/powerpoint/2010/main" val="32381533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LightPink_De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A43C93-9C2F-A74B-AD32-C96474CE8188}"/>
              </a:ext>
            </a:extLst>
          </p:cNvPr>
          <p:cNvSpPr/>
          <p:nvPr/>
        </p:nvSpPr>
        <p:spPr>
          <a:xfrm>
            <a:off x="1141498" y="840828"/>
            <a:ext cx="9909004" cy="51763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8">
            <a:extLst>
              <a:ext uri="{FF2B5EF4-FFF2-40B4-BE49-F238E27FC236}">
                <a16:creationId xmlns:a16="http://schemas.microsoft.com/office/drawing/2014/main" id="{0A847559-92E2-FE49-9506-8DB04B79C50C}"/>
              </a:ext>
            </a:extLst>
          </p:cNvPr>
          <p:cNvSpPr>
            <a:spLocks noGrp="1"/>
          </p:cNvSpPr>
          <p:nvPr>
            <p:ph type="body" sz="quarter" idx="11"/>
          </p:nvPr>
        </p:nvSpPr>
        <p:spPr>
          <a:xfrm>
            <a:off x="2226545" y="2985177"/>
            <a:ext cx="2981795"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pPr lvl="0"/>
            <a:r>
              <a:rPr lang="en-US" sz="4800">
                <a:solidFill>
                  <a:schemeClr val="bg1"/>
                </a:solidFill>
                <a:latin typeface="+mj-lt"/>
              </a:rPr>
              <a:t>Click to edit Master text styles</a:t>
            </a:r>
          </a:p>
        </p:txBody>
      </p:sp>
      <p:sp>
        <p:nvSpPr>
          <p:cNvPr id="11" name="Text Placeholder 22">
            <a:extLst>
              <a:ext uri="{FF2B5EF4-FFF2-40B4-BE49-F238E27FC236}">
                <a16:creationId xmlns:a16="http://schemas.microsoft.com/office/drawing/2014/main" id="{E5589764-F7D0-5D4D-91C6-CA0060335AE6}"/>
              </a:ext>
            </a:extLst>
          </p:cNvPr>
          <p:cNvSpPr>
            <a:spLocks noGrp="1"/>
          </p:cNvSpPr>
          <p:nvPr>
            <p:ph type="body" sz="quarter" idx="13"/>
          </p:nvPr>
        </p:nvSpPr>
        <p:spPr>
          <a:xfrm>
            <a:off x="2226545" y="4226496"/>
            <a:ext cx="3043238" cy="1059973"/>
          </a:xfrm>
          <a:prstGeom prst="rect">
            <a:avLst/>
          </a:prstGeom>
        </p:spPr>
        <p:txBody>
          <a:bodyPr>
            <a:noAutofit/>
          </a:bodyPr>
          <a:lstStyle>
            <a:lvl1pPr marL="0" indent="0">
              <a:buNone/>
              <a:defRPr sz="1800">
                <a:solidFill>
                  <a:schemeClr val="bg1"/>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a:t>Click to edit Master text styles</a:t>
            </a:r>
          </a:p>
        </p:txBody>
      </p:sp>
      <p:pic>
        <p:nvPicPr>
          <p:cNvPr id="15" name="Picture 14">
            <a:extLst>
              <a:ext uri="{FF2B5EF4-FFF2-40B4-BE49-F238E27FC236}">
                <a16:creationId xmlns:a16="http://schemas.microsoft.com/office/drawing/2014/main" id="{D18982F2-3F87-FD43-A7B6-5BF6E3444D5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4" name="Picture 3">
            <a:extLst>
              <a:ext uri="{FF2B5EF4-FFF2-40B4-BE49-F238E27FC236}">
                <a16:creationId xmlns:a16="http://schemas.microsoft.com/office/drawing/2014/main" id="{B6522D2B-9F8C-FB4A-B434-D4E9AFAA842A}"/>
              </a:ext>
            </a:extLst>
          </p:cNvPr>
          <p:cNvPicPr>
            <a:picLocks noChangeAspect="1"/>
          </p:cNvPicPr>
          <p:nvPr/>
        </p:nvPicPr>
        <p:blipFill rotWithShape="1">
          <a:blip r:embed="rId3"/>
          <a:srcRect l="3560" t="14334" r="25532" b="44244"/>
          <a:stretch/>
        </p:blipFill>
        <p:spPr>
          <a:xfrm>
            <a:off x="4566929" y="2365744"/>
            <a:ext cx="7625071" cy="2126512"/>
          </a:xfrm>
          <a:prstGeom prst="rect">
            <a:avLst/>
          </a:prstGeom>
        </p:spPr>
      </p:pic>
    </p:spTree>
    <p:extLst>
      <p:ext uri="{BB962C8B-B14F-4D97-AF65-F5344CB8AC3E}">
        <p14:creationId xmlns:p14="http://schemas.microsoft.com/office/powerpoint/2010/main" val="4102572446"/>
      </p:ext>
    </p:extLst>
  </p:cSld>
  <p:clrMapOvr>
    <a:masterClrMapping/>
  </p:clrMapOvr>
  <p:extLst>
    <p:ext uri="{DCECCB84-F9BA-43D5-87BE-67443E8EF086}">
      <p15:sldGuideLst xmlns:p15="http://schemas.microsoft.com/office/powerpoint/2012/main">
        <p15:guide id="1" orient="horz" pos="1888">
          <p15:clr>
            <a:srgbClr val="FBAE40"/>
          </p15:clr>
        </p15:guide>
        <p15:guide id="2" pos="102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B503C3-1377-44A7-A1B8-6CBF6D565F3B}"/>
              </a:ext>
            </a:extLst>
          </p:cNvPr>
          <p:cNvSpPr/>
          <p:nvPr userDrawn="1"/>
        </p:nvSpPr>
        <p:spPr>
          <a:xfrm rot="16200000">
            <a:off x="1595776" y="-1597287"/>
            <a:ext cx="6863379" cy="10057952"/>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a:extLst>
              <a:ext uri="{FF2B5EF4-FFF2-40B4-BE49-F238E27FC236}">
                <a16:creationId xmlns:a16="http://schemas.microsoft.com/office/drawing/2014/main" id="{85A57C86-544C-4352-A97C-914E163ED0A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82120" y="5949280"/>
            <a:ext cx="1682932" cy="774019"/>
          </a:xfrm>
          <a:prstGeom prst="rect">
            <a:avLst/>
          </a:prstGeom>
          <a:noFill/>
          <a:ln w="9525" cap="flat">
            <a:no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751810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LightPink_i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8D8E-975C-BE45-A1F4-3BB171BA975A}"/>
              </a:ext>
            </a:extLst>
          </p:cNvPr>
          <p:cNvSpPr>
            <a:spLocks noGrp="1"/>
          </p:cNvSpPr>
          <p:nvPr>
            <p:ph type="title"/>
          </p:nvPr>
        </p:nvSpPr>
        <p:spPr>
          <a:xfrm>
            <a:off x="838200" y="365125"/>
            <a:ext cx="10515600" cy="1325563"/>
          </a:xfrm>
          <a:prstGeom prst="rect">
            <a:avLst/>
          </a:prstGeom>
        </p:spPr>
        <p:txBody>
          <a:bodyPr anchor="ctr">
            <a:normAutofit/>
          </a:bodyPr>
          <a:lstStyle>
            <a:lvl1pPr>
              <a:defRPr sz="4000" b="1" i="0">
                <a:solidFill>
                  <a:schemeClr val="tx2"/>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2BD0A3-A373-E945-8307-A14589F401F0}"/>
              </a:ext>
            </a:extLst>
          </p:cNvPr>
          <p:cNvSpPr>
            <a:spLocks noGrp="1"/>
          </p:cNvSpPr>
          <p:nvPr>
            <p:ph idx="1"/>
          </p:nvPr>
        </p:nvSpPr>
        <p:spPr>
          <a:xfrm>
            <a:off x="838200" y="1825625"/>
            <a:ext cx="10515600" cy="4351338"/>
          </a:xfrm>
          <a:prstGeom prst="rect">
            <a:avLst/>
          </a:prstGeom>
        </p:spPr>
        <p:txBody>
          <a:bodyPr>
            <a:normAutofit/>
          </a:bodyPr>
          <a:lstStyle>
            <a:lvl1pPr marL="0" indent="0">
              <a:lnSpc>
                <a:spcPts val="2260"/>
              </a:lnSpc>
              <a:buClr>
                <a:schemeClr val="tx2"/>
              </a:buClr>
              <a:buNone/>
              <a:defRPr sz="1800">
                <a:solidFill>
                  <a:schemeClr val="accent6"/>
                </a:solidFill>
                <a:latin typeface="+mj-lt"/>
              </a:defRPr>
            </a:lvl1pPr>
            <a:lvl2pPr>
              <a:buClr>
                <a:schemeClr val="accent2"/>
              </a:buClr>
              <a:defRPr sz="1800">
                <a:solidFill>
                  <a:schemeClr val="accent6"/>
                </a:solidFill>
                <a:latin typeface="+mj-lt"/>
              </a:defRPr>
            </a:lvl2pPr>
            <a:lvl3pPr>
              <a:buClr>
                <a:schemeClr val="accent2"/>
              </a:buClr>
              <a:defRPr sz="1800">
                <a:solidFill>
                  <a:schemeClr val="accent6"/>
                </a:solidFill>
                <a:latin typeface="+mj-lt"/>
              </a:defRPr>
            </a:lvl3pPr>
            <a:lvl4pPr>
              <a:buClr>
                <a:schemeClr val="accent2"/>
              </a:buClr>
              <a:defRPr sz="1800">
                <a:solidFill>
                  <a:schemeClr val="accent6"/>
                </a:solidFill>
                <a:latin typeface="+mj-lt"/>
              </a:defRPr>
            </a:lvl4pPr>
            <a:lvl5pPr>
              <a:buClr>
                <a:schemeClr val="accent2"/>
              </a:buClr>
              <a:defRPr sz="1800">
                <a:solidFill>
                  <a:schemeClr val="accent6"/>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E4314A0-93C1-6A49-8D87-35487D4656A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8" name="Picture 7">
            <a:extLst>
              <a:ext uri="{FF2B5EF4-FFF2-40B4-BE49-F238E27FC236}">
                <a16:creationId xmlns:a16="http://schemas.microsoft.com/office/drawing/2014/main" id="{9DC0DA53-D017-404F-AD71-F05BF19E0EA8}"/>
              </a:ext>
            </a:extLst>
          </p:cNvPr>
          <p:cNvPicPr>
            <a:picLocks noChangeAspect="1"/>
          </p:cNvPicPr>
          <p:nvPr/>
        </p:nvPicPr>
        <p:blipFill rotWithShape="1">
          <a:blip r:embed="rId3">
            <a:alphaModFix amt="5000"/>
          </a:blip>
          <a:srcRect l="3560" t="14334" r="36564" b="51452"/>
          <a:stretch/>
        </p:blipFill>
        <p:spPr>
          <a:xfrm>
            <a:off x="4513767" y="2381694"/>
            <a:ext cx="7678234" cy="2094613"/>
          </a:xfrm>
          <a:prstGeom prst="rect">
            <a:avLst/>
          </a:prstGeom>
        </p:spPr>
      </p:pic>
    </p:spTree>
    <p:extLst>
      <p:ext uri="{BB962C8B-B14F-4D97-AF65-F5344CB8AC3E}">
        <p14:creationId xmlns:p14="http://schemas.microsoft.com/office/powerpoint/2010/main" val="542900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Purple_De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A43C93-9C2F-A74B-AD32-C96474CE8188}"/>
              </a:ext>
            </a:extLst>
          </p:cNvPr>
          <p:cNvSpPr/>
          <p:nvPr/>
        </p:nvSpPr>
        <p:spPr>
          <a:xfrm>
            <a:off x="1141498" y="840828"/>
            <a:ext cx="9909004" cy="51763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8">
            <a:extLst>
              <a:ext uri="{FF2B5EF4-FFF2-40B4-BE49-F238E27FC236}">
                <a16:creationId xmlns:a16="http://schemas.microsoft.com/office/drawing/2014/main" id="{0A847559-92E2-FE49-9506-8DB04B79C50C}"/>
              </a:ext>
            </a:extLst>
          </p:cNvPr>
          <p:cNvSpPr>
            <a:spLocks noGrp="1"/>
          </p:cNvSpPr>
          <p:nvPr>
            <p:ph type="body" sz="quarter" idx="11"/>
          </p:nvPr>
        </p:nvSpPr>
        <p:spPr>
          <a:xfrm>
            <a:off x="2224179" y="2985177"/>
            <a:ext cx="2981795"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pPr lvl="0"/>
            <a:r>
              <a:rPr lang="en-US" sz="4800">
                <a:solidFill>
                  <a:schemeClr val="bg1"/>
                </a:solidFill>
                <a:latin typeface="+mj-lt"/>
              </a:rPr>
              <a:t>Click to edit Master text styles</a:t>
            </a:r>
          </a:p>
        </p:txBody>
      </p:sp>
      <p:sp>
        <p:nvSpPr>
          <p:cNvPr id="11" name="Text Placeholder 22">
            <a:extLst>
              <a:ext uri="{FF2B5EF4-FFF2-40B4-BE49-F238E27FC236}">
                <a16:creationId xmlns:a16="http://schemas.microsoft.com/office/drawing/2014/main" id="{E5589764-F7D0-5D4D-91C6-CA0060335AE6}"/>
              </a:ext>
            </a:extLst>
          </p:cNvPr>
          <p:cNvSpPr>
            <a:spLocks noGrp="1"/>
          </p:cNvSpPr>
          <p:nvPr>
            <p:ph type="body" sz="quarter" idx="13"/>
          </p:nvPr>
        </p:nvSpPr>
        <p:spPr>
          <a:xfrm>
            <a:off x="2246664" y="4226496"/>
            <a:ext cx="3043238" cy="1059973"/>
          </a:xfrm>
          <a:prstGeom prst="rect">
            <a:avLst/>
          </a:prstGeom>
        </p:spPr>
        <p:txBody>
          <a:bodyPr>
            <a:noAutofit/>
          </a:bodyPr>
          <a:lstStyle>
            <a:lvl1pPr marL="0" indent="0">
              <a:buNone/>
              <a:defRPr sz="1800">
                <a:solidFill>
                  <a:schemeClr val="bg1"/>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a:t>Click to edit Master text styles</a:t>
            </a:r>
          </a:p>
        </p:txBody>
      </p:sp>
      <p:pic>
        <p:nvPicPr>
          <p:cNvPr id="15" name="Picture 14">
            <a:extLst>
              <a:ext uri="{FF2B5EF4-FFF2-40B4-BE49-F238E27FC236}">
                <a16:creationId xmlns:a16="http://schemas.microsoft.com/office/drawing/2014/main" id="{D18982F2-3F87-FD43-A7B6-5BF6E3444D5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3" name="Picture 2">
            <a:extLst>
              <a:ext uri="{FF2B5EF4-FFF2-40B4-BE49-F238E27FC236}">
                <a16:creationId xmlns:a16="http://schemas.microsoft.com/office/drawing/2014/main" id="{57B20B4C-F477-DF49-8E23-D39A0E2A3C74}"/>
              </a:ext>
            </a:extLst>
          </p:cNvPr>
          <p:cNvPicPr>
            <a:picLocks noChangeAspect="1"/>
          </p:cNvPicPr>
          <p:nvPr/>
        </p:nvPicPr>
        <p:blipFill>
          <a:blip r:embed="rId3"/>
          <a:stretch>
            <a:fillRect/>
          </a:stretch>
        </p:blipFill>
        <p:spPr>
          <a:xfrm>
            <a:off x="4705394" y="576527"/>
            <a:ext cx="9163243" cy="5484809"/>
          </a:xfrm>
          <a:prstGeom prst="rect">
            <a:avLst/>
          </a:prstGeom>
        </p:spPr>
      </p:pic>
    </p:spTree>
    <p:extLst>
      <p:ext uri="{BB962C8B-B14F-4D97-AF65-F5344CB8AC3E}">
        <p14:creationId xmlns:p14="http://schemas.microsoft.com/office/powerpoint/2010/main" val="1365349680"/>
      </p:ext>
    </p:extLst>
  </p:cSld>
  <p:clrMapOvr>
    <a:masterClrMapping/>
  </p:clrMapOvr>
  <p:extLst>
    <p:ext uri="{DCECCB84-F9BA-43D5-87BE-67443E8EF086}">
      <p15:sldGuideLst xmlns:p15="http://schemas.microsoft.com/office/powerpoint/2012/main">
        <p15:guide id="1" orient="horz" pos="2160">
          <p15:clr>
            <a:srgbClr val="FBAE40"/>
          </p15:clr>
        </p15:guide>
        <p15:guide id="2" pos="1028">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Purple_I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8D8E-975C-BE45-A1F4-3BB171BA975A}"/>
              </a:ext>
            </a:extLst>
          </p:cNvPr>
          <p:cNvSpPr>
            <a:spLocks noGrp="1"/>
          </p:cNvSpPr>
          <p:nvPr>
            <p:ph type="title"/>
          </p:nvPr>
        </p:nvSpPr>
        <p:spPr>
          <a:xfrm>
            <a:off x="838200" y="365125"/>
            <a:ext cx="10515600" cy="1325563"/>
          </a:xfrm>
          <a:prstGeom prst="rect">
            <a:avLst/>
          </a:prstGeom>
        </p:spPr>
        <p:txBody>
          <a:bodyPr anchor="ctr">
            <a:normAutofit/>
          </a:bodyPr>
          <a:lstStyle>
            <a:lvl1pPr>
              <a:defRPr sz="4000" b="1" i="0">
                <a:solidFill>
                  <a:schemeClr val="accent2"/>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2BD0A3-A373-E945-8307-A14589F401F0}"/>
              </a:ext>
            </a:extLst>
          </p:cNvPr>
          <p:cNvSpPr>
            <a:spLocks noGrp="1"/>
          </p:cNvSpPr>
          <p:nvPr>
            <p:ph idx="1"/>
          </p:nvPr>
        </p:nvSpPr>
        <p:spPr>
          <a:xfrm>
            <a:off x="838200" y="1825625"/>
            <a:ext cx="10515600" cy="4351338"/>
          </a:xfrm>
          <a:prstGeom prst="rect">
            <a:avLst/>
          </a:prstGeom>
        </p:spPr>
        <p:txBody>
          <a:bodyPr>
            <a:normAutofit/>
          </a:bodyPr>
          <a:lstStyle>
            <a:lvl1pPr marL="0" indent="0">
              <a:lnSpc>
                <a:spcPts val="2260"/>
              </a:lnSpc>
              <a:buClr>
                <a:schemeClr val="tx2"/>
              </a:buClr>
              <a:buNone/>
              <a:defRPr sz="1800">
                <a:solidFill>
                  <a:schemeClr val="accent6"/>
                </a:solidFill>
                <a:latin typeface="+mj-lt"/>
              </a:defRPr>
            </a:lvl1pPr>
            <a:lvl2pPr>
              <a:buClr>
                <a:schemeClr val="accent1"/>
              </a:buClr>
              <a:defRPr sz="1800">
                <a:solidFill>
                  <a:schemeClr val="accent6"/>
                </a:solidFill>
                <a:latin typeface="+mj-lt"/>
              </a:defRPr>
            </a:lvl2pPr>
            <a:lvl3pPr>
              <a:buClr>
                <a:schemeClr val="accent1"/>
              </a:buClr>
              <a:defRPr sz="1800">
                <a:solidFill>
                  <a:schemeClr val="accent6"/>
                </a:solidFill>
                <a:latin typeface="+mj-lt"/>
              </a:defRPr>
            </a:lvl3pPr>
            <a:lvl4pPr>
              <a:buClr>
                <a:schemeClr val="accent1"/>
              </a:buClr>
              <a:defRPr sz="1800">
                <a:solidFill>
                  <a:schemeClr val="accent6"/>
                </a:solidFill>
                <a:latin typeface="+mj-lt"/>
              </a:defRPr>
            </a:lvl4pPr>
            <a:lvl5pPr>
              <a:buClr>
                <a:schemeClr val="accent1"/>
              </a:buClr>
              <a:defRPr sz="1800">
                <a:solidFill>
                  <a:schemeClr val="accent6"/>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E4314A0-93C1-6A49-8D87-35487D4656A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6" name="Picture 5">
            <a:extLst>
              <a:ext uri="{FF2B5EF4-FFF2-40B4-BE49-F238E27FC236}">
                <a16:creationId xmlns:a16="http://schemas.microsoft.com/office/drawing/2014/main" id="{C4C3CC26-2DAF-CF49-AF0D-B5FE55CD7FA4}"/>
              </a:ext>
            </a:extLst>
          </p:cNvPr>
          <p:cNvPicPr>
            <a:picLocks noChangeAspect="1"/>
          </p:cNvPicPr>
          <p:nvPr/>
        </p:nvPicPr>
        <p:blipFill rotWithShape="1">
          <a:blip r:embed="rId3">
            <a:alphaModFix amt="25000"/>
          </a:blip>
          <a:srcRect t="20179" r="38017" b="22351"/>
          <a:stretch/>
        </p:blipFill>
        <p:spPr>
          <a:xfrm>
            <a:off x="3716567" y="1473200"/>
            <a:ext cx="8475434" cy="4703763"/>
          </a:xfrm>
          <a:prstGeom prst="rect">
            <a:avLst/>
          </a:prstGeom>
        </p:spPr>
      </p:pic>
    </p:spTree>
    <p:extLst>
      <p:ext uri="{BB962C8B-B14F-4D97-AF65-F5344CB8AC3E}">
        <p14:creationId xmlns:p14="http://schemas.microsoft.com/office/powerpoint/2010/main" val="25180843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rown_De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A43C93-9C2F-A74B-AD32-C96474CE8188}"/>
              </a:ext>
            </a:extLst>
          </p:cNvPr>
          <p:cNvSpPr/>
          <p:nvPr/>
        </p:nvSpPr>
        <p:spPr>
          <a:xfrm>
            <a:off x="1141498" y="840828"/>
            <a:ext cx="9909004" cy="517634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8">
            <a:extLst>
              <a:ext uri="{FF2B5EF4-FFF2-40B4-BE49-F238E27FC236}">
                <a16:creationId xmlns:a16="http://schemas.microsoft.com/office/drawing/2014/main" id="{0A847559-92E2-FE49-9506-8DB04B79C50C}"/>
              </a:ext>
            </a:extLst>
          </p:cNvPr>
          <p:cNvSpPr>
            <a:spLocks noGrp="1"/>
          </p:cNvSpPr>
          <p:nvPr>
            <p:ph type="body" sz="quarter" idx="11"/>
          </p:nvPr>
        </p:nvSpPr>
        <p:spPr>
          <a:xfrm>
            <a:off x="2227322" y="2985177"/>
            <a:ext cx="2981795"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pPr lvl="0"/>
            <a:r>
              <a:rPr lang="en-US" sz="4800">
                <a:solidFill>
                  <a:schemeClr val="bg1"/>
                </a:solidFill>
                <a:latin typeface="+mj-lt"/>
              </a:rPr>
              <a:t>Click to edit Master text styles</a:t>
            </a:r>
          </a:p>
        </p:txBody>
      </p:sp>
      <p:sp>
        <p:nvSpPr>
          <p:cNvPr id="11" name="Text Placeholder 22">
            <a:extLst>
              <a:ext uri="{FF2B5EF4-FFF2-40B4-BE49-F238E27FC236}">
                <a16:creationId xmlns:a16="http://schemas.microsoft.com/office/drawing/2014/main" id="{E5589764-F7D0-5D4D-91C6-CA0060335AE6}"/>
              </a:ext>
            </a:extLst>
          </p:cNvPr>
          <p:cNvSpPr>
            <a:spLocks noGrp="1"/>
          </p:cNvSpPr>
          <p:nvPr>
            <p:ph type="body" sz="quarter" idx="13"/>
          </p:nvPr>
        </p:nvSpPr>
        <p:spPr>
          <a:xfrm>
            <a:off x="2249807" y="4226496"/>
            <a:ext cx="3043238" cy="1059973"/>
          </a:xfrm>
          <a:prstGeom prst="rect">
            <a:avLst/>
          </a:prstGeom>
        </p:spPr>
        <p:txBody>
          <a:bodyPr>
            <a:noAutofit/>
          </a:bodyPr>
          <a:lstStyle>
            <a:lvl1pPr marL="0" indent="0">
              <a:buNone/>
              <a:defRPr sz="1800">
                <a:solidFill>
                  <a:schemeClr val="bg1"/>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a:t>Click to edit Master text styles</a:t>
            </a:r>
          </a:p>
        </p:txBody>
      </p:sp>
      <p:pic>
        <p:nvPicPr>
          <p:cNvPr id="15" name="Picture 14">
            <a:extLst>
              <a:ext uri="{FF2B5EF4-FFF2-40B4-BE49-F238E27FC236}">
                <a16:creationId xmlns:a16="http://schemas.microsoft.com/office/drawing/2014/main" id="{D18982F2-3F87-FD43-A7B6-5BF6E3444D5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3" name="Picture 2">
            <a:extLst>
              <a:ext uri="{FF2B5EF4-FFF2-40B4-BE49-F238E27FC236}">
                <a16:creationId xmlns:a16="http://schemas.microsoft.com/office/drawing/2014/main" id="{57B20B4C-F477-DF49-8E23-D39A0E2A3C74}"/>
              </a:ext>
            </a:extLst>
          </p:cNvPr>
          <p:cNvPicPr>
            <a:picLocks noChangeAspect="1"/>
          </p:cNvPicPr>
          <p:nvPr/>
        </p:nvPicPr>
        <p:blipFill rotWithShape="1">
          <a:blip r:embed="rId3"/>
          <a:srcRect l="27535" b="15086"/>
          <a:stretch/>
        </p:blipFill>
        <p:spPr>
          <a:xfrm rot="6839168">
            <a:off x="5693857" y="-269471"/>
            <a:ext cx="6640139" cy="4657416"/>
          </a:xfrm>
          <a:prstGeom prst="rect">
            <a:avLst/>
          </a:prstGeom>
        </p:spPr>
      </p:pic>
    </p:spTree>
    <p:extLst>
      <p:ext uri="{BB962C8B-B14F-4D97-AF65-F5344CB8AC3E}">
        <p14:creationId xmlns:p14="http://schemas.microsoft.com/office/powerpoint/2010/main" val="1310997983"/>
      </p:ext>
    </p:extLst>
  </p:cSld>
  <p:clrMapOvr>
    <a:masterClrMapping/>
  </p:clrMapOvr>
  <p:extLst>
    <p:ext uri="{DCECCB84-F9BA-43D5-87BE-67443E8EF086}">
      <p15:sldGuideLst xmlns:p15="http://schemas.microsoft.com/office/powerpoint/2012/main">
        <p15:guide id="1" orient="horz" pos="2160">
          <p15:clr>
            <a:srgbClr val="FBAE40"/>
          </p15:clr>
        </p15:guide>
        <p15:guide id="2" pos="1028">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Brown_I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8D8E-975C-BE45-A1F4-3BB171BA975A}"/>
              </a:ext>
            </a:extLst>
          </p:cNvPr>
          <p:cNvSpPr>
            <a:spLocks noGrp="1"/>
          </p:cNvSpPr>
          <p:nvPr>
            <p:ph type="title"/>
          </p:nvPr>
        </p:nvSpPr>
        <p:spPr>
          <a:xfrm>
            <a:off x="838200" y="365125"/>
            <a:ext cx="10515600" cy="1325563"/>
          </a:xfrm>
          <a:prstGeom prst="rect">
            <a:avLst/>
          </a:prstGeom>
        </p:spPr>
        <p:txBody>
          <a:bodyPr anchor="ctr">
            <a:normAutofit/>
          </a:bodyPr>
          <a:lstStyle>
            <a:lvl1pPr>
              <a:defRPr sz="4000" b="1" i="0">
                <a:solidFill>
                  <a:schemeClr val="accent5"/>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2BD0A3-A373-E945-8307-A14589F401F0}"/>
              </a:ext>
            </a:extLst>
          </p:cNvPr>
          <p:cNvSpPr>
            <a:spLocks noGrp="1"/>
          </p:cNvSpPr>
          <p:nvPr>
            <p:ph idx="1"/>
          </p:nvPr>
        </p:nvSpPr>
        <p:spPr>
          <a:xfrm>
            <a:off x="838200" y="1825625"/>
            <a:ext cx="10515600" cy="4351338"/>
          </a:xfrm>
          <a:prstGeom prst="rect">
            <a:avLst/>
          </a:prstGeom>
        </p:spPr>
        <p:txBody>
          <a:bodyPr>
            <a:normAutofit/>
          </a:bodyPr>
          <a:lstStyle>
            <a:lvl1pPr marL="0" indent="0">
              <a:lnSpc>
                <a:spcPts val="2260"/>
              </a:lnSpc>
              <a:buClr>
                <a:schemeClr val="tx2"/>
              </a:buClr>
              <a:buNone/>
              <a:defRPr sz="1800">
                <a:solidFill>
                  <a:schemeClr val="accent6"/>
                </a:solidFill>
                <a:latin typeface="+mj-lt"/>
              </a:defRPr>
            </a:lvl1pPr>
            <a:lvl2pPr>
              <a:buClr>
                <a:schemeClr val="accent5"/>
              </a:buClr>
              <a:defRPr sz="1800">
                <a:solidFill>
                  <a:schemeClr val="accent6"/>
                </a:solidFill>
                <a:latin typeface="+mj-lt"/>
              </a:defRPr>
            </a:lvl2pPr>
            <a:lvl3pPr>
              <a:buClr>
                <a:schemeClr val="accent5"/>
              </a:buClr>
              <a:defRPr sz="1800">
                <a:solidFill>
                  <a:schemeClr val="accent6"/>
                </a:solidFill>
                <a:latin typeface="+mj-lt"/>
              </a:defRPr>
            </a:lvl3pPr>
            <a:lvl4pPr>
              <a:buClr>
                <a:schemeClr val="accent5"/>
              </a:buClr>
              <a:defRPr sz="1800">
                <a:solidFill>
                  <a:schemeClr val="accent6"/>
                </a:solidFill>
                <a:latin typeface="+mj-lt"/>
              </a:defRPr>
            </a:lvl4pPr>
            <a:lvl5pPr>
              <a:buClr>
                <a:schemeClr val="accent5"/>
              </a:buClr>
              <a:defRPr sz="1800">
                <a:solidFill>
                  <a:schemeClr val="accent6"/>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E4314A0-93C1-6A49-8D87-35487D4656A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7" name="Picture 6">
            <a:extLst>
              <a:ext uri="{FF2B5EF4-FFF2-40B4-BE49-F238E27FC236}">
                <a16:creationId xmlns:a16="http://schemas.microsoft.com/office/drawing/2014/main" id="{DB7C2C34-3EEB-8A4F-B04F-3D27FBC1EBB2}"/>
              </a:ext>
            </a:extLst>
          </p:cNvPr>
          <p:cNvPicPr>
            <a:picLocks noChangeAspect="1"/>
          </p:cNvPicPr>
          <p:nvPr/>
        </p:nvPicPr>
        <p:blipFill rotWithShape="1">
          <a:blip r:embed="rId3">
            <a:alphaModFix amt="25000"/>
          </a:blip>
          <a:srcRect l="50237" t="32230" r="1" b="15086"/>
          <a:stretch/>
        </p:blipFill>
        <p:spPr>
          <a:xfrm rot="5992604">
            <a:off x="5692506" y="347834"/>
            <a:ext cx="6614358" cy="4191683"/>
          </a:xfrm>
          <a:prstGeom prst="rect">
            <a:avLst/>
          </a:prstGeom>
        </p:spPr>
      </p:pic>
    </p:spTree>
    <p:extLst>
      <p:ext uri="{BB962C8B-B14F-4D97-AF65-F5344CB8AC3E}">
        <p14:creationId xmlns:p14="http://schemas.microsoft.com/office/powerpoint/2010/main" val="3069542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Pink_Devi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A43C93-9C2F-A74B-AD32-C96474CE8188}"/>
              </a:ext>
            </a:extLst>
          </p:cNvPr>
          <p:cNvSpPr/>
          <p:nvPr/>
        </p:nvSpPr>
        <p:spPr>
          <a:xfrm>
            <a:off x="1141498" y="840828"/>
            <a:ext cx="9909004" cy="517634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8">
            <a:extLst>
              <a:ext uri="{FF2B5EF4-FFF2-40B4-BE49-F238E27FC236}">
                <a16:creationId xmlns:a16="http://schemas.microsoft.com/office/drawing/2014/main" id="{0A847559-92E2-FE49-9506-8DB04B79C50C}"/>
              </a:ext>
            </a:extLst>
          </p:cNvPr>
          <p:cNvSpPr>
            <a:spLocks noGrp="1"/>
          </p:cNvSpPr>
          <p:nvPr>
            <p:ph type="body" sz="quarter" idx="11"/>
          </p:nvPr>
        </p:nvSpPr>
        <p:spPr>
          <a:xfrm>
            <a:off x="2232542" y="2985177"/>
            <a:ext cx="2981795"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pPr lvl="0"/>
            <a:r>
              <a:rPr lang="en-US" sz="4800">
                <a:solidFill>
                  <a:schemeClr val="bg1"/>
                </a:solidFill>
                <a:latin typeface="+mj-lt"/>
              </a:rPr>
              <a:t>Click to edit Master text styles</a:t>
            </a:r>
          </a:p>
        </p:txBody>
      </p:sp>
      <p:sp>
        <p:nvSpPr>
          <p:cNvPr id="11" name="Text Placeholder 22">
            <a:extLst>
              <a:ext uri="{FF2B5EF4-FFF2-40B4-BE49-F238E27FC236}">
                <a16:creationId xmlns:a16="http://schemas.microsoft.com/office/drawing/2014/main" id="{E5589764-F7D0-5D4D-91C6-CA0060335AE6}"/>
              </a:ext>
            </a:extLst>
          </p:cNvPr>
          <p:cNvSpPr>
            <a:spLocks noGrp="1"/>
          </p:cNvSpPr>
          <p:nvPr>
            <p:ph type="body" sz="quarter" idx="13"/>
          </p:nvPr>
        </p:nvSpPr>
        <p:spPr>
          <a:xfrm>
            <a:off x="2255027" y="4226496"/>
            <a:ext cx="3043238" cy="1059973"/>
          </a:xfrm>
          <a:prstGeom prst="rect">
            <a:avLst/>
          </a:prstGeom>
        </p:spPr>
        <p:txBody>
          <a:bodyPr>
            <a:noAutofit/>
          </a:bodyPr>
          <a:lstStyle>
            <a:lvl1pPr marL="0" indent="0">
              <a:buNone/>
              <a:defRPr sz="1800">
                <a:solidFill>
                  <a:schemeClr val="bg1"/>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a:t>Click to edit Master text styles</a:t>
            </a:r>
          </a:p>
        </p:txBody>
      </p:sp>
      <p:pic>
        <p:nvPicPr>
          <p:cNvPr id="15" name="Picture 14">
            <a:extLst>
              <a:ext uri="{FF2B5EF4-FFF2-40B4-BE49-F238E27FC236}">
                <a16:creationId xmlns:a16="http://schemas.microsoft.com/office/drawing/2014/main" id="{D18982F2-3F87-FD43-A7B6-5BF6E3444D5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3" name="Picture 2">
            <a:extLst>
              <a:ext uri="{FF2B5EF4-FFF2-40B4-BE49-F238E27FC236}">
                <a16:creationId xmlns:a16="http://schemas.microsoft.com/office/drawing/2014/main" id="{3A698C31-7028-F74D-AF61-436B443CF823}"/>
              </a:ext>
            </a:extLst>
          </p:cNvPr>
          <p:cNvPicPr>
            <a:picLocks noChangeAspect="1"/>
          </p:cNvPicPr>
          <p:nvPr/>
        </p:nvPicPr>
        <p:blipFill>
          <a:blip r:embed="rId3"/>
          <a:stretch>
            <a:fillRect/>
          </a:stretch>
        </p:blipFill>
        <p:spPr>
          <a:xfrm>
            <a:off x="4128015" y="-1462338"/>
            <a:ext cx="9909004" cy="6482336"/>
          </a:xfrm>
          <a:prstGeom prst="rect">
            <a:avLst/>
          </a:prstGeom>
        </p:spPr>
      </p:pic>
    </p:spTree>
    <p:extLst>
      <p:ext uri="{BB962C8B-B14F-4D97-AF65-F5344CB8AC3E}">
        <p14:creationId xmlns:p14="http://schemas.microsoft.com/office/powerpoint/2010/main" val="4059780816"/>
      </p:ext>
    </p:extLst>
  </p:cSld>
  <p:clrMapOvr>
    <a:masterClrMapping/>
  </p:clrMapOvr>
  <p:extLst>
    <p:ext uri="{DCECCB84-F9BA-43D5-87BE-67443E8EF086}">
      <p15:sldGuideLst xmlns:p15="http://schemas.microsoft.com/office/powerpoint/2012/main">
        <p15:guide id="1" orient="horz" pos="2160">
          <p15:clr>
            <a:srgbClr val="FBAE40"/>
          </p15:clr>
        </p15:guide>
        <p15:guide id="2" pos="1028">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Pink_Inn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8D8E-975C-BE45-A1F4-3BB171BA975A}"/>
              </a:ext>
            </a:extLst>
          </p:cNvPr>
          <p:cNvSpPr>
            <a:spLocks noGrp="1"/>
          </p:cNvSpPr>
          <p:nvPr>
            <p:ph type="title"/>
          </p:nvPr>
        </p:nvSpPr>
        <p:spPr>
          <a:xfrm>
            <a:off x="838200" y="365125"/>
            <a:ext cx="10515600" cy="1325563"/>
          </a:xfrm>
          <a:prstGeom prst="rect">
            <a:avLst/>
          </a:prstGeom>
        </p:spPr>
        <p:txBody>
          <a:bodyPr anchor="ctr">
            <a:normAutofit/>
          </a:bodyPr>
          <a:lstStyle>
            <a:lvl1pPr>
              <a:defRPr sz="4000" b="1" i="0">
                <a:solidFill>
                  <a:schemeClr val="tx2"/>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2BD0A3-A373-E945-8307-A14589F401F0}"/>
              </a:ext>
            </a:extLst>
          </p:cNvPr>
          <p:cNvSpPr>
            <a:spLocks noGrp="1"/>
          </p:cNvSpPr>
          <p:nvPr>
            <p:ph idx="1"/>
          </p:nvPr>
        </p:nvSpPr>
        <p:spPr>
          <a:xfrm>
            <a:off x="838200" y="1825625"/>
            <a:ext cx="10515600" cy="4351338"/>
          </a:xfrm>
          <a:prstGeom prst="rect">
            <a:avLst/>
          </a:prstGeom>
        </p:spPr>
        <p:txBody>
          <a:bodyPr>
            <a:normAutofit/>
          </a:bodyPr>
          <a:lstStyle>
            <a:lvl1pPr marL="0" indent="0">
              <a:lnSpc>
                <a:spcPts val="2260"/>
              </a:lnSpc>
              <a:buClr>
                <a:schemeClr val="tx2"/>
              </a:buClr>
              <a:buNone/>
              <a:defRPr sz="1800">
                <a:solidFill>
                  <a:schemeClr val="accent6"/>
                </a:solidFill>
                <a:latin typeface="+mj-lt"/>
              </a:defRPr>
            </a:lvl1pPr>
            <a:lvl2pPr>
              <a:buClr>
                <a:schemeClr val="tx1"/>
              </a:buClr>
              <a:defRPr sz="1800">
                <a:solidFill>
                  <a:schemeClr val="accent6"/>
                </a:solidFill>
                <a:latin typeface="+mj-lt"/>
              </a:defRPr>
            </a:lvl2pPr>
            <a:lvl3pPr>
              <a:buClr>
                <a:schemeClr val="tx1"/>
              </a:buClr>
              <a:defRPr sz="1800">
                <a:solidFill>
                  <a:schemeClr val="accent6"/>
                </a:solidFill>
                <a:latin typeface="+mj-lt"/>
              </a:defRPr>
            </a:lvl3pPr>
            <a:lvl4pPr>
              <a:buClr>
                <a:schemeClr val="tx1"/>
              </a:buClr>
              <a:defRPr sz="1800">
                <a:solidFill>
                  <a:schemeClr val="accent6"/>
                </a:solidFill>
                <a:latin typeface="+mj-lt"/>
              </a:defRPr>
            </a:lvl4pPr>
            <a:lvl5pPr>
              <a:buClr>
                <a:schemeClr val="tx1"/>
              </a:buClr>
              <a:defRPr sz="1800">
                <a:solidFill>
                  <a:schemeClr val="accent6"/>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E4314A0-93C1-6A49-8D87-35487D4656A1}"/>
              </a:ext>
            </a:extLst>
          </p:cNvPr>
          <p:cNvPicPr>
            <a:picLocks noChangeAspect="1"/>
          </p:cNvPicPr>
          <p:nvPr/>
        </p:nvPicPr>
        <p:blipFill>
          <a:blip r:embed="rId2"/>
          <a:stretch>
            <a:fillRect/>
          </a:stretch>
        </p:blipFill>
        <p:spPr>
          <a:xfrm>
            <a:off x="10909508" y="6061336"/>
            <a:ext cx="1000177" cy="611950"/>
          </a:xfrm>
          <a:prstGeom prst="rect">
            <a:avLst/>
          </a:prstGeom>
        </p:spPr>
      </p:pic>
      <p:pic>
        <p:nvPicPr>
          <p:cNvPr id="9" name="Picture 8">
            <a:extLst>
              <a:ext uri="{FF2B5EF4-FFF2-40B4-BE49-F238E27FC236}">
                <a16:creationId xmlns:a16="http://schemas.microsoft.com/office/drawing/2014/main" id="{BF76C2C8-817F-7D49-ADA0-C79964B0B0C6}"/>
              </a:ext>
            </a:extLst>
          </p:cNvPr>
          <p:cNvPicPr>
            <a:picLocks noChangeAspect="1"/>
          </p:cNvPicPr>
          <p:nvPr/>
        </p:nvPicPr>
        <p:blipFill rotWithShape="1">
          <a:blip r:embed="rId3"/>
          <a:srcRect l="3393" t="52120" r="36355"/>
          <a:stretch/>
        </p:blipFill>
        <p:spPr>
          <a:xfrm rot="1942709" flipH="1">
            <a:off x="7309006" y="-762635"/>
            <a:ext cx="6130689" cy="5073379"/>
          </a:xfrm>
          <a:prstGeom prst="rect">
            <a:avLst/>
          </a:prstGeom>
        </p:spPr>
      </p:pic>
    </p:spTree>
    <p:extLst>
      <p:ext uri="{BB962C8B-B14F-4D97-AF65-F5344CB8AC3E}">
        <p14:creationId xmlns:p14="http://schemas.microsoft.com/office/powerpoint/2010/main" val="15048130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Plai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98D8E-975C-BE45-A1F4-3BB171BA975A}"/>
              </a:ext>
            </a:extLst>
          </p:cNvPr>
          <p:cNvSpPr>
            <a:spLocks noGrp="1"/>
          </p:cNvSpPr>
          <p:nvPr>
            <p:ph type="title"/>
          </p:nvPr>
        </p:nvSpPr>
        <p:spPr>
          <a:xfrm>
            <a:off x="838200" y="365125"/>
            <a:ext cx="10515600" cy="1325563"/>
          </a:xfrm>
          <a:prstGeom prst="rect">
            <a:avLst/>
          </a:prstGeom>
        </p:spPr>
        <p:txBody>
          <a:bodyPr anchor="ctr">
            <a:normAutofit/>
          </a:bodyPr>
          <a:lstStyle>
            <a:lvl1pPr>
              <a:defRPr sz="4000" b="1" i="0">
                <a:solidFill>
                  <a:schemeClr val="tx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02BD0A3-A373-E945-8307-A14589F401F0}"/>
              </a:ext>
            </a:extLst>
          </p:cNvPr>
          <p:cNvSpPr>
            <a:spLocks noGrp="1"/>
          </p:cNvSpPr>
          <p:nvPr>
            <p:ph idx="1"/>
          </p:nvPr>
        </p:nvSpPr>
        <p:spPr>
          <a:xfrm>
            <a:off x="838200" y="1825625"/>
            <a:ext cx="10515600" cy="4351338"/>
          </a:xfrm>
          <a:prstGeom prst="rect">
            <a:avLst/>
          </a:prstGeom>
        </p:spPr>
        <p:txBody>
          <a:bodyPr>
            <a:normAutofit/>
          </a:bodyPr>
          <a:lstStyle>
            <a:lvl1pPr marL="0" indent="0">
              <a:lnSpc>
                <a:spcPts val="2260"/>
              </a:lnSpc>
              <a:buClr>
                <a:schemeClr val="bg2"/>
              </a:buClr>
              <a:buNone/>
              <a:defRPr sz="1800">
                <a:solidFill>
                  <a:schemeClr val="accent6"/>
                </a:solidFill>
                <a:latin typeface="+mj-lt"/>
              </a:defRPr>
            </a:lvl1pPr>
            <a:lvl2pPr>
              <a:buClr>
                <a:schemeClr val="bg2"/>
              </a:buClr>
              <a:defRPr sz="1800">
                <a:solidFill>
                  <a:schemeClr val="accent6"/>
                </a:solidFill>
                <a:latin typeface="+mj-lt"/>
              </a:defRPr>
            </a:lvl2pPr>
            <a:lvl3pPr>
              <a:buClr>
                <a:schemeClr val="bg2"/>
              </a:buClr>
              <a:defRPr sz="1800">
                <a:solidFill>
                  <a:schemeClr val="accent6"/>
                </a:solidFill>
                <a:latin typeface="+mj-lt"/>
              </a:defRPr>
            </a:lvl3pPr>
            <a:lvl4pPr>
              <a:buClr>
                <a:schemeClr val="bg2"/>
              </a:buClr>
              <a:defRPr sz="1800">
                <a:solidFill>
                  <a:schemeClr val="accent6"/>
                </a:solidFill>
                <a:latin typeface="+mj-lt"/>
              </a:defRPr>
            </a:lvl4pPr>
            <a:lvl5pPr>
              <a:buClr>
                <a:schemeClr val="bg2"/>
              </a:buClr>
              <a:defRPr sz="1800">
                <a:solidFill>
                  <a:schemeClr val="accent6"/>
                </a:solidFill>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a:extLst>
              <a:ext uri="{FF2B5EF4-FFF2-40B4-BE49-F238E27FC236}">
                <a16:creationId xmlns:a16="http://schemas.microsoft.com/office/drawing/2014/main" id="{0E4314A0-93C1-6A49-8D87-35487D4656A1}"/>
              </a:ext>
            </a:extLst>
          </p:cNvPr>
          <p:cNvPicPr>
            <a:picLocks noChangeAspect="1"/>
          </p:cNvPicPr>
          <p:nvPr/>
        </p:nvPicPr>
        <p:blipFill>
          <a:blip r:embed="rId2"/>
          <a:stretch>
            <a:fillRect/>
          </a:stretch>
        </p:blipFill>
        <p:spPr>
          <a:xfrm>
            <a:off x="10909508" y="6061336"/>
            <a:ext cx="1000177" cy="611950"/>
          </a:xfrm>
          <a:prstGeom prst="rect">
            <a:avLst/>
          </a:prstGeom>
        </p:spPr>
      </p:pic>
    </p:spTree>
    <p:extLst>
      <p:ext uri="{BB962C8B-B14F-4D97-AF65-F5344CB8AC3E}">
        <p14:creationId xmlns:p14="http://schemas.microsoft.com/office/powerpoint/2010/main" val="9877823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lain Blu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4A43C93-9C2F-A74B-AD32-C96474CE8188}"/>
              </a:ext>
            </a:extLst>
          </p:cNvPr>
          <p:cNvSpPr/>
          <p:nvPr/>
        </p:nvSpPr>
        <p:spPr>
          <a:xfrm>
            <a:off x="1141498" y="840828"/>
            <a:ext cx="9909004" cy="517634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D18982F2-3F87-FD43-A7B6-5BF6E3444D51}"/>
              </a:ext>
            </a:extLst>
          </p:cNvPr>
          <p:cNvPicPr>
            <a:picLocks noChangeAspect="1"/>
          </p:cNvPicPr>
          <p:nvPr/>
        </p:nvPicPr>
        <p:blipFill>
          <a:blip r:embed="rId2"/>
          <a:stretch>
            <a:fillRect/>
          </a:stretch>
        </p:blipFill>
        <p:spPr>
          <a:xfrm>
            <a:off x="10909508" y="6061336"/>
            <a:ext cx="1000177" cy="611950"/>
          </a:xfrm>
          <a:prstGeom prst="rect">
            <a:avLst/>
          </a:prstGeom>
        </p:spPr>
      </p:pic>
    </p:spTree>
    <p:extLst>
      <p:ext uri="{BB962C8B-B14F-4D97-AF65-F5344CB8AC3E}">
        <p14:creationId xmlns:p14="http://schemas.microsoft.com/office/powerpoint/2010/main" val="2943061766"/>
      </p:ext>
    </p:extLst>
  </p:cSld>
  <p:clrMapOvr>
    <a:masterClrMapping/>
  </p:clrMapOvr>
  <p:extLst>
    <p:ext uri="{DCECCB84-F9BA-43D5-87BE-67443E8EF086}">
      <p15:sldGuideLst xmlns:p15="http://schemas.microsoft.com/office/powerpoint/2012/main">
        <p15:guide id="1" orient="horz" pos="2160">
          <p15:clr>
            <a:srgbClr val="FBAE40"/>
          </p15:clr>
        </p15:guide>
        <p15:guide id="2" pos="1028">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Media">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0D63B7-4743-C846-BB0C-9DC415B88964}"/>
              </a:ext>
            </a:extLst>
          </p:cNvPr>
          <p:cNvPicPr>
            <a:picLocks noChangeAspect="1"/>
          </p:cNvPicPr>
          <p:nvPr/>
        </p:nvPicPr>
        <p:blipFill>
          <a:blip r:embed="rId2"/>
          <a:stretch>
            <a:fillRect/>
          </a:stretch>
        </p:blipFill>
        <p:spPr>
          <a:xfrm>
            <a:off x="2704531" y="-1"/>
            <a:ext cx="9205154" cy="5267539"/>
          </a:xfrm>
          <a:prstGeom prst="rect">
            <a:avLst/>
          </a:prstGeom>
        </p:spPr>
      </p:pic>
      <p:pic>
        <p:nvPicPr>
          <p:cNvPr id="10" name="Picture 9">
            <a:extLst>
              <a:ext uri="{FF2B5EF4-FFF2-40B4-BE49-F238E27FC236}">
                <a16:creationId xmlns:a16="http://schemas.microsoft.com/office/drawing/2014/main" id="{0E4314A0-93C1-6A49-8D87-35487D4656A1}"/>
              </a:ext>
            </a:extLst>
          </p:cNvPr>
          <p:cNvPicPr>
            <a:picLocks noChangeAspect="1"/>
          </p:cNvPicPr>
          <p:nvPr/>
        </p:nvPicPr>
        <p:blipFill>
          <a:blip r:embed="rId3"/>
          <a:stretch>
            <a:fillRect/>
          </a:stretch>
        </p:blipFill>
        <p:spPr>
          <a:xfrm>
            <a:off x="10909508" y="6061336"/>
            <a:ext cx="1000177" cy="611950"/>
          </a:xfrm>
          <a:prstGeom prst="rect">
            <a:avLst/>
          </a:prstGeom>
        </p:spPr>
      </p:pic>
      <p:sp>
        <p:nvSpPr>
          <p:cNvPr id="6" name="Rectangle 5">
            <a:extLst>
              <a:ext uri="{FF2B5EF4-FFF2-40B4-BE49-F238E27FC236}">
                <a16:creationId xmlns:a16="http://schemas.microsoft.com/office/drawing/2014/main" id="{60546B8D-B45A-B042-AA5C-E1514BF8ED85}"/>
              </a:ext>
            </a:extLst>
          </p:cNvPr>
          <p:cNvSpPr/>
          <p:nvPr/>
        </p:nvSpPr>
        <p:spPr>
          <a:xfrm>
            <a:off x="1141498" y="840828"/>
            <a:ext cx="9909004" cy="517634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Media Placeholder 4">
            <a:extLst>
              <a:ext uri="{FF2B5EF4-FFF2-40B4-BE49-F238E27FC236}">
                <a16:creationId xmlns:a16="http://schemas.microsoft.com/office/drawing/2014/main" id="{6AE0AC8C-F6A7-3444-97C1-3B1E6016B777}"/>
              </a:ext>
            </a:extLst>
          </p:cNvPr>
          <p:cNvSpPr>
            <a:spLocks noGrp="1"/>
          </p:cNvSpPr>
          <p:nvPr>
            <p:ph type="media" sz="quarter" idx="10"/>
          </p:nvPr>
        </p:nvSpPr>
        <p:spPr>
          <a:xfrm>
            <a:off x="1141498" y="840827"/>
            <a:ext cx="9888452" cy="5164191"/>
          </a:xfrm>
          <a:prstGeom prst="rect">
            <a:avLst/>
          </a:prstGeom>
        </p:spPr>
        <p:txBody>
          <a:bodyPr/>
          <a:lstStyle/>
          <a:p>
            <a:r>
              <a:rPr lang="en-US"/>
              <a:t>Click icon to add media</a:t>
            </a:r>
          </a:p>
        </p:txBody>
      </p:sp>
    </p:spTree>
    <p:extLst>
      <p:ext uri="{BB962C8B-B14F-4D97-AF65-F5344CB8AC3E}">
        <p14:creationId xmlns:p14="http://schemas.microsoft.com/office/powerpoint/2010/main" val="4072629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B503C3-1377-44A7-A1B8-6CBF6D565F3B}"/>
              </a:ext>
            </a:extLst>
          </p:cNvPr>
          <p:cNvSpPr/>
          <p:nvPr userDrawn="1"/>
        </p:nvSpPr>
        <p:spPr>
          <a:xfrm rot="16200000">
            <a:off x="-2678851" y="2677341"/>
            <a:ext cx="6843680" cy="1488998"/>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2">
            <a:extLst>
              <a:ext uri="{FF2B5EF4-FFF2-40B4-BE49-F238E27FC236}">
                <a16:creationId xmlns:a16="http://schemas.microsoft.com/office/drawing/2014/main" id="{85A57C86-544C-4352-A97C-914E163ED0A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82120" y="5949280"/>
            <a:ext cx="1682932" cy="774019"/>
          </a:xfrm>
          <a:prstGeom prst="rect">
            <a:avLst/>
          </a:prstGeom>
          <a:noFill/>
          <a:ln w="9525" cap="flat">
            <a:no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7965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Whi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E4314A0-93C1-6A49-8D87-35487D4656A1}"/>
              </a:ext>
            </a:extLst>
          </p:cNvPr>
          <p:cNvPicPr>
            <a:picLocks noChangeAspect="1"/>
          </p:cNvPicPr>
          <p:nvPr/>
        </p:nvPicPr>
        <p:blipFill>
          <a:blip r:embed="rId2"/>
          <a:stretch>
            <a:fillRect/>
          </a:stretch>
        </p:blipFill>
        <p:spPr>
          <a:xfrm>
            <a:off x="10909508" y="6061336"/>
            <a:ext cx="1000177" cy="611950"/>
          </a:xfrm>
          <a:prstGeom prst="rect">
            <a:avLst/>
          </a:prstGeom>
        </p:spPr>
      </p:pic>
    </p:spTree>
    <p:extLst>
      <p:ext uri="{BB962C8B-B14F-4D97-AF65-F5344CB8AC3E}">
        <p14:creationId xmlns:p14="http://schemas.microsoft.com/office/powerpoint/2010/main" val="38782824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DCFB273-2ACE-9A48-8690-07432D70BD79}"/>
              </a:ext>
            </a:extLst>
          </p:cNvPr>
          <p:cNvSpPr/>
          <p:nvPr/>
        </p:nvSpPr>
        <p:spPr>
          <a:xfrm>
            <a:off x="0" y="0"/>
            <a:ext cx="12192000" cy="6858000"/>
          </a:xfrm>
          <a:prstGeom prst="rect">
            <a:avLst/>
          </a:prstGeom>
          <a:solidFill>
            <a:srgbClr val="212C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dirty="0"/>
          </a:p>
        </p:txBody>
      </p:sp>
      <p:pic>
        <p:nvPicPr>
          <p:cNvPr id="13" name="Picture 12">
            <a:extLst>
              <a:ext uri="{FF2B5EF4-FFF2-40B4-BE49-F238E27FC236}">
                <a16:creationId xmlns:a16="http://schemas.microsoft.com/office/drawing/2014/main" id="{167BE01D-1B28-3845-9BA6-D26BBDA4AE84}"/>
              </a:ext>
            </a:extLst>
          </p:cNvPr>
          <p:cNvPicPr>
            <a:picLocks noChangeAspect="1"/>
          </p:cNvPicPr>
          <p:nvPr/>
        </p:nvPicPr>
        <p:blipFill rotWithShape="1">
          <a:blip r:embed="rId2"/>
          <a:srcRect l="50356" b="45335"/>
          <a:stretch/>
        </p:blipFill>
        <p:spPr>
          <a:xfrm>
            <a:off x="6137820" y="369160"/>
            <a:ext cx="5835893" cy="6499473"/>
          </a:xfrm>
          <a:prstGeom prst="rect">
            <a:avLst/>
          </a:prstGeom>
        </p:spPr>
      </p:pic>
      <p:sp>
        <p:nvSpPr>
          <p:cNvPr id="3" name="Text Placeholder 2">
            <a:extLst>
              <a:ext uri="{FF2B5EF4-FFF2-40B4-BE49-F238E27FC236}">
                <a16:creationId xmlns:a16="http://schemas.microsoft.com/office/drawing/2014/main" id="{893B60AC-3A3B-634D-A88E-17FAFF530209}"/>
              </a:ext>
            </a:extLst>
          </p:cNvPr>
          <p:cNvSpPr>
            <a:spLocks noGrp="1"/>
          </p:cNvSpPr>
          <p:nvPr>
            <p:ph type="body" sz="quarter" idx="12"/>
          </p:nvPr>
        </p:nvSpPr>
        <p:spPr>
          <a:xfrm>
            <a:off x="1520825" y="3086100"/>
            <a:ext cx="4168775" cy="1775814"/>
          </a:xfrm>
          <a:prstGeom prst="rect">
            <a:avLst/>
          </a:prstGeom>
        </p:spPr>
        <p:txBody>
          <a:bodyPr/>
          <a:lstStyle>
            <a:lvl1pPr marL="0" indent="0">
              <a:buNone/>
              <a:defRPr sz="4800">
                <a:solidFill>
                  <a:schemeClr val="bg1"/>
                </a:solidFill>
                <a:latin typeface="+mj-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4" name="Picture 3" descr="Text, logo&#10;&#10;Description automatically generated">
            <a:extLst>
              <a:ext uri="{FF2B5EF4-FFF2-40B4-BE49-F238E27FC236}">
                <a16:creationId xmlns:a16="http://schemas.microsoft.com/office/drawing/2014/main" id="{322D720F-8B80-4892-953A-510A5EE3AA12}"/>
              </a:ext>
            </a:extLst>
          </p:cNvPr>
          <p:cNvPicPr>
            <a:picLocks noChangeAspect="1"/>
          </p:cNvPicPr>
          <p:nvPr/>
        </p:nvPicPr>
        <p:blipFill>
          <a:blip r:embed="rId3"/>
          <a:stretch>
            <a:fillRect/>
          </a:stretch>
        </p:blipFill>
        <p:spPr>
          <a:xfrm>
            <a:off x="-73844" y="-829393"/>
            <a:ext cx="4019837" cy="4019837"/>
          </a:xfrm>
          <a:prstGeom prst="rect">
            <a:avLst/>
          </a:prstGeom>
        </p:spPr>
      </p:pic>
    </p:spTree>
    <p:extLst>
      <p:ext uri="{BB962C8B-B14F-4D97-AF65-F5344CB8AC3E}">
        <p14:creationId xmlns:p14="http://schemas.microsoft.com/office/powerpoint/2010/main" val="20195618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_LightBlue_Inner">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CF8C1C13-9263-4908-8F60-DAB68920030A}"/>
              </a:ext>
            </a:extLst>
          </p:cNvPr>
          <p:cNvSpPr/>
          <p:nvPr userDrawn="1"/>
        </p:nvSpPr>
        <p:spPr>
          <a:xfrm flipH="1">
            <a:off x="0" y="-91439"/>
            <a:ext cx="12192000" cy="838200"/>
          </a:xfrm>
          <a:prstGeom prst="rect">
            <a:avLst/>
          </a:prstGeom>
          <a:solidFill>
            <a:srgbClr val="F2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786C3303-32BF-4E6E-9283-191C3402034A}"/>
              </a:ext>
            </a:extLst>
          </p:cNvPr>
          <p:cNvCxnSpPr>
            <a:cxnSpLocks/>
          </p:cNvCxnSpPr>
          <p:nvPr userDrawn="1"/>
        </p:nvCxnSpPr>
        <p:spPr>
          <a:xfrm flipH="1">
            <a:off x="-28172" y="746760"/>
            <a:ext cx="12220172" cy="0"/>
          </a:xfrm>
          <a:prstGeom prst="line">
            <a:avLst/>
          </a:prstGeom>
          <a:ln w="12700">
            <a:solidFill>
              <a:srgbClr val="E3D5D3"/>
            </a:solidFill>
          </a:ln>
        </p:spPr>
        <p:style>
          <a:lnRef idx="1">
            <a:schemeClr val="accent1"/>
          </a:lnRef>
          <a:fillRef idx="0">
            <a:schemeClr val="accent1"/>
          </a:fillRef>
          <a:effectRef idx="0">
            <a:schemeClr val="accent1"/>
          </a:effectRef>
          <a:fontRef idx="minor">
            <a:schemeClr val="tx1"/>
          </a:fontRef>
        </p:style>
      </p:cxnSp>
      <p:pic>
        <p:nvPicPr>
          <p:cNvPr id="23" name="Picture 22" descr="Text, logo&#10;&#10;Description automatically generated">
            <a:extLst>
              <a:ext uri="{FF2B5EF4-FFF2-40B4-BE49-F238E27FC236}">
                <a16:creationId xmlns:a16="http://schemas.microsoft.com/office/drawing/2014/main" id="{6DE147D9-D7AE-49A3-8A65-4597DEFB5F12}"/>
              </a:ext>
            </a:extLst>
          </p:cNvPr>
          <p:cNvPicPr>
            <a:picLocks noChangeAspect="1"/>
          </p:cNvPicPr>
          <p:nvPr userDrawn="1"/>
        </p:nvPicPr>
        <p:blipFill rotWithShape="1">
          <a:blip r:embed="rId2"/>
          <a:srcRect t="19122" b="21000"/>
          <a:stretch/>
        </p:blipFill>
        <p:spPr>
          <a:xfrm>
            <a:off x="129909" y="60011"/>
            <a:ext cx="1010194" cy="604875"/>
          </a:xfrm>
          <a:prstGeom prst="rect">
            <a:avLst/>
          </a:prstGeom>
        </p:spPr>
      </p:pic>
      <p:sp>
        <p:nvSpPr>
          <p:cNvPr id="24" name="Text Placeholder 8">
            <a:extLst>
              <a:ext uri="{FF2B5EF4-FFF2-40B4-BE49-F238E27FC236}">
                <a16:creationId xmlns:a16="http://schemas.microsoft.com/office/drawing/2014/main" id="{D2CCD9F0-820D-4A25-9B99-4F915AA572AD}"/>
              </a:ext>
            </a:extLst>
          </p:cNvPr>
          <p:cNvSpPr>
            <a:spLocks noGrp="1"/>
          </p:cNvSpPr>
          <p:nvPr>
            <p:ph type="body" sz="quarter" idx="10" hasCustomPrompt="1"/>
          </p:nvPr>
        </p:nvSpPr>
        <p:spPr>
          <a:xfrm>
            <a:off x="1365113" y="171259"/>
            <a:ext cx="5709314" cy="488632"/>
          </a:xfrm>
          <a:prstGeom prst="rect">
            <a:avLst/>
          </a:prstGeom>
        </p:spPr>
        <p:txBody>
          <a:bodyPr/>
          <a:lstStyle>
            <a:lvl1pPr marL="0" indent="0">
              <a:buNone/>
              <a:defRPr sz="3200" b="1"/>
            </a:lvl1pPr>
          </a:lstStyle>
          <a:p>
            <a:r>
              <a:rPr lang="en-US" sz="2800" dirty="0">
                <a:solidFill>
                  <a:srgbClr val="D1A5A5"/>
                </a:solidFill>
              </a:rPr>
              <a:t>Title</a:t>
            </a:r>
          </a:p>
        </p:txBody>
      </p:sp>
    </p:spTree>
    <p:extLst>
      <p:ext uri="{BB962C8B-B14F-4D97-AF65-F5344CB8AC3E}">
        <p14:creationId xmlns:p14="http://schemas.microsoft.com/office/powerpoint/2010/main" val="3228100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2_LightBlue_Inner">
    <p:spTree>
      <p:nvGrpSpPr>
        <p:cNvPr id="1" name=""/>
        <p:cNvGrpSpPr/>
        <p:nvPr/>
      </p:nvGrpSpPr>
      <p:grpSpPr>
        <a:xfrm>
          <a:off x="0" y="0"/>
          <a:ext cx="0" cy="0"/>
          <a:chOff x="0" y="0"/>
          <a:chExt cx="0" cy="0"/>
        </a:xfrm>
      </p:grpSpPr>
      <p:sp>
        <p:nvSpPr>
          <p:cNvPr id="30" name="Title 29">
            <a:extLst>
              <a:ext uri="{FF2B5EF4-FFF2-40B4-BE49-F238E27FC236}">
                <a16:creationId xmlns:a16="http://schemas.microsoft.com/office/drawing/2014/main" id="{CE89448C-DE9A-4FDF-B1F1-E52425FCD016}"/>
              </a:ext>
            </a:extLst>
          </p:cNvPr>
          <p:cNvSpPr>
            <a:spLocks noGrp="1"/>
          </p:cNvSpPr>
          <p:nvPr>
            <p:ph type="title"/>
          </p:nvPr>
        </p:nvSpPr>
        <p:spPr>
          <a:xfrm>
            <a:off x="1337069" y="1203325"/>
            <a:ext cx="9784879" cy="549275"/>
          </a:xfrm>
          <a:prstGeom prst="rect">
            <a:avLst/>
          </a:prstGeom>
        </p:spPr>
        <p:txBody>
          <a:bodyPr/>
          <a:lstStyle>
            <a:lvl1pPr>
              <a:defRPr sz="3600" b="0">
                <a:latin typeface="+mn-lt"/>
              </a:defRPr>
            </a:lvl1pPr>
          </a:lstStyle>
          <a:p>
            <a:r>
              <a:rPr lang="en-US" dirty="0"/>
              <a:t>Click to edit Master title style</a:t>
            </a:r>
          </a:p>
        </p:txBody>
      </p:sp>
      <p:sp>
        <p:nvSpPr>
          <p:cNvPr id="12" name="Rectangle 11">
            <a:extLst>
              <a:ext uri="{FF2B5EF4-FFF2-40B4-BE49-F238E27FC236}">
                <a16:creationId xmlns:a16="http://schemas.microsoft.com/office/drawing/2014/main" id="{F41AEC63-5007-4CB5-BC30-0ADDEAB4E60D}"/>
              </a:ext>
            </a:extLst>
          </p:cNvPr>
          <p:cNvSpPr/>
          <p:nvPr userDrawn="1"/>
        </p:nvSpPr>
        <p:spPr>
          <a:xfrm flipH="1">
            <a:off x="0" y="-1"/>
            <a:ext cx="12192000" cy="746761"/>
          </a:xfrm>
          <a:prstGeom prst="rect">
            <a:avLst/>
          </a:prstGeom>
          <a:solidFill>
            <a:srgbClr val="F2E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3" name="Picture 12" descr="Text, logo&#10;&#10;Description automatically generated">
            <a:extLst>
              <a:ext uri="{FF2B5EF4-FFF2-40B4-BE49-F238E27FC236}">
                <a16:creationId xmlns:a16="http://schemas.microsoft.com/office/drawing/2014/main" id="{6454B1DF-7857-4FE6-B530-A60504E1B62C}"/>
              </a:ext>
            </a:extLst>
          </p:cNvPr>
          <p:cNvPicPr>
            <a:picLocks noChangeAspect="1"/>
          </p:cNvPicPr>
          <p:nvPr userDrawn="1"/>
        </p:nvPicPr>
        <p:blipFill rotWithShape="1">
          <a:blip r:embed="rId2"/>
          <a:srcRect t="19122" b="21000"/>
          <a:stretch/>
        </p:blipFill>
        <p:spPr>
          <a:xfrm>
            <a:off x="129909" y="60011"/>
            <a:ext cx="1010194" cy="604875"/>
          </a:xfrm>
          <a:prstGeom prst="rect">
            <a:avLst/>
          </a:prstGeom>
        </p:spPr>
      </p:pic>
      <p:sp>
        <p:nvSpPr>
          <p:cNvPr id="14" name="Text Placeholder 8">
            <a:extLst>
              <a:ext uri="{FF2B5EF4-FFF2-40B4-BE49-F238E27FC236}">
                <a16:creationId xmlns:a16="http://schemas.microsoft.com/office/drawing/2014/main" id="{664A0247-3AD2-4558-BC91-E9CACF4943E3}"/>
              </a:ext>
            </a:extLst>
          </p:cNvPr>
          <p:cNvSpPr>
            <a:spLocks noGrp="1"/>
          </p:cNvSpPr>
          <p:nvPr>
            <p:ph type="body" sz="quarter" idx="10" hasCustomPrompt="1"/>
          </p:nvPr>
        </p:nvSpPr>
        <p:spPr>
          <a:xfrm>
            <a:off x="1365113" y="171259"/>
            <a:ext cx="5709314" cy="488632"/>
          </a:xfrm>
          <a:prstGeom prst="rect">
            <a:avLst/>
          </a:prstGeom>
        </p:spPr>
        <p:txBody>
          <a:bodyPr/>
          <a:lstStyle>
            <a:lvl1pPr marL="0" indent="0">
              <a:buNone/>
              <a:defRPr sz="3200" b="1"/>
            </a:lvl1pPr>
          </a:lstStyle>
          <a:p>
            <a:r>
              <a:rPr lang="en-US" sz="2800" dirty="0">
                <a:solidFill>
                  <a:srgbClr val="D1A5A5"/>
                </a:solidFill>
              </a:rPr>
              <a:t>Title</a:t>
            </a:r>
          </a:p>
        </p:txBody>
      </p:sp>
      <p:cxnSp>
        <p:nvCxnSpPr>
          <p:cNvPr id="16" name="Straight Connector 15">
            <a:extLst>
              <a:ext uri="{FF2B5EF4-FFF2-40B4-BE49-F238E27FC236}">
                <a16:creationId xmlns:a16="http://schemas.microsoft.com/office/drawing/2014/main" id="{FA5517E7-55D9-4D3F-9E93-F1402B853C19}"/>
              </a:ext>
            </a:extLst>
          </p:cNvPr>
          <p:cNvCxnSpPr>
            <a:cxnSpLocks/>
          </p:cNvCxnSpPr>
          <p:nvPr userDrawn="1"/>
        </p:nvCxnSpPr>
        <p:spPr>
          <a:xfrm flipH="1">
            <a:off x="-28172" y="746760"/>
            <a:ext cx="12220172" cy="0"/>
          </a:xfrm>
          <a:prstGeom prst="line">
            <a:avLst/>
          </a:prstGeom>
          <a:ln w="12700">
            <a:solidFill>
              <a:srgbClr val="E3D5D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6832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E437C3A-3805-47C4-9EB6-4A273C4EDF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9" name="Text Placeholder 18">
            <a:extLst>
              <a:ext uri="{FF2B5EF4-FFF2-40B4-BE49-F238E27FC236}">
                <a16:creationId xmlns:a16="http://schemas.microsoft.com/office/drawing/2014/main" id="{BBBF68C3-4A96-5E4C-9AC9-7A371044C837}"/>
              </a:ext>
            </a:extLst>
          </p:cNvPr>
          <p:cNvSpPr>
            <a:spLocks noGrp="1"/>
          </p:cNvSpPr>
          <p:nvPr>
            <p:ph type="body" sz="quarter" idx="11"/>
          </p:nvPr>
        </p:nvSpPr>
        <p:spPr>
          <a:xfrm>
            <a:off x="625334" y="2539350"/>
            <a:ext cx="5538214" cy="1241319"/>
          </a:xfrm>
          <a:prstGeom prst="rect">
            <a:avLst/>
          </a:prstGeom>
        </p:spPr>
        <p:txBody>
          <a:bodyPr>
            <a:noAutofit/>
          </a:bodyPr>
          <a:lstStyle>
            <a:lvl1pPr marL="0" indent="0">
              <a:lnSpc>
                <a:spcPts val="4000"/>
              </a:lnSpc>
              <a:buNone/>
              <a:defRPr sz="4500">
                <a:solidFill>
                  <a:schemeClr val="bg1"/>
                </a:solidFill>
                <a:latin typeface="+mj-lt"/>
                <a:cs typeface="Arial" panose="020B0604020202020204" pitchFamily="34" charset="0"/>
              </a:defRPr>
            </a:lvl1pPr>
            <a:lvl2pPr marL="457200" indent="0">
              <a:buNone/>
              <a:defRPr sz="4500">
                <a:solidFill>
                  <a:schemeClr val="bg1"/>
                </a:solidFill>
                <a:latin typeface="+mj-lt"/>
                <a:cs typeface="Arial" panose="020B0604020202020204" pitchFamily="34" charset="0"/>
              </a:defRPr>
            </a:lvl2pPr>
            <a:lvl3pPr marL="914400" indent="0">
              <a:buNone/>
              <a:defRPr sz="4500">
                <a:solidFill>
                  <a:schemeClr val="bg1"/>
                </a:solidFill>
                <a:latin typeface="+mj-lt"/>
                <a:cs typeface="Arial" panose="020B0604020202020204" pitchFamily="34" charset="0"/>
              </a:defRPr>
            </a:lvl3pPr>
            <a:lvl4pPr marL="1371600" indent="0">
              <a:buNone/>
              <a:defRPr sz="4500">
                <a:solidFill>
                  <a:schemeClr val="bg1"/>
                </a:solidFill>
                <a:latin typeface="+mj-lt"/>
                <a:cs typeface="Arial" panose="020B0604020202020204" pitchFamily="34" charset="0"/>
              </a:defRPr>
            </a:lvl4pPr>
            <a:lvl5pPr marL="1828800" indent="0">
              <a:buNone/>
              <a:defRPr sz="4500">
                <a:solidFill>
                  <a:schemeClr val="bg1"/>
                </a:solidFill>
                <a:latin typeface="+mj-lt"/>
                <a:cs typeface="Arial" panose="020B0604020202020204" pitchFamily="34" charset="0"/>
              </a:defRPr>
            </a:lvl5pPr>
          </a:lstStyle>
          <a:p>
            <a:endParaRPr lang="en-US" sz="4800" dirty="0">
              <a:solidFill>
                <a:schemeClr val="bg1"/>
              </a:solidFill>
              <a:latin typeface="+mj-lt"/>
            </a:endParaRPr>
          </a:p>
        </p:txBody>
      </p:sp>
      <p:sp>
        <p:nvSpPr>
          <p:cNvPr id="23" name="Text Placeholder 22">
            <a:extLst>
              <a:ext uri="{FF2B5EF4-FFF2-40B4-BE49-F238E27FC236}">
                <a16:creationId xmlns:a16="http://schemas.microsoft.com/office/drawing/2014/main" id="{714867E4-BD83-9A44-A22F-4F0F4357F9D5}"/>
              </a:ext>
            </a:extLst>
          </p:cNvPr>
          <p:cNvSpPr>
            <a:spLocks noGrp="1"/>
          </p:cNvSpPr>
          <p:nvPr>
            <p:ph type="body" sz="quarter" idx="13"/>
          </p:nvPr>
        </p:nvSpPr>
        <p:spPr>
          <a:xfrm>
            <a:off x="643717" y="3979734"/>
            <a:ext cx="3043238" cy="1059973"/>
          </a:xfrm>
          <a:prstGeom prst="rect">
            <a:avLst/>
          </a:prstGeom>
        </p:spPr>
        <p:txBody>
          <a:bodyPr>
            <a:noAutofit/>
          </a:bodyPr>
          <a:lstStyle>
            <a:lvl1pPr marL="0" indent="0">
              <a:buNone/>
              <a:defRPr sz="1800">
                <a:solidFill>
                  <a:schemeClr val="tx2"/>
                </a:solidFill>
                <a:latin typeface="+mj-lt"/>
              </a:defRPr>
            </a:lvl1pPr>
            <a:lvl2pPr marL="457200" indent="0">
              <a:buNone/>
              <a:defRPr sz="1800">
                <a:solidFill>
                  <a:schemeClr val="tx2"/>
                </a:solidFill>
                <a:latin typeface="+mj-lt"/>
              </a:defRPr>
            </a:lvl2pPr>
            <a:lvl3pPr marL="914400" indent="0">
              <a:buNone/>
              <a:defRPr sz="1800">
                <a:solidFill>
                  <a:schemeClr val="tx2"/>
                </a:solidFill>
                <a:latin typeface="+mj-lt"/>
              </a:defRPr>
            </a:lvl3pPr>
            <a:lvl4pPr marL="1371600" indent="0">
              <a:buNone/>
              <a:defRPr sz="1800">
                <a:solidFill>
                  <a:schemeClr val="tx2"/>
                </a:solidFill>
                <a:latin typeface="+mj-lt"/>
              </a:defRPr>
            </a:lvl4pPr>
            <a:lvl5pPr marL="1828800" indent="0">
              <a:buNone/>
              <a:defRPr sz="1800">
                <a:solidFill>
                  <a:schemeClr val="tx2"/>
                </a:solidFill>
                <a:latin typeface="+mj-lt"/>
              </a:defRPr>
            </a:lvl5pPr>
          </a:lstStyle>
          <a:p>
            <a:pPr lvl="0"/>
            <a:r>
              <a:rPr lang="en-US" dirty="0"/>
              <a:t>Click to edit Master text styles</a:t>
            </a:r>
          </a:p>
        </p:txBody>
      </p:sp>
      <p:pic>
        <p:nvPicPr>
          <p:cNvPr id="3" name="Picture 2">
            <a:extLst>
              <a:ext uri="{FF2B5EF4-FFF2-40B4-BE49-F238E27FC236}">
                <a16:creationId xmlns:a16="http://schemas.microsoft.com/office/drawing/2014/main" id="{52B1C3B2-D537-45A8-8D1C-A301664FE90F}"/>
              </a:ext>
            </a:extLst>
          </p:cNvPr>
          <p:cNvPicPr>
            <a:picLocks noChangeAspect="1"/>
          </p:cNvPicPr>
          <p:nvPr userDrawn="1"/>
        </p:nvPicPr>
        <p:blipFill>
          <a:blip r:embed="rId3"/>
          <a:stretch>
            <a:fillRect/>
          </a:stretch>
        </p:blipFill>
        <p:spPr>
          <a:xfrm>
            <a:off x="-146769" y="-736395"/>
            <a:ext cx="3741485" cy="3741485"/>
          </a:xfrm>
          <a:prstGeom prst="rect">
            <a:avLst/>
          </a:prstGeom>
        </p:spPr>
      </p:pic>
      <p:pic>
        <p:nvPicPr>
          <p:cNvPr id="12" name="Picture 11" descr="A picture containing text, candelabrum&#10;&#10;Description automatically generated">
            <a:extLst>
              <a:ext uri="{FF2B5EF4-FFF2-40B4-BE49-F238E27FC236}">
                <a16:creationId xmlns:a16="http://schemas.microsoft.com/office/drawing/2014/main" id="{49C20284-E7BE-48D8-B579-C703FA502237}"/>
              </a:ext>
            </a:extLst>
          </p:cNvPr>
          <p:cNvPicPr>
            <a:picLocks noChangeAspect="1"/>
          </p:cNvPicPr>
          <p:nvPr userDrawn="1"/>
        </p:nvPicPr>
        <p:blipFill rotWithShape="1">
          <a:blip r:embed="rId4"/>
          <a:srcRect l="49917" b="49012"/>
          <a:stretch/>
        </p:blipFill>
        <p:spPr>
          <a:xfrm rot="21011861">
            <a:off x="4331067" y="3662049"/>
            <a:ext cx="4629858" cy="3496746"/>
          </a:xfrm>
          <a:prstGeom prst="rect">
            <a:avLst/>
          </a:prstGeom>
        </p:spPr>
      </p:pic>
    </p:spTree>
    <p:extLst>
      <p:ext uri="{BB962C8B-B14F-4D97-AF65-F5344CB8AC3E}">
        <p14:creationId xmlns:p14="http://schemas.microsoft.com/office/powerpoint/2010/main" val="1572101978"/>
      </p:ext>
    </p:extLst>
  </p:cSld>
  <p:clrMapOvr>
    <a:masterClrMapping/>
  </p:clrMapOvr>
  <p:extLst>
    <p:ext uri="{DCECCB84-F9BA-43D5-87BE-67443E8EF086}">
      <p15:sldGuideLst xmlns:p15="http://schemas.microsoft.com/office/powerpoint/2012/main">
        <p15:guide id="1" orient="horz" pos="2160">
          <p15:clr>
            <a:srgbClr val="FBAE40"/>
          </p15:clr>
        </p15:guide>
        <p15:guide id="2" pos="105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081DE-097C-4A28-B303-0CBFE4271A16}"/>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C7ABF82-6012-4A69-9952-5E380CFE7F4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FFA44FE7-7803-42CC-913D-126B48A338C8}"/>
              </a:ext>
            </a:extLst>
          </p:cNvPr>
          <p:cNvSpPr>
            <a:spLocks noGrp="1"/>
          </p:cNvSpPr>
          <p:nvPr>
            <p:ph type="dt" sz="half" idx="10"/>
          </p:nvPr>
        </p:nvSpPr>
        <p:spPr>
          <a:xfrm>
            <a:off x="838200" y="6356352"/>
            <a:ext cx="2743200" cy="365125"/>
          </a:xfrm>
          <a:prstGeom prst="rect">
            <a:avLst/>
          </a:prstGeom>
        </p:spPr>
        <p:txBody>
          <a:bodyPr/>
          <a:lstStyle/>
          <a:p>
            <a:fld id="{EC55419B-783C-4992-8106-D5A99105A676}" type="datetimeFigureOut">
              <a:rPr lang="en-US" smtClean="0"/>
              <a:t>6/2/2022</a:t>
            </a:fld>
            <a:endParaRPr lang="en-US"/>
          </a:p>
        </p:txBody>
      </p:sp>
      <p:sp>
        <p:nvSpPr>
          <p:cNvPr id="5" name="Footer Placeholder 4">
            <a:extLst>
              <a:ext uri="{FF2B5EF4-FFF2-40B4-BE49-F238E27FC236}">
                <a16:creationId xmlns:a16="http://schemas.microsoft.com/office/drawing/2014/main" id="{66DE61A5-67F4-45DD-AF1C-C2FF11F074D5}"/>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063CF81-EC24-4DBF-86FE-9B356ED523CA}"/>
              </a:ext>
            </a:extLst>
          </p:cNvPr>
          <p:cNvSpPr>
            <a:spLocks noGrp="1"/>
          </p:cNvSpPr>
          <p:nvPr>
            <p:ph type="sldNum" sz="quarter" idx="12"/>
          </p:nvPr>
        </p:nvSpPr>
        <p:spPr>
          <a:xfrm>
            <a:off x="8610600" y="6356352"/>
            <a:ext cx="2743200" cy="365125"/>
          </a:xfrm>
          <a:prstGeom prst="rect">
            <a:avLst/>
          </a:prstGeom>
        </p:spPr>
        <p:txBody>
          <a:bodyPr/>
          <a:lstStyle/>
          <a:p>
            <a:fld id="{7A98881F-3C28-4305-A518-A201FAE6D04F}" type="slidenum">
              <a:rPr lang="en-US" smtClean="0"/>
              <a:t>‹#›</a:t>
            </a:fld>
            <a:endParaRPr lang="en-US"/>
          </a:p>
        </p:txBody>
      </p:sp>
      <p:sp>
        <p:nvSpPr>
          <p:cNvPr id="8" name="Rectangle 7">
            <a:extLst>
              <a:ext uri="{FF2B5EF4-FFF2-40B4-BE49-F238E27FC236}">
                <a16:creationId xmlns:a16="http://schemas.microsoft.com/office/drawing/2014/main" id="{7A2EBB51-025F-4265-AB9C-929DC1684244}"/>
              </a:ext>
            </a:extLst>
          </p:cNvPr>
          <p:cNvSpPr/>
          <p:nvPr userDrawn="1"/>
        </p:nvSpPr>
        <p:spPr>
          <a:xfrm>
            <a:off x="10469145" y="6327826"/>
            <a:ext cx="1349795" cy="5575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5310A9B-2F3E-42BD-B626-4361F11C515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69145" y="6334973"/>
            <a:ext cx="1297130" cy="508707"/>
          </a:xfrm>
          <a:prstGeom prst="rect">
            <a:avLst/>
          </a:prstGeom>
        </p:spPr>
      </p:pic>
    </p:spTree>
    <p:extLst>
      <p:ext uri="{BB962C8B-B14F-4D97-AF65-F5344CB8AC3E}">
        <p14:creationId xmlns:p14="http://schemas.microsoft.com/office/powerpoint/2010/main" val="1192255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9F55FC-40C5-46F1-ABB9-1A82EFA813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DE7ACCB-2837-4A9D-AA18-4C8D4AF1C4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85E786-0274-44C6-81C5-59469ED6C188}"/>
              </a:ext>
            </a:extLst>
          </p:cNvPr>
          <p:cNvSpPr>
            <a:spLocks noGrp="1"/>
          </p:cNvSpPr>
          <p:nvPr>
            <p:ph type="dt" sz="half" idx="10"/>
          </p:nvPr>
        </p:nvSpPr>
        <p:spPr>
          <a:xfrm>
            <a:off x="838200" y="6356352"/>
            <a:ext cx="2743200" cy="365125"/>
          </a:xfrm>
          <a:prstGeom prst="rect">
            <a:avLst/>
          </a:prstGeom>
        </p:spPr>
        <p:txBody>
          <a:bodyPr/>
          <a:lstStyle/>
          <a:p>
            <a:fld id="{EC55419B-783C-4992-8106-D5A99105A676}" type="datetimeFigureOut">
              <a:rPr lang="en-US" smtClean="0"/>
              <a:t>6/2/2022</a:t>
            </a:fld>
            <a:endParaRPr lang="en-US"/>
          </a:p>
        </p:txBody>
      </p:sp>
      <p:sp>
        <p:nvSpPr>
          <p:cNvPr id="5" name="Footer Placeholder 4">
            <a:extLst>
              <a:ext uri="{FF2B5EF4-FFF2-40B4-BE49-F238E27FC236}">
                <a16:creationId xmlns:a16="http://schemas.microsoft.com/office/drawing/2014/main" id="{6DF16C4B-838E-4118-910A-B348D7EE9DBD}"/>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A373B6F-D623-445B-94C0-A119559C8F7A}"/>
              </a:ext>
            </a:extLst>
          </p:cNvPr>
          <p:cNvSpPr>
            <a:spLocks noGrp="1"/>
          </p:cNvSpPr>
          <p:nvPr>
            <p:ph type="sldNum" sz="quarter" idx="12"/>
          </p:nvPr>
        </p:nvSpPr>
        <p:spPr>
          <a:xfrm>
            <a:off x="8610600" y="6356352"/>
            <a:ext cx="2743200" cy="365125"/>
          </a:xfrm>
          <a:prstGeom prst="rect">
            <a:avLst/>
          </a:prstGeom>
        </p:spPr>
        <p:txBody>
          <a:bodyPr/>
          <a:lstStyle/>
          <a:p>
            <a:fld id="{7A98881F-3C28-4305-A518-A201FAE6D04F}" type="slidenum">
              <a:rPr lang="en-US" smtClean="0"/>
              <a:t>‹#›</a:t>
            </a:fld>
            <a:endParaRPr lang="en-US"/>
          </a:p>
        </p:txBody>
      </p:sp>
      <p:sp>
        <p:nvSpPr>
          <p:cNvPr id="10" name="Rectangle 9">
            <a:extLst>
              <a:ext uri="{FF2B5EF4-FFF2-40B4-BE49-F238E27FC236}">
                <a16:creationId xmlns:a16="http://schemas.microsoft.com/office/drawing/2014/main" id="{3C0A95FF-F3EE-4F8E-B5A0-04DFBBF8355F}"/>
              </a:ext>
            </a:extLst>
          </p:cNvPr>
          <p:cNvSpPr/>
          <p:nvPr userDrawn="1"/>
        </p:nvSpPr>
        <p:spPr>
          <a:xfrm rot="16200000">
            <a:off x="-3192518" y="3191009"/>
            <a:ext cx="6843680" cy="461666"/>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a:extLst>
              <a:ext uri="{FF2B5EF4-FFF2-40B4-BE49-F238E27FC236}">
                <a16:creationId xmlns:a16="http://schemas.microsoft.com/office/drawing/2014/main" id="{AEED2D5D-E61E-4152-875D-60420D2D14F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82120" y="5949280"/>
            <a:ext cx="1682932" cy="774019"/>
          </a:xfrm>
          <a:prstGeom prst="rect">
            <a:avLst/>
          </a:prstGeom>
          <a:noFill/>
          <a:ln w="9525" cap="flat">
            <a:no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07916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76B6E-8261-438B-B5BA-726C05971DEE}"/>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3C32DDB8-9528-406D-B245-69F965CC676A}"/>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0DBAFE8-0D29-4FCA-8069-FFA121CFF5F8}"/>
              </a:ext>
            </a:extLst>
          </p:cNvPr>
          <p:cNvSpPr>
            <a:spLocks noGrp="1"/>
          </p:cNvSpPr>
          <p:nvPr>
            <p:ph type="dt" sz="half" idx="10"/>
          </p:nvPr>
        </p:nvSpPr>
        <p:spPr>
          <a:xfrm>
            <a:off x="838200" y="6356352"/>
            <a:ext cx="2743200" cy="365125"/>
          </a:xfrm>
          <a:prstGeom prst="rect">
            <a:avLst/>
          </a:prstGeom>
        </p:spPr>
        <p:txBody>
          <a:bodyPr/>
          <a:lstStyle/>
          <a:p>
            <a:fld id="{EC55419B-783C-4992-8106-D5A99105A676}" type="datetimeFigureOut">
              <a:rPr lang="en-US" smtClean="0"/>
              <a:t>6/2/2022</a:t>
            </a:fld>
            <a:endParaRPr lang="en-US"/>
          </a:p>
        </p:txBody>
      </p:sp>
      <p:sp>
        <p:nvSpPr>
          <p:cNvPr id="5" name="Footer Placeholder 4">
            <a:extLst>
              <a:ext uri="{FF2B5EF4-FFF2-40B4-BE49-F238E27FC236}">
                <a16:creationId xmlns:a16="http://schemas.microsoft.com/office/drawing/2014/main" id="{3BC9239C-5301-4764-B90C-6A973FCF5171}"/>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015BA98-FB1E-4916-9588-83EB2D4E59C5}"/>
              </a:ext>
            </a:extLst>
          </p:cNvPr>
          <p:cNvSpPr>
            <a:spLocks noGrp="1"/>
          </p:cNvSpPr>
          <p:nvPr>
            <p:ph type="sldNum" sz="quarter" idx="12"/>
          </p:nvPr>
        </p:nvSpPr>
        <p:spPr>
          <a:xfrm>
            <a:off x="8610600" y="6356352"/>
            <a:ext cx="2743200" cy="365125"/>
          </a:xfrm>
          <a:prstGeom prst="rect">
            <a:avLst/>
          </a:prstGeom>
        </p:spPr>
        <p:txBody>
          <a:bodyPr/>
          <a:lstStyle/>
          <a:p>
            <a:fld id="{7A98881F-3C28-4305-A518-A201FAE6D04F}" type="slidenum">
              <a:rPr lang="en-US" smtClean="0"/>
              <a:t>‹#›</a:t>
            </a:fld>
            <a:endParaRPr lang="en-US"/>
          </a:p>
        </p:txBody>
      </p:sp>
    </p:spTree>
    <p:extLst>
      <p:ext uri="{BB962C8B-B14F-4D97-AF65-F5344CB8AC3E}">
        <p14:creationId xmlns:p14="http://schemas.microsoft.com/office/powerpoint/2010/main" val="27345171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D6EB6-5C3B-49E3-9522-60A0D0B1EB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53930D-9B61-4DB6-ADC9-E96860B02C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E9A1E60-416B-4283-920F-C29A588618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0F934C1-6663-4A06-8A07-D468C68BA4F6}"/>
              </a:ext>
            </a:extLst>
          </p:cNvPr>
          <p:cNvSpPr>
            <a:spLocks noGrp="1"/>
          </p:cNvSpPr>
          <p:nvPr>
            <p:ph type="dt" sz="half" idx="10"/>
          </p:nvPr>
        </p:nvSpPr>
        <p:spPr>
          <a:xfrm>
            <a:off x="838200" y="6356352"/>
            <a:ext cx="2743200" cy="365125"/>
          </a:xfrm>
          <a:prstGeom prst="rect">
            <a:avLst/>
          </a:prstGeom>
        </p:spPr>
        <p:txBody>
          <a:bodyPr/>
          <a:lstStyle/>
          <a:p>
            <a:fld id="{EC55419B-783C-4992-8106-D5A99105A676}" type="datetimeFigureOut">
              <a:rPr lang="en-US" smtClean="0"/>
              <a:t>6/2/2022</a:t>
            </a:fld>
            <a:endParaRPr lang="en-US"/>
          </a:p>
        </p:txBody>
      </p:sp>
      <p:sp>
        <p:nvSpPr>
          <p:cNvPr id="6" name="Footer Placeholder 5">
            <a:extLst>
              <a:ext uri="{FF2B5EF4-FFF2-40B4-BE49-F238E27FC236}">
                <a16:creationId xmlns:a16="http://schemas.microsoft.com/office/drawing/2014/main" id="{121D068F-DB2B-417A-9CE5-8568D148D37B}"/>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DF772E-C233-4C22-A8AE-858E09DC0B7A}"/>
              </a:ext>
            </a:extLst>
          </p:cNvPr>
          <p:cNvSpPr>
            <a:spLocks noGrp="1"/>
          </p:cNvSpPr>
          <p:nvPr>
            <p:ph type="sldNum" sz="quarter" idx="12"/>
          </p:nvPr>
        </p:nvSpPr>
        <p:spPr>
          <a:xfrm>
            <a:off x="8610600" y="6356352"/>
            <a:ext cx="2743200" cy="365125"/>
          </a:xfrm>
          <a:prstGeom prst="rect">
            <a:avLst/>
          </a:prstGeom>
        </p:spPr>
        <p:txBody>
          <a:bodyPr/>
          <a:lstStyle/>
          <a:p>
            <a:fld id="{7A98881F-3C28-4305-A518-A201FAE6D04F}" type="slidenum">
              <a:rPr lang="en-US" smtClean="0"/>
              <a:t>‹#›</a:t>
            </a:fld>
            <a:endParaRPr lang="en-US"/>
          </a:p>
        </p:txBody>
      </p:sp>
    </p:spTree>
    <p:extLst>
      <p:ext uri="{BB962C8B-B14F-4D97-AF65-F5344CB8AC3E}">
        <p14:creationId xmlns:p14="http://schemas.microsoft.com/office/powerpoint/2010/main" val="887523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735D8-FD70-451D-BE24-83A5AD5A19D9}"/>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8D00A3-A1FD-4FF4-868D-4A00B2186A7A}"/>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A9BDDC8-8D41-4F9F-B672-F12BFD515BA8}"/>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A1CCA4-F0DE-4538-89B5-B55928900BDE}"/>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302794B-77DF-4815-A868-F8B4F3C4ECC9}"/>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37550B-FC72-4ACF-BD3A-3B14AE256375}"/>
              </a:ext>
            </a:extLst>
          </p:cNvPr>
          <p:cNvSpPr>
            <a:spLocks noGrp="1"/>
          </p:cNvSpPr>
          <p:nvPr>
            <p:ph type="dt" sz="half" idx="10"/>
          </p:nvPr>
        </p:nvSpPr>
        <p:spPr>
          <a:xfrm>
            <a:off x="838200" y="6356352"/>
            <a:ext cx="2743200" cy="365125"/>
          </a:xfrm>
          <a:prstGeom prst="rect">
            <a:avLst/>
          </a:prstGeom>
        </p:spPr>
        <p:txBody>
          <a:bodyPr/>
          <a:lstStyle/>
          <a:p>
            <a:fld id="{EC55419B-783C-4992-8106-D5A99105A676}" type="datetimeFigureOut">
              <a:rPr lang="en-US" smtClean="0"/>
              <a:t>6/2/2022</a:t>
            </a:fld>
            <a:endParaRPr lang="en-US"/>
          </a:p>
        </p:txBody>
      </p:sp>
      <p:sp>
        <p:nvSpPr>
          <p:cNvPr id="8" name="Footer Placeholder 7">
            <a:extLst>
              <a:ext uri="{FF2B5EF4-FFF2-40B4-BE49-F238E27FC236}">
                <a16:creationId xmlns:a16="http://schemas.microsoft.com/office/drawing/2014/main" id="{5F73C8BF-7D26-4118-8D02-1DB742DC59D8}"/>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F644EF8E-CABC-489C-A24D-80757A40E398}"/>
              </a:ext>
            </a:extLst>
          </p:cNvPr>
          <p:cNvSpPr>
            <a:spLocks noGrp="1"/>
          </p:cNvSpPr>
          <p:nvPr>
            <p:ph type="sldNum" sz="quarter" idx="12"/>
          </p:nvPr>
        </p:nvSpPr>
        <p:spPr>
          <a:xfrm>
            <a:off x="8610600" y="6356352"/>
            <a:ext cx="2743200" cy="365125"/>
          </a:xfrm>
          <a:prstGeom prst="rect">
            <a:avLst/>
          </a:prstGeom>
        </p:spPr>
        <p:txBody>
          <a:bodyPr/>
          <a:lstStyle/>
          <a:p>
            <a:fld id="{7A98881F-3C28-4305-A518-A201FAE6D04F}" type="slidenum">
              <a:rPr lang="en-US" smtClean="0"/>
              <a:t>‹#›</a:t>
            </a:fld>
            <a:endParaRPr lang="en-US"/>
          </a:p>
        </p:txBody>
      </p:sp>
    </p:spTree>
    <p:extLst>
      <p:ext uri="{BB962C8B-B14F-4D97-AF65-F5344CB8AC3E}">
        <p14:creationId xmlns:p14="http://schemas.microsoft.com/office/powerpoint/2010/main" val="3271584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12FF1-1440-446E-BA67-2708B67042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BCF06D-D65C-4C98-80A5-7843C2B07B63}"/>
              </a:ext>
            </a:extLst>
          </p:cNvPr>
          <p:cNvSpPr>
            <a:spLocks noGrp="1"/>
          </p:cNvSpPr>
          <p:nvPr>
            <p:ph type="dt" sz="half" idx="10"/>
          </p:nvPr>
        </p:nvSpPr>
        <p:spPr>
          <a:xfrm>
            <a:off x="838200" y="6356352"/>
            <a:ext cx="2743200" cy="365125"/>
          </a:xfrm>
          <a:prstGeom prst="rect">
            <a:avLst/>
          </a:prstGeom>
        </p:spPr>
        <p:txBody>
          <a:bodyPr/>
          <a:lstStyle/>
          <a:p>
            <a:fld id="{EC55419B-783C-4992-8106-D5A99105A676}" type="datetimeFigureOut">
              <a:rPr lang="en-US" smtClean="0"/>
              <a:t>6/2/2022</a:t>
            </a:fld>
            <a:endParaRPr lang="en-US"/>
          </a:p>
        </p:txBody>
      </p:sp>
      <p:sp>
        <p:nvSpPr>
          <p:cNvPr id="4" name="Footer Placeholder 3">
            <a:extLst>
              <a:ext uri="{FF2B5EF4-FFF2-40B4-BE49-F238E27FC236}">
                <a16:creationId xmlns:a16="http://schemas.microsoft.com/office/drawing/2014/main" id="{C289DE35-FE32-4B81-A1E4-3E2EFCE5DFEC}"/>
              </a:ext>
            </a:extLst>
          </p:cNvPr>
          <p:cNvSpPr>
            <a:spLocks noGrp="1"/>
          </p:cNvSpPr>
          <p:nvPr>
            <p:ph type="ftr" sz="quarter" idx="11"/>
          </p:nvPr>
        </p:nvSpPr>
        <p:spPr>
          <a:xfrm>
            <a:off x="4038600" y="6356352"/>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6812E52-A8DB-4A3C-9906-4D92E71A722F}"/>
              </a:ext>
            </a:extLst>
          </p:cNvPr>
          <p:cNvSpPr>
            <a:spLocks noGrp="1"/>
          </p:cNvSpPr>
          <p:nvPr>
            <p:ph type="sldNum" sz="quarter" idx="12"/>
          </p:nvPr>
        </p:nvSpPr>
        <p:spPr>
          <a:xfrm>
            <a:off x="8610600" y="6356352"/>
            <a:ext cx="2743200" cy="365125"/>
          </a:xfrm>
          <a:prstGeom prst="rect">
            <a:avLst/>
          </a:prstGeom>
        </p:spPr>
        <p:txBody>
          <a:bodyPr/>
          <a:lstStyle/>
          <a:p>
            <a:fld id="{7A98881F-3C28-4305-A518-A201FAE6D04F}" type="slidenum">
              <a:rPr lang="en-US" smtClean="0"/>
              <a:t>‹#›</a:t>
            </a:fld>
            <a:endParaRPr lang="en-US"/>
          </a:p>
        </p:txBody>
      </p:sp>
    </p:spTree>
    <p:extLst>
      <p:ext uri="{BB962C8B-B14F-4D97-AF65-F5344CB8AC3E}">
        <p14:creationId xmlns:p14="http://schemas.microsoft.com/office/powerpoint/2010/main" val="32715564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C29FA36-AB49-4456-8F11-12971A52DD1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B3113BD-D9A1-4962-8917-39A34275B1E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987603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83712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 id="2147483708" r:id="rId13"/>
    <p:sldLayoutId id="2147483709" r:id="rId14"/>
    <p:sldLayoutId id="2147483710" r:id="rId15"/>
    <p:sldLayoutId id="2147483711" r:id="rId16"/>
    <p:sldLayoutId id="2147483712" r:id="rId17"/>
    <p:sldLayoutId id="2147483713" r:id="rId18"/>
    <p:sldLayoutId id="2147483715" r:id="rId19"/>
    <p:sldLayoutId id="2147483716" r:id="rId20"/>
    <p:sldLayoutId id="2147483717"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26.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32.xml"/><Relationship Id="rId5" Type="http://schemas.openxmlformats.org/officeDocument/2006/relationships/image" Target="../media/image33.png"/><Relationship Id="rId4" Type="http://schemas.openxmlformats.org/officeDocument/2006/relationships/image" Target="../media/image29.sv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7" Type="http://schemas.microsoft.com/office/2007/relationships/hdphoto" Target="../media/hdphoto3.wdp"/><Relationship Id="rId2" Type="http://schemas.openxmlformats.org/officeDocument/2006/relationships/notesSlide" Target="../notesSlides/notesSlide10.xml"/><Relationship Id="rId1" Type="http://schemas.openxmlformats.org/officeDocument/2006/relationships/slideLayout" Target="../slideLayouts/slideLayout30.xml"/><Relationship Id="rId6" Type="http://schemas.openxmlformats.org/officeDocument/2006/relationships/image" Target="../media/image25.png"/><Relationship Id="rId5" Type="http://schemas.openxmlformats.org/officeDocument/2006/relationships/image" Target="../media/image26.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1.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14.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7.jpg"/><Relationship Id="rId7"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3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1.jpg"/><Relationship Id="rId7"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32.xml"/><Relationship Id="rId6" Type="http://schemas.openxmlformats.org/officeDocument/2006/relationships/image" Target="../media/image43.png"/><Relationship Id="rId5" Type="http://schemas.openxmlformats.org/officeDocument/2006/relationships/image" Target="../media/image42.png"/><Relationship Id="rId10" Type="http://schemas.openxmlformats.org/officeDocument/2006/relationships/image" Target="../media/image36.png"/><Relationship Id="rId4" Type="http://schemas.openxmlformats.org/officeDocument/2006/relationships/image" Target="../media/image39.png"/><Relationship Id="rId9" Type="http://schemas.openxmlformats.org/officeDocument/2006/relationships/image" Target="../media/image14.png"/></Relationships>
</file>

<file path=ppt/slides/_rels/slide19.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6.jpg"/><Relationship Id="rId7"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32.xml"/><Relationship Id="rId6" Type="http://schemas.openxmlformats.org/officeDocument/2006/relationships/image" Target="../media/image43.png"/><Relationship Id="rId5" Type="http://schemas.openxmlformats.org/officeDocument/2006/relationships/image" Target="../media/image39.png"/><Relationship Id="rId10" Type="http://schemas.openxmlformats.org/officeDocument/2006/relationships/image" Target="../media/image36.png"/><Relationship Id="rId4" Type="http://schemas.openxmlformats.org/officeDocument/2006/relationships/image" Target="../media/image47.png"/><Relationship Id="rId9"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30.xml"/><Relationship Id="rId6" Type="http://schemas.microsoft.com/office/2007/relationships/hdphoto" Target="../media/hdphoto3.wdp"/><Relationship Id="rId5" Type="http://schemas.openxmlformats.org/officeDocument/2006/relationships/image" Target="../media/image25.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2.xml"/><Relationship Id="rId6" Type="http://schemas.openxmlformats.org/officeDocument/2006/relationships/image" Target="../media/image48.jpeg"/><Relationship Id="rId5" Type="http://schemas.openxmlformats.org/officeDocument/2006/relationships/image" Target="../media/image45.pn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5.png"/><Relationship Id="rId7" Type="http://schemas.openxmlformats.org/officeDocument/2006/relationships/image" Target="../media/image50.svg"/><Relationship Id="rId2" Type="http://schemas.openxmlformats.org/officeDocument/2006/relationships/notesSlide" Target="../notesSlides/notesSlide16.xml"/><Relationship Id="rId1" Type="http://schemas.openxmlformats.org/officeDocument/2006/relationships/slideLayout" Target="../slideLayouts/slideLayout3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5.png"/><Relationship Id="rId7" Type="http://schemas.openxmlformats.org/officeDocument/2006/relationships/image" Target="../media/image52.svg"/><Relationship Id="rId2" Type="http://schemas.openxmlformats.org/officeDocument/2006/relationships/notesSlide" Target="../notesSlides/notesSlide17.xml"/><Relationship Id="rId1" Type="http://schemas.openxmlformats.org/officeDocument/2006/relationships/slideLayout" Target="../slideLayouts/slideLayout32.xml"/><Relationship Id="rId6" Type="http://schemas.openxmlformats.org/officeDocument/2006/relationships/image" Target="../media/image51.png"/><Relationship Id="rId5" Type="http://schemas.openxmlformats.org/officeDocument/2006/relationships/image" Target="../media/image48.jpe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5.png"/><Relationship Id="rId7" Type="http://schemas.openxmlformats.org/officeDocument/2006/relationships/image" Target="../media/image54.svg"/><Relationship Id="rId2" Type="http://schemas.openxmlformats.org/officeDocument/2006/relationships/notesSlide" Target="../notesSlides/notesSlide18.xml"/><Relationship Id="rId1" Type="http://schemas.openxmlformats.org/officeDocument/2006/relationships/slideLayout" Target="../slideLayouts/slideLayout32.xml"/><Relationship Id="rId6" Type="http://schemas.openxmlformats.org/officeDocument/2006/relationships/image" Target="../media/image53.png"/><Relationship Id="rId5" Type="http://schemas.openxmlformats.org/officeDocument/2006/relationships/image" Target="../media/image48.jpe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5.png"/><Relationship Id="rId7" Type="http://schemas.openxmlformats.org/officeDocument/2006/relationships/image" Target="../media/image50.svg"/><Relationship Id="rId2" Type="http://schemas.openxmlformats.org/officeDocument/2006/relationships/notesSlide" Target="../notesSlides/notesSlide19.xml"/><Relationship Id="rId1" Type="http://schemas.openxmlformats.org/officeDocument/2006/relationships/slideLayout" Target="../slideLayouts/slideLayout32.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14.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5.png"/><Relationship Id="rId7" Type="http://schemas.openxmlformats.org/officeDocument/2006/relationships/image" Target="../media/image56.svg"/><Relationship Id="rId2" Type="http://schemas.openxmlformats.org/officeDocument/2006/relationships/notesSlide" Target="../notesSlides/notesSlide20.xml"/><Relationship Id="rId1" Type="http://schemas.openxmlformats.org/officeDocument/2006/relationships/slideLayout" Target="../slideLayouts/slideLayout32.xml"/><Relationship Id="rId6" Type="http://schemas.openxmlformats.org/officeDocument/2006/relationships/image" Target="../media/image55.png"/><Relationship Id="rId5" Type="http://schemas.openxmlformats.org/officeDocument/2006/relationships/image" Target="../media/image48.jpe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5.png"/><Relationship Id="rId7" Type="http://schemas.openxmlformats.org/officeDocument/2006/relationships/image" Target="../media/image58.svg"/><Relationship Id="rId2" Type="http://schemas.openxmlformats.org/officeDocument/2006/relationships/notesSlide" Target="../notesSlides/notesSlide21.xml"/><Relationship Id="rId1" Type="http://schemas.openxmlformats.org/officeDocument/2006/relationships/slideLayout" Target="../slideLayouts/slideLayout32.xml"/><Relationship Id="rId6" Type="http://schemas.openxmlformats.org/officeDocument/2006/relationships/image" Target="../media/image57.png"/><Relationship Id="rId5" Type="http://schemas.openxmlformats.org/officeDocument/2006/relationships/image" Target="../media/image48.jpe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5.png"/><Relationship Id="rId7" Type="http://schemas.openxmlformats.org/officeDocument/2006/relationships/image" Target="../media/image60.svg"/><Relationship Id="rId2" Type="http://schemas.openxmlformats.org/officeDocument/2006/relationships/notesSlide" Target="../notesSlides/notesSlide22.xml"/><Relationship Id="rId1" Type="http://schemas.openxmlformats.org/officeDocument/2006/relationships/slideLayout" Target="../slideLayouts/slideLayout32.xml"/><Relationship Id="rId6" Type="http://schemas.openxmlformats.org/officeDocument/2006/relationships/image" Target="../media/image59.png"/><Relationship Id="rId5" Type="http://schemas.openxmlformats.org/officeDocument/2006/relationships/image" Target="../media/image48.jpe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5.png"/><Relationship Id="rId7" Type="http://schemas.openxmlformats.org/officeDocument/2006/relationships/image" Target="../media/image60.svg"/><Relationship Id="rId2" Type="http://schemas.openxmlformats.org/officeDocument/2006/relationships/notesSlide" Target="../notesSlides/notesSlide23.xml"/><Relationship Id="rId1" Type="http://schemas.openxmlformats.org/officeDocument/2006/relationships/slideLayout" Target="../slideLayouts/slideLayout32.xml"/><Relationship Id="rId6" Type="http://schemas.openxmlformats.org/officeDocument/2006/relationships/image" Target="../media/image59.png"/><Relationship Id="rId5" Type="http://schemas.openxmlformats.org/officeDocument/2006/relationships/image" Target="../media/image48.jpeg"/><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5.png"/><Relationship Id="rId7" Type="http://schemas.openxmlformats.org/officeDocument/2006/relationships/image" Target="../media/image62.svg"/><Relationship Id="rId2" Type="http://schemas.openxmlformats.org/officeDocument/2006/relationships/notesSlide" Target="../notesSlides/notesSlide24.xml"/><Relationship Id="rId1" Type="http://schemas.openxmlformats.org/officeDocument/2006/relationships/slideLayout" Target="../slideLayouts/slideLayout32.xml"/><Relationship Id="rId6" Type="http://schemas.openxmlformats.org/officeDocument/2006/relationships/image" Target="../media/image61.png"/><Relationship Id="rId5" Type="http://schemas.openxmlformats.org/officeDocument/2006/relationships/image" Target="../media/image48.jpeg"/><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4.png"/><Relationship Id="rId1" Type="http://schemas.openxmlformats.org/officeDocument/2006/relationships/slideLayout" Target="../slideLayouts/slideLayout30.xml"/><Relationship Id="rId6" Type="http://schemas.microsoft.com/office/2007/relationships/hdphoto" Target="../media/hdphoto3.wdp"/><Relationship Id="rId5" Type="http://schemas.openxmlformats.org/officeDocument/2006/relationships/image" Target="../media/image25.png"/><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2.xml"/><Relationship Id="rId6" Type="http://schemas.openxmlformats.org/officeDocument/2006/relationships/image" Target="../media/image48.jpeg"/><Relationship Id="rId5" Type="http://schemas.openxmlformats.org/officeDocument/2006/relationships/image" Target="../media/image45.png"/><Relationship Id="rId4" Type="http://schemas.microsoft.com/office/2007/relationships/hdphoto" Target="../media/hdphoto2.wdp"/></Relationships>
</file>

<file path=ppt/slides/_rels/slide31.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5.png"/><Relationship Id="rId7" Type="http://schemas.openxmlformats.org/officeDocument/2006/relationships/image" Target="../media/image64.svg"/><Relationship Id="rId2" Type="http://schemas.openxmlformats.org/officeDocument/2006/relationships/notesSlide" Target="../notesSlides/notesSlide26.xml"/><Relationship Id="rId1" Type="http://schemas.openxmlformats.org/officeDocument/2006/relationships/slideLayout" Target="../slideLayouts/slideLayout32.xml"/><Relationship Id="rId6" Type="http://schemas.openxmlformats.org/officeDocument/2006/relationships/image" Target="../media/image63.png"/><Relationship Id="rId5" Type="http://schemas.openxmlformats.org/officeDocument/2006/relationships/image" Target="../media/image48.jpeg"/><Relationship Id="rId4" Type="http://schemas.openxmlformats.org/officeDocument/2006/relationships/image" Target="../media/image14.png"/><Relationship Id="rId9" Type="http://schemas.openxmlformats.org/officeDocument/2006/relationships/image" Target="../media/image66.svg"/></Relationships>
</file>

<file path=ppt/slides/_rels/slide32.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45.png"/><Relationship Id="rId7" Type="http://schemas.openxmlformats.org/officeDocument/2006/relationships/image" Target="../media/image68.svg"/><Relationship Id="rId2" Type="http://schemas.openxmlformats.org/officeDocument/2006/relationships/notesSlide" Target="../notesSlides/notesSlide27.xml"/><Relationship Id="rId1" Type="http://schemas.openxmlformats.org/officeDocument/2006/relationships/slideLayout" Target="../slideLayouts/slideLayout32.xml"/><Relationship Id="rId6" Type="http://schemas.openxmlformats.org/officeDocument/2006/relationships/image" Target="../media/image67.png"/><Relationship Id="rId5" Type="http://schemas.openxmlformats.org/officeDocument/2006/relationships/image" Target="../media/image48.jpeg"/><Relationship Id="rId4" Type="http://schemas.openxmlformats.org/officeDocument/2006/relationships/image" Target="../media/image14.png"/><Relationship Id="rId9" Type="http://schemas.openxmlformats.org/officeDocument/2006/relationships/image" Target="../media/image66.svg"/></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32.xml"/><Relationship Id="rId6" Type="http://schemas.openxmlformats.org/officeDocument/2006/relationships/image" Target="../media/image48.jpeg"/><Relationship Id="rId5" Type="http://schemas.openxmlformats.org/officeDocument/2006/relationships/image" Target="../media/image45.png"/><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48.jpeg"/><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45.png"/><Relationship Id="rId7" Type="http://schemas.openxmlformats.org/officeDocument/2006/relationships/image" Target="../media/image70.png"/><Relationship Id="rId2" Type="http://schemas.openxmlformats.org/officeDocument/2006/relationships/notesSlide" Target="../notesSlides/notesSlide30.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48.jpeg"/><Relationship Id="rId4" Type="http://schemas.openxmlformats.org/officeDocument/2006/relationships/image" Target="../media/image14.png"/></Relationships>
</file>

<file path=ppt/slides/_rels/slide3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45.png"/><Relationship Id="rId7"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48.jpeg"/><Relationship Id="rId4" Type="http://schemas.openxmlformats.org/officeDocument/2006/relationships/image" Target="../media/image14.png"/></Relationships>
</file>

<file path=ppt/slides/_rels/slide37.xml.rels><?xml version="1.0" encoding="UTF-8" standalone="yes"?>
<Relationships xmlns="http://schemas.openxmlformats.org/package/2006/relationships"><Relationship Id="rId8" Type="http://schemas.openxmlformats.org/officeDocument/2006/relationships/image" Target="../media/image71.svg"/><Relationship Id="rId3" Type="http://schemas.openxmlformats.org/officeDocument/2006/relationships/image" Target="../media/image45.png"/><Relationship Id="rId7" Type="http://schemas.openxmlformats.org/officeDocument/2006/relationships/image" Target="../media/image70.png"/><Relationship Id="rId2" Type="http://schemas.openxmlformats.org/officeDocument/2006/relationships/notesSlide" Target="../notesSlides/notesSlide32.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48.jpeg"/><Relationship Id="rId4" Type="http://schemas.openxmlformats.org/officeDocument/2006/relationships/image" Target="../media/image14.png"/></Relationships>
</file>

<file path=ppt/slides/_rels/slide38.xml.rels><?xml version="1.0" encoding="UTF-8" standalone="yes"?>
<Relationships xmlns="http://schemas.openxmlformats.org/package/2006/relationships"><Relationship Id="rId8" Type="http://schemas.openxmlformats.org/officeDocument/2006/relationships/image" Target="../media/image75.svg"/><Relationship Id="rId3" Type="http://schemas.openxmlformats.org/officeDocument/2006/relationships/image" Target="../media/image45.png"/><Relationship Id="rId7" Type="http://schemas.openxmlformats.org/officeDocument/2006/relationships/image" Target="../media/image74.png"/><Relationship Id="rId2" Type="http://schemas.openxmlformats.org/officeDocument/2006/relationships/notesSlide" Target="../notesSlides/notesSlide33.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48.jpeg"/><Relationship Id="rId4" Type="http://schemas.openxmlformats.org/officeDocument/2006/relationships/image" Target="../media/image14.png"/></Relationships>
</file>

<file path=ppt/slides/_rels/slide39.xml.rels><?xml version="1.0" encoding="UTF-8" standalone="yes"?>
<Relationships xmlns="http://schemas.openxmlformats.org/package/2006/relationships"><Relationship Id="rId8" Type="http://schemas.openxmlformats.org/officeDocument/2006/relationships/image" Target="../media/image77.svg"/><Relationship Id="rId3" Type="http://schemas.openxmlformats.org/officeDocument/2006/relationships/image" Target="../media/image45.png"/><Relationship Id="rId7"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48.jpe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40.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45.png"/><Relationship Id="rId7"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32.xml"/><Relationship Id="rId6" Type="http://schemas.openxmlformats.org/officeDocument/2006/relationships/image" Target="../media/image36.png"/><Relationship Id="rId5" Type="http://schemas.openxmlformats.org/officeDocument/2006/relationships/image" Target="../media/image48.jpeg"/><Relationship Id="rId4" Type="http://schemas.openxmlformats.org/officeDocument/2006/relationships/image" Target="../media/image14.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32.xml"/><Relationship Id="rId6" Type="http://schemas.openxmlformats.org/officeDocument/2006/relationships/image" Target="../media/image48.jpeg"/><Relationship Id="rId5" Type="http://schemas.openxmlformats.org/officeDocument/2006/relationships/image" Target="../media/image45.png"/><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81.svg"/><Relationship Id="rId2" Type="http://schemas.openxmlformats.org/officeDocument/2006/relationships/notesSlide" Target="../notesSlides/notesSlide37.xml"/><Relationship Id="rId1" Type="http://schemas.openxmlformats.org/officeDocument/2006/relationships/slideLayout" Target="../slideLayouts/slideLayout32.xml"/><Relationship Id="rId6" Type="http://schemas.openxmlformats.org/officeDocument/2006/relationships/image" Target="../media/image80.png"/><Relationship Id="rId5" Type="http://schemas.openxmlformats.org/officeDocument/2006/relationships/image" Target="../media/image45.png"/><Relationship Id="rId4" Type="http://schemas.microsoft.com/office/2007/relationships/hdphoto" Target="../media/hdphoto2.wdp"/></Relationships>
</file>

<file path=ppt/slides/_rels/slide4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80.png"/><Relationship Id="rId7" Type="http://schemas.openxmlformats.org/officeDocument/2006/relationships/image" Target="../media/image36.png"/><Relationship Id="rId2" Type="http://schemas.openxmlformats.org/officeDocument/2006/relationships/notesSlide" Target="../notesSlides/notesSlide38.xml"/><Relationship Id="rId1" Type="http://schemas.openxmlformats.org/officeDocument/2006/relationships/slideLayout" Target="../slideLayouts/slideLayout32.xml"/><Relationship Id="rId6" Type="http://schemas.openxmlformats.org/officeDocument/2006/relationships/image" Target="../media/image14.png"/><Relationship Id="rId11" Type="http://schemas.openxmlformats.org/officeDocument/2006/relationships/image" Target="../media/image66.svg"/><Relationship Id="rId5" Type="http://schemas.openxmlformats.org/officeDocument/2006/relationships/image" Target="../media/image45.png"/><Relationship Id="rId10" Type="http://schemas.openxmlformats.org/officeDocument/2006/relationships/image" Target="../media/image65.png"/><Relationship Id="rId4" Type="http://schemas.openxmlformats.org/officeDocument/2006/relationships/image" Target="../media/image81.svg"/><Relationship Id="rId9" Type="http://schemas.openxmlformats.org/officeDocument/2006/relationships/image" Target="../media/image83.svg"/></Relationships>
</file>

<file path=ppt/slides/_rels/slide44.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0.png"/><Relationship Id="rId7"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32.xml"/><Relationship Id="rId6" Type="http://schemas.openxmlformats.org/officeDocument/2006/relationships/image" Target="../media/image14.png"/><Relationship Id="rId11" Type="http://schemas.openxmlformats.org/officeDocument/2006/relationships/image" Target="../media/image66.svg"/><Relationship Id="rId5" Type="http://schemas.openxmlformats.org/officeDocument/2006/relationships/image" Target="../media/image45.png"/><Relationship Id="rId10" Type="http://schemas.openxmlformats.org/officeDocument/2006/relationships/image" Target="../media/image65.png"/><Relationship Id="rId4" Type="http://schemas.openxmlformats.org/officeDocument/2006/relationships/image" Target="../media/image81.svg"/><Relationship Id="rId9" Type="http://schemas.openxmlformats.org/officeDocument/2006/relationships/image" Target="../media/image85.svg"/></Relationships>
</file>

<file path=ppt/slides/_rels/slide45.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0.png"/><Relationship Id="rId7" Type="http://schemas.openxmlformats.org/officeDocument/2006/relationships/image" Target="../media/image86.png"/><Relationship Id="rId12" Type="http://schemas.openxmlformats.org/officeDocument/2006/relationships/image" Target="../media/image66.svg"/><Relationship Id="rId2" Type="http://schemas.openxmlformats.org/officeDocument/2006/relationships/notesSlide" Target="../notesSlides/notesSlide40.xml"/><Relationship Id="rId1" Type="http://schemas.openxmlformats.org/officeDocument/2006/relationships/slideLayout" Target="../slideLayouts/slideLayout32.xml"/><Relationship Id="rId6" Type="http://schemas.openxmlformats.org/officeDocument/2006/relationships/image" Target="../media/image14.png"/><Relationship Id="rId11" Type="http://schemas.openxmlformats.org/officeDocument/2006/relationships/image" Target="../media/image65.png"/><Relationship Id="rId5" Type="http://schemas.openxmlformats.org/officeDocument/2006/relationships/image" Target="../media/image45.png"/><Relationship Id="rId10" Type="http://schemas.openxmlformats.org/officeDocument/2006/relationships/image" Target="../media/image89.svg"/><Relationship Id="rId4" Type="http://schemas.openxmlformats.org/officeDocument/2006/relationships/image" Target="../media/image81.svg"/><Relationship Id="rId9" Type="http://schemas.openxmlformats.org/officeDocument/2006/relationships/image" Target="../media/image88.png"/></Relationships>
</file>

<file path=ppt/slides/_rels/slide46.xml.rels><?xml version="1.0" encoding="UTF-8" standalone="yes"?>
<Relationships xmlns="http://schemas.openxmlformats.org/package/2006/relationships"><Relationship Id="rId8" Type="http://schemas.openxmlformats.org/officeDocument/2006/relationships/image" Target="../media/image87.svg"/><Relationship Id="rId3" Type="http://schemas.openxmlformats.org/officeDocument/2006/relationships/image" Target="../media/image80.png"/><Relationship Id="rId7" Type="http://schemas.openxmlformats.org/officeDocument/2006/relationships/image" Target="../media/image86.png"/><Relationship Id="rId12" Type="http://schemas.openxmlformats.org/officeDocument/2006/relationships/image" Target="../media/image66.svg"/><Relationship Id="rId2" Type="http://schemas.openxmlformats.org/officeDocument/2006/relationships/notesSlide" Target="../notesSlides/notesSlide41.xml"/><Relationship Id="rId1" Type="http://schemas.openxmlformats.org/officeDocument/2006/relationships/slideLayout" Target="../slideLayouts/slideLayout32.xml"/><Relationship Id="rId6" Type="http://schemas.openxmlformats.org/officeDocument/2006/relationships/image" Target="../media/image14.png"/><Relationship Id="rId11" Type="http://schemas.openxmlformats.org/officeDocument/2006/relationships/image" Target="../media/image65.png"/><Relationship Id="rId5" Type="http://schemas.openxmlformats.org/officeDocument/2006/relationships/image" Target="../media/image45.png"/><Relationship Id="rId10" Type="http://schemas.openxmlformats.org/officeDocument/2006/relationships/image" Target="../media/image91.svg"/><Relationship Id="rId4" Type="http://schemas.openxmlformats.org/officeDocument/2006/relationships/image" Target="../media/image81.svg"/><Relationship Id="rId9"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81.svg"/><Relationship Id="rId2" Type="http://schemas.openxmlformats.org/officeDocument/2006/relationships/notesSlide" Target="../notesSlides/notesSlide42.xml"/><Relationship Id="rId1" Type="http://schemas.openxmlformats.org/officeDocument/2006/relationships/slideLayout" Target="../slideLayouts/slideLayout32.xml"/><Relationship Id="rId6" Type="http://schemas.openxmlformats.org/officeDocument/2006/relationships/image" Target="../media/image80.png"/><Relationship Id="rId5" Type="http://schemas.openxmlformats.org/officeDocument/2006/relationships/image" Target="../media/image45.png"/><Relationship Id="rId4" Type="http://schemas.microsoft.com/office/2007/relationships/hdphoto" Target="../media/hdphoto2.wdp"/></Relationships>
</file>

<file path=ppt/slides/_rels/slide4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0.png"/><Relationship Id="rId7" Type="http://schemas.openxmlformats.org/officeDocument/2006/relationships/image" Target="../media/image36.png"/><Relationship Id="rId2" Type="http://schemas.openxmlformats.org/officeDocument/2006/relationships/notesSlide" Target="../notesSlides/notesSlide43.xml"/><Relationship Id="rId1" Type="http://schemas.openxmlformats.org/officeDocument/2006/relationships/slideLayout" Target="../slideLayouts/slideLayout32.xml"/><Relationship Id="rId6" Type="http://schemas.openxmlformats.org/officeDocument/2006/relationships/image" Target="../media/image14.png"/><Relationship Id="rId5" Type="http://schemas.openxmlformats.org/officeDocument/2006/relationships/image" Target="../media/image45.png"/><Relationship Id="rId4" Type="http://schemas.openxmlformats.org/officeDocument/2006/relationships/image" Target="../media/image81.svg"/><Relationship Id="rId9" Type="http://schemas.openxmlformats.org/officeDocument/2006/relationships/image" Target="../media/image93.svg"/></Relationships>
</file>

<file path=ppt/slides/_rels/slide49.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0.png"/><Relationship Id="rId7"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32.xml"/><Relationship Id="rId6" Type="http://schemas.openxmlformats.org/officeDocument/2006/relationships/image" Target="../media/image14.png"/><Relationship Id="rId5" Type="http://schemas.openxmlformats.org/officeDocument/2006/relationships/image" Target="../media/image45.png"/><Relationship Id="rId4" Type="http://schemas.openxmlformats.org/officeDocument/2006/relationships/image" Target="../media/image81.svg"/><Relationship Id="rId9" Type="http://schemas.openxmlformats.org/officeDocument/2006/relationships/image" Target="../media/image73.sv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80.png"/><Relationship Id="rId7"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32.xml"/><Relationship Id="rId6" Type="http://schemas.openxmlformats.org/officeDocument/2006/relationships/image" Target="../media/image14.png"/><Relationship Id="rId5" Type="http://schemas.openxmlformats.org/officeDocument/2006/relationships/image" Target="../media/image45.png"/><Relationship Id="rId4" Type="http://schemas.openxmlformats.org/officeDocument/2006/relationships/image" Target="../media/image81.svg"/><Relationship Id="rId9" Type="http://schemas.openxmlformats.org/officeDocument/2006/relationships/image" Target="../media/image50.svg"/></Relationships>
</file>

<file path=ppt/slides/_rels/slide5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80.png"/><Relationship Id="rId7" Type="http://schemas.openxmlformats.org/officeDocument/2006/relationships/image" Target="../media/image36.png"/><Relationship Id="rId2" Type="http://schemas.openxmlformats.org/officeDocument/2006/relationships/notesSlide" Target="../notesSlides/notesSlide46.xml"/><Relationship Id="rId1" Type="http://schemas.openxmlformats.org/officeDocument/2006/relationships/slideLayout" Target="../slideLayouts/slideLayout32.xml"/><Relationship Id="rId6" Type="http://schemas.openxmlformats.org/officeDocument/2006/relationships/image" Target="../media/image14.png"/><Relationship Id="rId5" Type="http://schemas.openxmlformats.org/officeDocument/2006/relationships/image" Target="../media/image45.png"/><Relationship Id="rId4" Type="http://schemas.openxmlformats.org/officeDocument/2006/relationships/image" Target="../media/image81.svg"/><Relationship Id="rId9" Type="http://schemas.openxmlformats.org/officeDocument/2006/relationships/image" Target="../media/image73.svg"/></Relationships>
</file>

<file path=ppt/slides/_rels/slide52.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0.png"/><Relationship Id="rId7" Type="http://schemas.openxmlformats.org/officeDocument/2006/relationships/image" Target="../media/image36.png"/><Relationship Id="rId2" Type="http://schemas.openxmlformats.org/officeDocument/2006/relationships/notesSlide" Target="../notesSlides/notesSlide47.xml"/><Relationship Id="rId1" Type="http://schemas.openxmlformats.org/officeDocument/2006/relationships/slideLayout" Target="../slideLayouts/slideLayout32.xml"/><Relationship Id="rId6" Type="http://schemas.openxmlformats.org/officeDocument/2006/relationships/image" Target="../media/image14.png"/><Relationship Id="rId5" Type="http://schemas.openxmlformats.org/officeDocument/2006/relationships/image" Target="../media/image45.png"/><Relationship Id="rId4" Type="http://schemas.openxmlformats.org/officeDocument/2006/relationships/image" Target="../media/image81.svg"/><Relationship Id="rId9" Type="http://schemas.openxmlformats.org/officeDocument/2006/relationships/image" Target="../media/image93.svg"/></Relationships>
</file>

<file path=ppt/slides/_rels/slide53.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80.png"/><Relationship Id="rId7" Type="http://schemas.openxmlformats.org/officeDocument/2006/relationships/image" Target="../media/image36.png"/><Relationship Id="rId2" Type="http://schemas.openxmlformats.org/officeDocument/2006/relationships/notesSlide" Target="../notesSlides/notesSlide48.xml"/><Relationship Id="rId1" Type="http://schemas.openxmlformats.org/officeDocument/2006/relationships/slideLayout" Target="../slideLayouts/slideLayout32.xml"/><Relationship Id="rId6" Type="http://schemas.openxmlformats.org/officeDocument/2006/relationships/image" Target="../media/image14.png"/><Relationship Id="rId5" Type="http://schemas.openxmlformats.org/officeDocument/2006/relationships/image" Target="../media/image45.png"/><Relationship Id="rId4" Type="http://schemas.openxmlformats.org/officeDocument/2006/relationships/image" Target="../media/image81.svg"/><Relationship Id="rId9" Type="http://schemas.openxmlformats.org/officeDocument/2006/relationships/image" Target="../media/image77.svg"/></Relationships>
</file>

<file path=ppt/slides/_rels/slide54.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80.png"/><Relationship Id="rId7" Type="http://schemas.openxmlformats.org/officeDocument/2006/relationships/image" Target="../media/image78.png"/><Relationship Id="rId2" Type="http://schemas.openxmlformats.org/officeDocument/2006/relationships/notesSlide" Target="../notesSlides/notesSlide49.xml"/><Relationship Id="rId1" Type="http://schemas.openxmlformats.org/officeDocument/2006/relationships/slideLayout" Target="../slideLayouts/slideLayout32.xml"/><Relationship Id="rId6" Type="http://schemas.openxmlformats.org/officeDocument/2006/relationships/image" Target="../media/image14.png"/><Relationship Id="rId5" Type="http://schemas.openxmlformats.org/officeDocument/2006/relationships/image" Target="../media/image45.png"/><Relationship Id="rId4" Type="http://schemas.openxmlformats.org/officeDocument/2006/relationships/image" Target="../media/image81.svg"/><Relationship Id="rId9" Type="http://schemas.openxmlformats.org/officeDocument/2006/relationships/image" Target="../media/image36.png"/></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81.svg"/><Relationship Id="rId2" Type="http://schemas.openxmlformats.org/officeDocument/2006/relationships/notesSlide" Target="../notesSlides/notesSlide50.xml"/><Relationship Id="rId1" Type="http://schemas.openxmlformats.org/officeDocument/2006/relationships/slideLayout" Target="../slideLayouts/slideLayout32.xml"/><Relationship Id="rId6" Type="http://schemas.openxmlformats.org/officeDocument/2006/relationships/image" Target="../media/image80.png"/><Relationship Id="rId5" Type="http://schemas.openxmlformats.org/officeDocument/2006/relationships/image" Target="../media/image45.png"/><Relationship Id="rId4" Type="http://schemas.microsoft.com/office/2007/relationships/hdphoto" Target="../media/hdphoto2.wdp"/></Relationships>
</file>

<file path=ppt/slides/_rels/slide5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33.xml"/></Relationships>
</file>

<file path=ppt/slides/_rels/slide57.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1.wdp"/><Relationship Id="rId7" Type="http://schemas.openxmlformats.org/officeDocument/2006/relationships/image" Target="../media/image20.png"/><Relationship Id="rId2" Type="http://schemas.openxmlformats.org/officeDocument/2006/relationships/image" Target="../media/image17.png"/><Relationship Id="rId1" Type="http://schemas.openxmlformats.org/officeDocument/2006/relationships/slideLayout" Target="../slideLayouts/slideLayout30.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4.png"/><Relationship Id="rId9" Type="http://schemas.openxmlformats.org/officeDocument/2006/relationships/image" Target="../media/image22.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8" Type="http://schemas.openxmlformats.org/officeDocument/2006/relationships/image" Target="../media/image22.png"/><Relationship Id="rId3" Type="http://schemas.microsoft.com/office/2007/relationships/hdphoto" Target="../media/hdphoto1.wdp"/><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3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2.xml"/><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0C055B4-CD72-40E6-BFEC-8BEF5D2E140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r="63929"/>
          <a:stretch/>
        </p:blipFill>
        <p:spPr>
          <a:xfrm>
            <a:off x="-2" y="1164"/>
            <a:ext cx="12192001" cy="6858000"/>
          </a:xfrm>
          <a:prstGeom prst="rect">
            <a:avLst/>
          </a:prstGeom>
        </p:spPr>
      </p:pic>
      <p:sp>
        <p:nvSpPr>
          <p:cNvPr id="13" name="Title 1">
            <a:extLst>
              <a:ext uri="{FF2B5EF4-FFF2-40B4-BE49-F238E27FC236}">
                <a16:creationId xmlns:a16="http://schemas.microsoft.com/office/drawing/2014/main" id="{8E48191B-EAEC-4FCF-8C8E-208A2E33C866}"/>
              </a:ext>
            </a:extLst>
          </p:cNvPr>
          <p:cNvSpPr txBox="1">
            <a:spLocks/>
          </p:cNvSpPr>
          <p:nvPr/>
        </p:nvSpPr>
        <p:spPr>
          <a:xfrm>
            <a:off x="0" y="1307768"/>
            <a:ext cx="12191999" cy="664797"/>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328845" algn="ctr">
              <a:tabLst>
                <a:tab pos="97806" algn="l"/>
              </a:tabLst>
            </a:pPr>
            <a:r>
              <a:rPr lang="en-US" sz="4800" b="1" dirty="0">
                <a:latin typeface="Calibri" panose="020F0502020204030204" pitchFamily="34" charset="0"/>
                <a:cs typeface="Calibri" panose="020F0502020204030204" pitchFamily="34" charset="0"/>
              </a:rPr>
              <a:t>JetPeel by </a:t>
            </a:r>
            <a:r>
              <a:rPr lang="en-US" sz="4800" b="1" dirty="0" err="1">
                <a:latin typeface="Calibri" panose="020F0502020204030204" pitchFamily="34" charset="0"/>
                <a:cs typeface="Calibri" panose="020F0502020204030204" pitchFamily="34" charset="0"/>
              </a:rPr>
              <a:t>TavTech</a:t>
            </a:r>
            <a:r>
              <a:rPr lang="en-US" sz="4800" b="1" dirty="0">
                <a:latin typeface="Calibri" panose="020F0502020204030204" pitchFamily="34" charset="0"/>
                <a:cs typeface="Calibri" panose="020F0502020204030204" pitchFamily="34" charset="0"/>
              </a:rPr>
              <a:t> Academy</a:t>
            </a:r>
          </a:p>
        </p:txBody>
      </p:sp>
      <p:pic>
        <p:nvPicPr>
          <p:cNvPr id="31" name="object 20">
            <a:extLst>
              <a:ext uri="{FF2B5EF4-FFF2-40B4-BE49-F238E27FC236}">
                <a16:creationId xmlns:a16="http://schemas.microsoft.com/office/drawing/2014/main" id="{B943CF68-FAFB-47B5-8758-D43F67C12450}"/>
              </a:ext>
            </a:extLst>
          </p:cNvPr>
          <p:cNvPicPr/>
          <p:nvPr/>
        </p:nvPicPr>
        <p:blipFill>
          <a:blip r:embed="rId4" cstate="print"/>
          <a:stretch>
            <a:fillRect/>
          </a:stretch>
        </p:blipFill>
        <p:spPr>
          <a:xfrm>
            <a:off x="635006" y="3772293"/>
            <a:ext cx="2330394" cy="3014523"/>
          </a:xfrm>
          <a:prstGeom prst="rect">
            <a:avLst/>
          </a:prstGeom>
        </p:spPr>
      </p:pic>
      <p:pic>
        <p:nvPicPr>
          <p:cNvPr id="30" name="object 4">
            <a:extLst>
              <a:ext uri="{FF2B5EF4-FFF2-40B4-BE49-F238E27FC236}">
                <a16:creationId xmlns:a16="http://schemas.microsoft.com/office/drawing/2014/main" id="{9C2BBAD2-3ED8-48E5-AD6A-D8AB88029BDC}"/>
              </a:ext>
            </a:extLst>
          </p:cNvPr>
          <p:cNvPicPr/>
          <p:nvPr/>
        </p:nvPicPr>
        <p:blipFill>
          <a:blip r:embed="rId5"/>
          <a:srcRect t="38" b="38"/>
          <a:stretch/>
        </p:blipFill>
        <p:spPr>
          <a:xfrm>
            <a:off x="6575410" y="3422661"/>
            <a:ext cx="5489698" cy="3425620"/>
          </a:xfrm>
          <a:prstGeom prst="rect">
            <a:avLst/>
          </a:prstGeom>
        </p:spPr>
      </p:pic>
      <p:grpSp>
        <p:nvGrpSpPr>
          <p:cNvPr id="2" name="Group 1">
            <a:extLst>
              <a:ext uri="{FF2B5EF4-FFF2-40B4-BE49-F238E27FC236}">
                <a16:creationId xmlns:a16="http://schemas.microsoft.com/office/drawing/2014/main" id="{0B25309B-9795-76F2-8230-59230B8EF986}"/>
              </a:ext>
            </a:extLst>
          </p:cNvPr>
          <p:cNvGrpSpPr/>
          <p:nvPr/>
        </p:nvGrpSpPr>
        <p:grpSpPr>
          <a:xfrm>
            <a:off x="3847405" y="3831066"/>
            <a:ext cx="2706101" cy="2495282"/>
            <a:chOff x="3847405" y="1899528"/>
            <a:chExt cx="2706101" cy="2495282"/>
          </a:xfrm>
        </p:grpSpPr>
        <p:pic>
          <p:nvPicPr>
            <p:cNvPr id="18" name="Рисунок 17" descr="Изображение выглядит как игла, легкий&#10;&#10;Автоматически созданное описание">
              <a:extLst>
                <a:ext uri="{FF2B5EF4-FFF2-40B4-BE49-F238E27FC236}">
                  <a16:creationId xmlns:a16="http://schemas.microsoft.com/office/drawing/2014/main" id="{5E2CF97C-B79E-4EEB-96D1-B52EF6EF23AE}"/>
                </a:ext>
              </a:extLst>
            </p:cNvPr>
            <p:cNvPicPr>
              <a:picLocks noChangeAspect="1"/>
            </p:cNvPicPr>
            <p:nvPr/>
          </p:nvPicPr>
          <p:blipFill>
            <a:blip r:embed="rId6"/>
            <a:stretch>
              <a:fillRect/>
            </a:stretch>
          </p:blipFill>
          <p:spPr>
            <a:xfrm>
              <a:off x="3847405" y="3203693"/>
              <a:ext cx="1191117" cy="1191117"/>
            </a:xfrm>
            <a:prstGeom prst="rect">
              <a:avLst/>
            </a:prstGeom>
          </p:spPr>
        </p:pic>
        <p:pic>
          <p:nvPicPr>
            <p:cNvPr id="19" name="Рисунок 18" descr="Изображение выглядит как легкий&#10;&#10;Автоматически созданное описание">
              <a:extLst>
                <a:ext uri="{FF2B5EF4-FFF2-40B4-BE49-F238E27FC236}">
                  <a16:creationId xmlns:a16="http://schemas.microsoft.com/office/drawing/2014/main" id="{9E28B0D6-2D87-49ED-B6B3-C9EAA97E7DA2}"/>
                </a:ext>
              </a:extLst>
            </p:cNvPr>
            <p:cNvPicPr>
              <a:picLocks noChangeAspect="1"/>
            </p:cNvPicPr>
            <p:nvPr/>
          </p:nvPicPr>
          <p:blipFill>
            <a:blip r:embed="rId7"/>
            <a:stretch>
              <a:fillRect/>
            </a:stretch>
          </p:blipFill>
          <p:spPr>
            <a:xfrm>
              <a:off x="4626112" y="1899528"/>
              <a:ext cx="1191116" cy="1191116"/>
            </a:xfrm>
            <a:prstGeom prst="rect">
              <a:avLst/>
            </a:prstGeom>
          </p:spPr>
        </p:pic>
        <p:pic>
          <p:nvPicPr>
            <p:cNvPr id="20" name="Рисунок 19">
              <a:extLst>
                <a:ext uri="{FF2B5EF4-FFF2-40B4-BE49-F238E27FC236}">
                  <a16:creationId xmlns:a16="http://schemas.microsoft.com/office/drawing/2014/main" id="{32618373-2D00-4A62-9043-895B188FFB91}"/>
                </a:ext>
              </a:extLst>
            </p:cNvPr>
            <p:cNvPicPr>
              <a:picLocks noChangeAspect="1"/>
            </p:cNvPicPr>
            <p:nvPr/>
          </p:nvPicPr>
          <p:blipFill>
            <a:blip r:embed="rId8"/>
            <a:stretch>
              <a:fillRect/>
            </a:stretch>
          </p:blipFill>
          <p:spPr>
            <a:xfrm>
              <a:off x="5362391" y="3203695"/>
              <a:ext cx="1191115" cy="1191115"/>
            </a:xfrm>
            <a:prstGeom prst="rect">
              <a:avLst/>
            </a:prstGeom>
          </p:spPr>
        </p:pic>
      </p:grpSp>
      <p:pic>
        <p:nvPicPr>
          <p:cNvPr id="11" name="Picture 10" descr="Text, logo&#10;&#10;Description automatically generated">
            <a:extLst>
              <a:ext uri="{FF2B5EF4-FFF2-40B4-BE49-F238E27FC236}">
                <a16:creationId xmlns:a16="http://schemas.microsoft.com/office/drawing/2014/main" id="{899598FC-524D-4C19-93B6-C986A1C1A8D7}"/>
              </a:ext>
            </a:extLst>
          </p:cNvPr>
          <p:cNvPicPr>
            <a:picLocks noChangeAspect="1"/>
          </p:cNvPicPr>
          <p:nvPr/>
        </p:nvPicPr>
        <p:blipFill rotWithShape="1">
          <a:blip r:embed="rId9"/>
          <a:srcRect t="19122" b="21000"/>
          <a:stretch/>
        </p:blipFill>
        <p:spPr>
          <a:xfrm>
            <a:off x="47996" y="66762"/>
            <a:ext cx="1963036" cy="1175409"/>
          </a:xfrm>
          <a:prstGeom prst="rect">
            <a:avLst/>
          </a:prstGeom>
        </p:spPr>
      </p:pic>
    </p:spTree>
    <p:extLst>
      <p:ext uri="{BB962C8B-B14F-4D97-AF65-F5344CB8AC3E}">
        <p14:creationId xmlns:p14="http://schemas.microsoft.com/office/powerpoint/2010/main" val="2980538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0FC9B11-0236-4DF7-BCFA-85AA53E24D40}"/>
              </a:ext>
            </a:extLst>
          </p:cNvPr>
          <p:cNvGrpSpPr/>
          <p:nvPr/>
        </p:nvGrpSpPr>
        <p:grpSpPr>
          <a:xfrm>
            <a:off x="5055536" y="1"/>
            <a:ext cx="7293620" cy="7158795"/>
            <a:chOff x="5055536" y="1"/>
            <a:chExt cx="7293620" cy="7158795"/>
          </a:xfrm>
        </p:grpSpPr>
        <p:pic>
          <p:nvPicPr>
            <p:cNvPr id="6" name="Picture 5">
              <a:extLst>
                <a:ext uri="{FF2B5EF4-FFF2-40B4-BE49-F238E27FC236}">
                  <a16:creationId xmlns:a16="http://schemas.microsoft.com/office/drawing/2014/main" id="{1D428F2F-9294-4EF7-94EC-C05640A42EE9}"/>
                </a:ext>
              </a:extLst>
            </p:cNvPr>
            <p:cNvPicPr>
              <a:picLocks noChangeAspect="1"/>
            </p:cNvPicPr>
            <p:nvPr/>
          </p:nvPicPr>
          <p:blipFill rotWithShape="1">
            <a:blip r:embed="rId3"/>
            <a:srcRect l="33359" r="6818"/>
            <a:stretch/>
          </p:blipFill>
          <p:spPr>
            <a:xfrm>
              <a:off x="5055536" y="1"/>
              <a:ext cx="7293620" cy="6858000"/>
            </a:xfrm>
            <a:prstGeom prst="rect">
              <a:avLst/>
            </a:prstGeom>
          </p:spPr>
        </p:pic>
        <p:pic>
          <p:nvPicPr>
            <p:cNvPr id="7" name="Picture 6" descr="A picture containing text, candelabrum&#10;&#10;Description automatically generated">
              <a:extLst>
                <a:ext uri="{FF2B5EF4-FFF2-40B4-BE49-F238E27FC236}">
                  <a16:creationId xmlns:a16="http://schemas.microsoft.com/office/drawing/2014/main" id="{EF0273F8-6366-4A73-8791-009E769EB1BC}"/>
                </a:ext>
              </a:extLst>
            </p:cNvPr>
            <p:cNvPicPr>
              <a:picLocks noChangeAspect="1"/>
            </p:cNvPicPr>
            <p:nvPr/>
          </p:nvPicPr>
          <p:blipFill rotWithShape="1">
            <a:blip r:embed="rId4"/>
            <a:srcRect l="49917" b="49012"/>
            <a:stretch/>
          </p:blipFill>
          <p:spPr>
            <a:xfrm rot="21011861">
              <a:off x="5319399" y="3662050"/>
              <a:ext cx="4629858" cy="3496746"/>
            </a:xfrm>
            <a:prstGeom prst="rect">
              <a:avLst/>
            </a:prstGeom>
          </p:spPr>
        </p:pic>
      </p:grpSp>
      <p:sp>
        <p:nvSpPr>
          <p:cNvPr id="2" name="Text Placeholder 1">
            <a:extLst>
              <a:ext uri="{FF2B5EF4-FFF2-40B4-BE49-F238E27FC236}">
                <a16:creationId xmlns:a16="http://schemas.microsoft.com/office/drawing/2014/main" id="{F229D500-744E-B448-AEEE-23AAE497CD81}"/>
              </a:ext>
            </a:extLst>
          </p:cNvPr>
          <p:cNvSpPr>
            <a:spLocks noGrp="1"/>
          </p:cNvSpPr>
          <p:nvPr>
            <p:ph type="body" sz="quarter" idx="11"/>
          </p:nvPr>
        </p:nvSpPr>
        <p:spPr>
          <a:xfrm>
            <a:off x="1566416" y="2983583"/>
            <a:ext cx="5250764" cy="3042421"/>
          </a:xfrm>
        </p:spPr>
        <p:txBody>
          <a:bodyPr/>
          <a:lstStyle/>
          <a:p>
            <a:pPr>
              <a:lnSpc>
                <a:spcPct val="100000"/>
              </a:lnSpc>
            </a:pPr>
            <a:r>
              <a:rPr lang="en-GB" sz="1800" dirty="0">
                <a:latin typeface="+mn-lt"/>
              </a:rPr>
              <a:t>The cooling jet sensation causes the lymph vessels to contract, forcing the lymphatic system to pump lymph fluids throughout the body, flushing the waste out of the area. It also activates the body’s natural healing powers that can relieve the symptoms of many medical conditions and promotes a sense of health and well-being, even providing long-lasting changes to your body’s immune, lymphatic, circulatory and digestive systems that enhance the overall quality of your life.</a:t>
            </a:r>
          </a:p>
        </p:txBody>
      </p:sp>
      <p:sp>
        <p:nvSpPr>
          <p:cNvPr id="9" name="Rectangle 8">
            <a:extLst>
              <a:ext uri="{FF2B5EF4-FFF2-40B4-BE49-F238E27FC236}">
                <a16:creationId xmlns:a16="http://schemas.microsoft.com/office/drawing/2014/main" id="{FC8AC9E6-6689-4F62-A0B4-4DE62AF7CFB1}"/>
              </a:ext>
            </a:extLst>
          </p:cNvPr>
          <p:cNvSpPr/>
          <p:nvPr/>
        </p:nvSpPr>
        <p:spPr>
          <a:xfrm>
            <a:off x="1566415" y="1652233"/>
            <a:ext cx="10240251"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Benefits of the cooling effect of the JetPeel lymphatic massage</a:t>
            </a:r>
          </a:p>
        </p:txBody>
      </p:sp>
    </p:spTree>
    <p:extLst>
      <p:ext uri="{BB962C8B-B14F-4D97-AF65-F5344CB8AC3E}">
        <p14:creationId xmlns:p14="http://schemas.microsoft.com/office/powerpoint/2010/main" val="3550178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59ACDDDC-6020-4105-A48C-40D9F45A2581}"/>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D1A5A5"/>
                </a:solidFill>
              </a:rPr>
              <a:t>Lymph flow</a:t>
            </a:r>
          </a:p>
        </p:txBody>
      </p:sp>
      <p:pic>
        <p:nvPicPr>
          <p:cNvPr id="5" name="Picture 4">
            <a:extLst>
              <a:ext uri="{FF2B5EF4-FFF2-40B4-BE49-F238E27FC236}">
                <a16:creationId xmlns:a16="http://schemas.microsoft.com/office/drawing/2014/main" id="{5E0DB010-A1BD-4970-97C5-AE23240FD823}"/>
              </a:ext>
            </a:extLst>
          </p:cNvPr>
          <p:cNvPicPr>
            <a:picLocks noChangeAspect="1"/>
          </p:cNvPicPr>
          <p:nvPr/>
        </p:nvPicPr>
        <p:blipFill>
          <a:blip r:embed="rId3"/>
          <a:stretch>
            <a:fillRect/>
          </a:stretch>
        </p:blipFill>
        <p:spPr>
          <a:xfrm>
            <a:off x="743638" y="1357276"/>
            <a:ext cx="4918872" cy="4993779"/>
          </a:xfrm>
          <a:prstGeom prst="rect">
            <a:avLst/>
          </a:prstGeom>
        </p:spPr>
      </p:pic>
      <p:sp>
        <p:nvSpPr>
          <p:cNvPr id="9" name="Rectangle 8">
            <a:extLst>
              <a:ext uri="{FF2B5EF4-FFF2-40B4-BE49-F238E27FC236}">
                <a16:creationId xmlns:a16="http://schemas.microsoft.com/office/drawing/2014/main" id="{A6D4C8CD-FF57-4B3D-BA6C-A2D75DD87A41}"/>
              </a:ext>
            </a:extLst>
          </p:cNvPr>
          <p:cNvSpPr/>
          <p:nvPr/>
        </p:nvSpPr>
        <p:spPr>
          <a:xfrm>
            <a:off x="10430866" y="6563666"/>
            <a:ext cx="1697901" cy="230832"/>
          </a:xfrm>
          <a:prstGeom prst="rect">
            <a:avLst/>
          </a:prstGeom>
        </p:spPr>
        <p:txBody>
          <a:bodyPr wrap="none">
            <a:spAutoFit/>
          </a:bodyPr>
          <a:lstStyle/>
          <a:p>
            <a:pPr algn="ctr">
              <a:lnSpc>
                <a:spcPct val="90000"/>
              </a:lnSpc>
              <a:spcBef>
                <a:spcPct val="0"/>
              </a:spcBef>
              <a:spcAft>
                <a:spcPts val="600"/>
              </a:spcAft>
            </a:pPr>
            <a:r>
              <a:rPr lang="en-US" sz="1000" dirty="0">
                <a:solidFill>
                  <a:schemeClr val="bg1">
                    <a:lumMod val="75000"/>
                  </a:schemeClr>
                </a:solidFill>
              </a:rPr>
              <a:t>Image Source: Regency Clinic</a:t>
            </a:r>
          </a:p>
        </p:txBody>
      </p:sp>
      <p:sp>
        <p:nvSpPr>
          <p:cNvPr id="11" name="TextBox 10">
            <a:extLst>
              <a:ext uri="{FF2B5EF4-FFF2-40B4-BE49-F238E27FC236}">
                <a16:creationId xmlns:a16="http://schemas.microsoft.com/office/drawing/2014/main" id="{851E2D42-C3A7-43BD-A13F-AECC7458C163}"/>
              </a:ext>
            </a:extLst>
          </p:cNvPr>
          <p:cNvSpPr txBox="1"/>
          <p:nvPr/>
        </p:nvSpPr>
        <p:spPr>
          <a:xfrm>
            <a:off x="6700345" y="1765355"/>
            <a:ext cx="5171513" cy="2880789"/>
          </a:xfrm>
          <a:prstGeom prst="rect">
            <a:avLst/>
          </a:prstGeom>
          <a:noFill/>
        </p:spPr>
        <p:txBody>
          <a:bodyPr wrap="square">
            <a:spAutoFit/>
          </a:bodyPr>
          <a:lstStyle/>
          <a:p>
            <a:pPr defTabSz="755650">
              <a:lnSpc>
                <a:spcPct val="90000"/>
              </a:lnSpc>
              <a:spcBef>
                <a:spcPct val="0"/>
              </a:spcBef>
              <a:spcAft>
                <a:spcPct val="35000"/>
              </a:spcAft>
            </a:pPr>
            <a:r>
              <a:rPr lang="en-US" sz="2400" dirty="0">
                <a:solidFill>
                  <a:srgbClr val="202C47"/>
                </a:solidFill>
                <a:latin typeface="Calibri" panose="020F0502020204030204" pitchFamily="34" charset="0"/>
                <a:cs typeface="Calibri" panose="020F0502020204030204" pitchFamily="34" charset="0"/>
              </a:rPr>
              <a:t>Unlike blood, which flows throughout the body in a continuous loop, lymph flows in only one direction. </a:t>
            </a:r>
          </a:p>
          <a:p>
            <a:pPr defTabSz="755650">
              <a:lnSpc>
                <a:spcPct val="90000"/>
              </a:lnSpc>
              <a:spcBef>
                <a:spcPct val="0"/>
              </a:spcBef>
              <a:spcAft>
                <a:spcPct val="35000"/>
              </a:spcAft>
            </a:pPr>
            <a:r>
              <a:rPr lang="en-US" sz="2400" dirty="0">
                <a:solidFill>
                  <a:srgbClr val="202C47"/>
                </a:solidFill>
                <a:latin typeface="Calibri" panose="020F0502020204030204" pitchFamily="34" charset="0"/>
                <a:cs typeface="Calibri" panose="020F0502020204030204" pitchFamily="34" charset="0"/>
              </a:rPr>
              <a:t>There is no pump pushing into lymphatic system, instead only the squeezing of  skeletal muscles creating external pressure, to help lymphatic fluids move.</a:t>
            </a:r>
            <a:endParaRPr lang="en-GB" sz="2400" dirty="0">
              <a:solidFill>
                <a:srgbClr val="202C47"/>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75563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8">
            <a:extLst>
              <a:ext uri="{FF2B5EF4-FFF2-40B4-BE49-F238E27FC236}">
                <a16:creationId xmlns:a16="http://schemas.microsoft.com/office/drawing/2014/main" id="{59ACDDDC-6020-4105-A48C-40D9F45A2581}"/>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D1A5A5"/>
                </a:solidFill>
              </a:rPr>
              <a:t>Body lymph nodes</a:t>
            </a:r>
          </a:p>
        </p:txBody>
      </p:sp>
      <p:pic>
        <p:nvPicPr>
          <p:cNvPr id="8" name="Picture 7">
            <a:extLst>
              <a:ext uri="{FF2B5EF4-FFF2-40B4-BE49-F238E27FC236}">
                <a16:creationId xmlns:a16="http://schemas.microsoft.com/office/drawing/2014/main" id="{28BEF07A-A30D-44AA-9C0E-4B2E3BA40FD7}"/>
              </a:ext>
            </a:extLst>
          </p:cNvPr>
          <p:cNvPicPr>
            <a:picLocks noChangeAspect="1"/>
          </p:cNvPicPr>
          <p:nvPr/>
        </p:nvPicPr>
        <p:blipFill rotWithShape="1">
          <a:blip r:embed="rId3"/>
          <a:srcRect l="50000" t="29076" b="4739"/>
          <a:stretch/>
        </p:blipFill>
        <p:spPr>
          <a:xfrm>
            <a:off x="6824663" y="1179408"/>
            <a:ext cx="3589391" cy="5280034"/>
          </a:xfrm>
          <a:prstGeom prst="rect">
            <a:avLst/>
          </a:prstGeom>
        </p:spPr>
      </p:pic>
      <p:pic>
        <p:nvPicPr>
          <p:cNvPr id="10" name="Picture 9" descr="A picture containing text, map&#10;&#10;Description automatically generated">
            <a:extLst>
              <a:ext uri="{FF2B5EF4-FFF2-40B4-BE49-F238E27FC236}">
                <a16:creationId xmlns:a16="http://schemas.microsoft.com/office/drawing/2014/main" id="{7EFA5941-12F3-4FC5-AE24-ABC19A762E8B}"/>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93173" y="1094871"/>
            <a:ext cx="2571416" cy="5638800"/>
          </a:xfrm>
          <a:prstGeom prst="rect">
            <a:avLst/>
          </a:prstGeom>
        </p:spPr>
      </p:pic>
    </p:spTree>
    <p:extLst>
      <p:ext uri="{BB962C8B-B14F-4D97-AF65-F5344CB8AC3E}">
        <p14:creationId xmlns:p14="http://schemas.microsoft.com/office/powerpoint/2010/main" val="14300769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A9665D-D631-CC47-AE33-B47FC8BF3544}"/>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DF0718-EBAD-414B-B638-E968D79D8195}"/>
              </a:ext>
            </a:extLst>
          </p:cNvPr>
          <p:cNvSpPr/>
          <p:nvPr/>
        </p:nvSpPr>
        <p:spPr>
          <a:xfrm>
            <a:off x="873577" y="1219485"/>
            <a:ext cx="4658589"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a:solidFill>
                  <a:srgbClr val="FFFFFF"/>
                </a:solidFill>
                <a:latin typeface="Calibri" panose="020F0502020204030204" pitchFamily="34" charset="0"/>
                <a:cs typeface="Calibri" panose="020F0502020204030204" pitchFamily="34" charset="0"/>
              </a:rPr>
              <a:t>Body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a:solidFill>
                  <a:srgbClr val="FFFFFF"/>
                </a:solidFill>
                <a:latin typeface="Calibri" panose="020F0502020204030204" pitchFamily="34" charset="0"/>
                <a:cs typeface="Calibri" panose="020F0502020204030204" pitchFamily="34" charset="0"/>
              </a:rPr>
              <a:t>lymphatic massage</a:t>
            </a:r>
          </a:p>
        </p:txBody>
      </p:sp>
      <p:sp>
        <p:nvSpPr>
          <p:cNvPr id="8" name="TextBox 7">
            <a:extLst>
              <a:ext uri="{FF2B5EF4-FFF2-40B4-BE49-F238E27FC236}">
                <a16:creationId xmlns:a16="http://schemas.microsoft.com/office/drawing/2014/main" id="{C772E069-F451-E449-BC34-D09CD0426E76}"/>
              </a:ext>
            </a:extLst>
          </p:cNvPr>
          <p:cNvSpPr txBox="1"/>
          <p:nvPr/>
        </p:nvSpPr>
        <p:spPr>
          <a:xfrm>
            <a:off x="873577" y="4218194"/>
            <a:ext cx="43757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Technique &amp; Sequence</a:t>
            </a:r>
          </a:p>
        </p:txBody>
      </p:sp>
      <p:pic>
        <p:nvPicPr>
          <p:cNvPr id="10" name="Picture 9">
            <a:extLst>
              <a:ext uri="{FF2B5EF4-FFF2-40B4-BE49-F238E27FC236}">
                <a16:creationId xmlns:a16="http://schemas.microsoft.com/office/drawing/2014/main" id="{8296D32C-CB76-4EC1-82F9-DD609A48B87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t="-1289" r="585" b="17579"/>
          <a:stretch/>
        </p:blipFill>
        <p:spPr>
          <a:xfrm>
            <a:off x="5532166" y="-10132"/>
            <a:ext cx="6659834" cy="6868132"/>
          </a:xfrm>
          <a:prstGeom prst="rect">
            <a:avLst/>
          </a:prstGeom>
          <a:scene3d>
            <a:camera prst="orthographicFront">
              <a:rot lat="0" lon="20399994" rev="0"/>
            </a:camera>
            <a:lightRig rig="threePt" dir="t"/>
          </a:scene3d>
        </p:spPr>
      </p:pic>
      <p:pic>
        <p:nvPicPr>
          <p:cNvPr id="5" name="Picture 4">
            <a:extLst>
              <a:ext uri="{FF2B5EF4-FFF2-40B4-BE49-F238E27FC236}">
                <a16:creationId xmlns:a16="http://schemas.microsoft.com/office/drawing/2014/main" id="{E13CD1FA-1B1D-CB43-82F3-834CC5A8DDB5}"/>
              </a:ext>
            </a:extLst>
          </p:cNvPr>
          <p:cNvPicPr>
            <a:picLocks noChangeAspect="1"/>
          </p:cNvPicPr>
          <p:nvPr/>
        </p:nvPicPr>
        <p:blipFill>
          <a:blip r:embed="rId5"/>
          <a:stretch>
            <a:fillRect/>
          </a:stretch>
        </p:blipFill>
        <p:spPr>
          <a:xfrm>
            <a:off x="5380524" y="-51619"/>
            <a:ext cx="5646338" cy="6961238"/>
          </a:xfrm>
          <a:prstGeom prst="rect">
            <a:avLst/>
          </a:prstGeom>
          <a:effectLst>
            <a:outerShdw blurRad="1003300" dist="546100" dir="8880000" sx="104000" sy="104000" algn="ctr" rotWithShape="0">
              <a:srgbClr val="743C3C">
                <a:alpha val="25882"/>
              </a:srgbClr>
            </a:outerShdw>
            <a:softEdge rad="31750"/>
          </a:effectLst>
        </p:spPr>
      </p:pic>
      <p:pic>
        <p:nvPicPr>
          <p:cNvPr id="12" name="Picture 11" descr="Text, logo&#10;&#10;Description automatically generated">
            <a:extLst>
              <a:ext uri="{FF2B5EF4-FFF2-40B4-BE49-F238E27FC236}">
                <a16:creationId xmlns:a16="http://schemas.microsoft.com/office/drawing/2014/main" id="{E90034EC-27D3-4A38-B802-EA700F452608}"/>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Effect>
                      <a14:brightnessContrast bright="100000"/>
                    </a14:imgEffect>
                  </a14:imgLayer>
                </a14:imgProps>
              </a:ext>
            </a:extLst>
          </a:blip>
          <a:srcRect t="19122" b="21000"/>
          <a:stretch/>
        </p:blipFill>
        <p:spPr>
          <a:xfrm>
            <a:off x="11104887" y="6176984"/>
            <a:ext cx="1010194" cy="604875"/>
          </a:xfrm>
          <a:prstGeom prst="rect">
            <a:avLst/>
          </a:prstGeom>
        </p:spPr>
      </p:pic>
    </p:spTree>
    <p:extLst>
      <p:ext uri="{BB962C8B-B14F-4D97-AF65-F5344CB8AC3E}">
        <p14:creationId xmlns:p14="http://schemas.microsoft.com/office/powerpoint/2010/main" val="11964477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מלבן 24">
            <a:extLst>
              <a:ext uri="{FF2B5EF4-FFF2-40B4-BE49-F238E27FC236}">
                <a16:creationId xmlns:a16="http://schemas.microsoft.com/office/drawing/2014/main" id="{A89031A9-528D-4F19-A82D-CC27AB25AB61}"/>
              </a:ext>
            </a:extLst>
          </p:cNvPr>
          <p:cNvSpPr/>
          <p:nvPr/>
        </p:nvSpPr>
        <p:spPr>
          <a:xfrm>
            <a:off x="1309932" y="1355078"/>
            <a:ext cx="5800481" cy="4405052"/>
          </a:xfrm>
          <a:prstGeom prst="rect">
            <a:avLst/>
          </a:prstGeom>
          <a:noFill/>
          <a:ln w="19050">
            <a:noFill/>
          </a:ln>
        </p:spPr>
        <p:style>
          <a:lnRef idx="2">
            <a:schemeClr val="accent1"/>
          </a:lnRef>
          <a:fillRef idx="1">
            <a:schemeClr val="lt1"/>
          </a:fillRef>
          <a:effectRef idx="0">
            <a:schemeClr val="accent1"/>
          </a:effectRef>
          <a:fontRef idx="minor">
            <a:schemeClr val="dk1"/>
          </a:fontRef>
        </p:style>
        <p:txBody>
          <a:bodyPr wrap="square">
            <a:spAutoFit/>
          </a:bodyPr>
          <a:lstStyle/>
          <a:p>
            <a:pPr marL="228600"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pPr>
            <a:r>
              <a:rPr lang="en-US" dirty="0">
                <a:solidFill>
                  <a:schemeClr val="tx1"/>
                </a:solidFill>
              </a:rPr>
              <a:t>All </a:t>
            </a:r>
            <a:r>
              <a:rPr lang="en-US" dirty="0" err="1">
                <a:solidFill>
                  <a:schemeClr val="tx1"/>
                </a:solidFill>
              </a:rPr>
              <a:t>JetPeel</a:t>
            </a:r>
            <a:r>
              <a:rPr lang="en-US" dirty="0">
                <a:solidFill>
                  <a:schemeClr val="tx1"/>
                </a:solidFill>
              </a:rPr>
              <a:t> sessions begin with </a:t>
            </a:r>
            <a:r>
              <a:rPr lang="en-US" dirty="0" err="1">
                <a:solidFill>
                  <a:schemeClr val="tx1"/>
                </a:solidFill>
              </a:rPr>
              <a:t>JetCare</a:t>
            </a:r>
            <a:r>
              <a:rPr lang="en-US" dirty="0">
                <a:solidFill>
                  <a:schemeClr val="tx1"/>
                </a:solidFill>
              </a:rPr>
              <a:t> Hydro</a:t>
            </a:r>
          </a:p>
          <a:p>
            <a:pPr marL="228600" marR="319988"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pPr>
            <a:r>
              <a:rPr lang="en-US" dirty="0">
                <a:solidFill>
                  <a:schemeClr val="tx1"/>
                </a:solidFill>
              </a:rPr>
              <a:t> Gentle solution formulated for the initial lymphatic  massage, and to prep the skin for the deeper </a:t>
            </a:r>
            <a:r>
              <a:rPr lang="en-US" dirty="0" err="1">
                <a:solidFill>
                  <a:schemeClr val="tx1"/>
                </a:solidFill>
              </a:rPr>
              <a:t>JetCare</a:t>
            </a:r>
            <a:r>
              <a:rPr lang="en-US" dirty="0">
                <a:solidFill>
                  <a:schemeClr val="tx1"/>
                </a:solidFill>
              </a:rPr>
              <a:t>  treatments</a:t>
            </a:r>
          </a:p>
          <a:p>
            <a:pPr marL="228600" marR="3081"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pPr>
            <a:r>
              <a:rPr lang="en-US" dirty="0">
                <a:solidFill>
                  <a:schemeClr val="tx1"/>
                </a:solidFill>
              </a:rPr>
              <a:t> Hyaluronic Acid concentration reformulated, significantly  higher than in former version</a:t>
            </a:r>
          </a:p>
          <a:p>
            <a:pPr marL="228600" marR="857152"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pPr>
            <a:r>
              <a:rPr lang="en-US" dirty="0">
                <a:solidFill>
                  <a:schemeClr val="tx1"/>
                </a:solidFill>
              </a:rPr>
              <a:t> Enriched with higher concentrations of organic  concentrated Aloe Vera</a:t>
            </a:r>
          </a:p>
          <a:p>
            <a:pPr marL="228600"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Lst>
            </a:pPr>
            <a:r>
              <a:rPr lang="en-US" dirty="0">
                <a:solidFill>
                  <a:schemeClr val="tx1"/>
                </a:solidFill>
              </a:rPr>
              <a:t> Solid plastic bottle, won’t puncture during transportation</a:t>
            </a:r>
          </a:p>
          <a:p>
            <a:pPr marL="228600" indent="-228600" fontAlgn="base">
              <a:lnSpc>
                <a:spcPct val="150000"/>
              </a:lnSpc>
              <a:spcBef>
                <a:spcPts val="1000"/>
              </a:spcBef>
              <a:buSzPct val="80000"/>
              <a:buBlip>
                <a:blip r:embed="rId3">
                  <a:extLst>
                    <a:ext uri="{96DAC541-7B7A-43D3-8B79-37D633B846F1}">
                      <asvg:svgBlip xmlns:asvg="http://schemas.microsoft.com/office/drawing/2016/SVG/main" r:embed="rId4"/>
                    </a:ext>
                  </a:extLst>
                </a:blip>
              </a:buBlip>
              <a:tabLst>
                <a:tab pos="97806" algn="l"/>
                <a:tab pos="759731" algn="l"/>
                <a:tab pos="922228" algn="l"/>
              </a:tabLst>
            </a:pPr>
            <a:r>
              <a:rPr lang="en-US" dirty="0">
                <a:solidFill>
                  <a:schemeClr val="tx1"/>
                </a:solidFill>
              </a:rPr>
              <a:t> 300 ml - 20% more than in former version</a:t>
            </a:r>
          </a:p>
        </p:txBody>
      </p:sp>
      <p:sp>
        <p:nvSpPr>
          <p:cNvPr id="10" name="Text Placeholder 8">
            <a:extLst>
              <a:ext uri="{FF2B5EF4-FFF2-40B4-BE49-F238E27FC236}">
                <a16:creationId xmlns:a16="http://schemas.microsoft.com/office/drawing/2014/main" id="{772DC770-DC13-4190-90BC-1FC07D4E3296}"/>
              </a:ext>
            </a:extLst>
          </p:cNvPr>
          <p:cNvSpPr txBox="1">
            <a:spLocks/>
          </p:cNvSpPr>
          <p:nvPr/>
        </p:nvSpPr>
        <p:spPr>
          <a:xfrm>
            <a:off x="2152903"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err="1">
                <a:latin typeface="Calibri" panose="020F0502020204030204" pitchFamily="34" charset="0"/>
                <a:cs typeface="Calibri" panose="020F0502020204030204" pitchFamily="34" charset="0"/>
              </a:rPr>
              <a:t>JetCareHYDRO</a:t>
            </a:r>
            <a:endParaRPr lang="en-US" b="1" dirty="0">
              <a:latin typeface="Calibri" panose="020F0502020204030204" pitchFamily="34" charset="0"/>
              <a:cs typeface="Calibri" panose="020F0502020204030204" pitchFamily="34" charset="0"/>
            </a:endParaRPr>
          </a:p>
          <a:p>
            <a:pPr marL="0" indent="0">
              <a:buNone/>
            </a:pPr>
            <a:endParaRPr lang="en-US" b="1" dirty="0">
              <a:solidFill>
                <a:srgbClr val="D1A5A5"/>
              </a:solidFill>
            </a:endParaRPr>
          </a:p>
        </p:txBody>
      </p:sp>
      <p:grpSp>
        <p:nvGrpSpPr>
          <p:cNvPr id="11" name="object 8">
            <a:extLst>
              <a:ext uri="{FF2B5EF4-FFF2-40B4-BE49-F238E27FC236}">
                <a16:creationId xmlns:a16="http://schemas.microsoft.com/office/drawing/2014/main" id="{D85FD122-4ABB-4087-AD12-4A19C0B6759C}"/>
              </a:ext>
            </a:extLst>
          </p:cNvPr>
          <p:cNvGrpSpPr/>
          <p:nvPr/>
        </p:nvGrpSpPr>
        <p:grpSpPr>
          <a:xfrm>
            <a:off x="1412177" y="105277"/>
            <a:ext cx="557213" cy="557213"/>
            <a:chOff x="999273" y="2233662"/>
            <a:chExt cx="1108710" cy="1108710"/>
          </a:xfrm>
        </p:grpSpPr>
        <p:sp>
          <p:nvSpPr>
            <p:cNvPr id="12" name="object 9">
              <a:extLst>
                <a:ext uri="{FF2B5EF4-FFF2-40B4-BE49-F238E27FC236}">
                  <a16:creationId xmlns:a16="http://schemas.microsoft.com/office/drawing/2014/main" id="{4BC6E34F-04F8-4694-8751-44655CB9B607}"/>
                </a:ext>
              </a:extLst>
            </p:cNvPr>
            <p:cNvSpPr/>
            <p:nvPr/>
          </p:nvSpPr>
          <p:spPr>
            <a:xfrm>
              <a:off x="999273" y="2233662"/>
              <a:ext cx="1108710" cy="1108710"/>
            </a:xfrm>
            <a:custGeom>
              <a:avLst/>
              <a:gdLst/>
              <a:ahLst/>
              <a:cxnLst/>
              <a:rect l="l" t="t" r="r" b="b"/>
              <a:pathLst>
                <a:path w="1108710" h="1108710">
                  <a:moveTo>
                    <a:pt x="554056" y="0"/>
                  </a:moveTo>
                  <a:lnTo>
                    <a:pt x="506252" y="2034"/>
                  </a:lnTo>
                  <a:lnTo>
                    <a:pt x="459577" y="8025"/>
                  </a:lnTo>
                  <a:lnTo>
                    <a:pt x="414197" y="17807"/>
                  </a:lnTo>
                  <a:lnTo>
                    <a:pt x="370279" y="31214"/>
                  </a:lnTo>
                  <a:lnTo>
                    <a:pt x="327988" y="48079"/>
                  </a:lnTo>
                  <a:lnTo>
                    <a:pt x="287492" y="68236"/>
                  </a:lnTo>
                  <a:lnTo>
                    <a:pt x="248956" y="91519"/>
                  </a:lnTo>
                  <a:lnTo>
                    <a:pt x="212547" y="117761"/>
                  </a:lnTo>
                  <a:lnTo>
                    <a:pt x="178431" y="146795"/>
                  </a:lnTo>
                  <a:lnTo>
                    <a:pt x="146775" y="178456"/>
                  </a:lnTo>
                  <a:lnTo>
                    <a:pt x="117745" y="212576"/>
                  </a:lnTo>
                  <a:lnTo>
                    <a:pt x="91507" y="248991"/>
                  </a:lnTo>
                  <a:lnTo>
                    <a:pt x="68227" y="287533"/>
                  </a:lnTo>
                  <a:lnTo>
                    <a:pt x="48073" y="328035"/>
                  </a:lnTo>
                  <a:lnTo>
                    <a:pt x="31210" y="370332"/>
                  </a:lnTo>
                  <a:lnTo>
                    <a:pt x="17805" y="414258"/>
                  </a:lnTo>
                  <a:lnTo>
                    <a:pt x="8024" y="459645"/>
                  </a:lnTo>
                  <a:lnTo>
                    <a:pt x="2033" y="506328"/>
                  </a:lnTo>
                  <a:lnTo>
                    <a:pt x="0" y="554140"/>
                  </a:lnTo>
                  <a:lnTo>
                    <a:pt x="1966" y="601157"/>
                  </a:lnTo>
                  <a:lnTo>
                    <a:pt x="7758" y="647084"/>
                  </a:lnTo>
                  <a:lnTo>
                    <a:pt x="17220" y="691764"/>
                  </a:lnTo>
                  <a:lnTo>
                    <a:pt x="30192" y="735039"/>
                  </a:lnTo>
                  <a:lnTo>
                    <a:pt x="46517" y="776750"/>
                  </a:lnTo>
                  <a:lnTo>
                    <a:pt x="66036" y="816741"/>
                  </a:lnTo>
                  <a:lnTo>
                    <a:pt x="88591" y="854852"/>
                  </a:lnTo>
                  <a:lnTo>
                    <a:pt x="114025" y="890926"/>
                  </a:lnTo>
                  <a:lnTo>
                    <a:pt x="142180" y="924804"/>
                  </a:lnTo>
                  <a:lnTo>
                    <a:pt x="172896" y="956330"/>
                  </a:lnTo>
                  <a:lnTo>
                    <a:pt x="206017" y="985345"/>
                  </a:lnTo>
                  <a:lnTo>
                    <a:pt x="241384" y="1011692"/>
                  </a:lnTo>
                  <a:lnTo>
                    <a:pt x="278839" y="1035211"/>
                  </a:lnTo>
                  <a:lnTo>
                    <a:pt x="318225" y="1055746"/>
                  </a:lnTo>
                  <a:lnTo>
                    <a:pt x="359382" y="1073138"/>
                  </a:lnTo>
                  <a:lnTo>
                    <a:pt x="402153" y="1087230"/>
                  </a:lnTo>
                  <a:lnTo>
                    <a:pt x="446380" y="1097863"/>
                  </a:lnTo>
                  <a:lnTo>
                    <a:pt x="491905" y="1104880"/>
                  </a:lnTo>
                  <a:lnTo>
                    <a:pt x="538569" y="1108123"/>
                  </a:lnTo>
                  <a:lnTo>
                    <a:pt x="569553" y="1108123"/>
                  </a:lnTo>
                  <a:lnTo>
                    <a:pt x="616222" y="1104880"/>
                  </a:lnTo>
                  <a:lnTo>
                    <a:pt x="661750" y="1097863"/>
                  </a:lnTo>
                  <a:lnTo>
                    <a:pt x="705980" y="1087230"/>
                  </a:lnTo>
                  <a:lnTo>
                    <a:pt x="748753" y="1073138"/>
                  </a:lnTo>
                  <a:lnTo>
                    <a:pt x="789911" y="1055746"/>
                  </a:lnTo>
                  <a:lnTo>
                    <a:pt x="829297" y="1035211"/>
                  </a:lnTo>
                  <a:lnTo>
                    <a:pt x="866752" y="1011692"/>
                  </a:lnTo>
                  <a:lnTo>
                    <a:pt x="902118" y="985345"/>
                  </a:lnTo>
                  <a:lnTo>
                    <a:pt x="935238" y="956330"/>
                  </a:lnTo>
                  <a:lnTo>
                    <a:pt x="965954" y="924804"/>
                  </a:lnTo>
                  <a:lnTo>
                    <a:pt x="994107" y="890926"/>
                  </a:lnTo>
                  <a:lnTo>
                    <a:pt x="1019539" y="854852"/>
                  </a:lnTo>
                  <a:lnTo>
                    <a:pt x="1042093" y="816741"/>
                  </a:lnTo>
                  <a:lnTo>
                    <a:pt x="1061611" y="776750"/>
                  </a:lnTo>
                  <a:lnTo>
                    <a:pt x="1077934" y="735039"/>
                  </a:lnTo>
                  <a:lnTo>
                    <a:pt x="1090904" y="691764"/>
                  </a:lnTo>
                  <a:lnTo>
                    <a:pt x="1100365" y="647084"/>
                  </a:lnTo>
                  <a:lnTo>
                    <a:pt x="1106157" y="601157"/>
                  </a:lnTo>
                  <a:lnTo>
                    <a:pt x="1108123" y="554140"/>
                  </a:lnTo>
                  <a:lnTo>
                    <a:pt x="1106089" y="506328"/>
                  </a:lnTo>
                  <a:lnTo>
                    <a:pt x="1100100" y="459645"/>
                  </a:lnTo>
                  <a:lnTo>
                    <a:pt x="1090320" y="414258"/>
                  </a:lnTo>
                  <a:lnTo>
                    <a:pt x="1076916" y="370332"/>
                  </a:lnTo>
                  <a:lnTo>
                    <a:pt x="1060055" y="328035"/>
                  </a:lnTo>
                  <a:lnTo>
                    <a:pt x="1039903" y="287533"/>
                  </a:lnTo>
                  <a:lnTo>
                    <a:pt x="1016626" y="248991"/>
                  </a:lnTo>
                  <a:lnTo>
                    <a:pt x="990390" y="212576"/>
                  </a:lnTo>
                  <a:lnTo>
                    <a:pt x="961361" y="178456"/>
                  </a:lnTo>
                  <a:lnTo>
                    <a:pt x="929706" y="146795"/>
                  </a:lnTo>
                  <a:lnTo>
                    <a:pt x="895591" y="117761"/>
                  </a:lnTo>
                  <a:lnTo>
                    <a:pt x="859182" y="91519"/>
                  </a:lnTo>
                  <a:lnTo>
                    <a:pt x="820646" y="68236"/>
                  </a:lnTo>
                  <a:lnTo>
                    <a:pt x="780148" y="48079"/>
                  </a:lnTo>
                  <a:lnTo>
                    <a:pt x="737855" y="31214"/>
                  </a:lnTo>
                  <a:lnTo>
                    <a:pt x="693933" y="17807"/>
                  </a:lnTo>
                  <a:lnTo>
                    <a:pt x="648548" y="8025"/>
                  </a:lnTo>
                  <a:lnTo>
                    <a:pt x="601867" y="2034"/>
                  </a:lnTo>
                  <a:lnTo>
                    <a:pt x="554056" y="0"/>
                  </a:lnTo>
                  <a:close/>
                </a:path>
              </a:pathLst>
            </a:custGeom>
            <a:solidFill>
              <a:srgbClr val="0B213C"/>
            </a:solidFill>
          </p:spPr>
          <p:txBody>
            <a:bodyPr wrap="square" lIns="0" tIns="0" rIns="0" bIns="0" rtlCol="0"/>
            <a:lstStyle/>
            <a:p>
              <a:pPr algn="l" rtl="0"/>
              <a:endParaRPr sz="1092"/>
            </a:p>
          </p:txBody>
        </p:sp>
        <p:sp>
          <p:nvSpPr>
            <p:cNvPr id="13" name="object 10">
              <a:extLst>
                <a:ext uri="{FF2B5EF4-FFF2-40B4-BE49-F238E27FC236}">
                  <a16:creationId xmlns:a16="http://schemas.microsoft.com/office/drawing/2014/main" id="{98569AC3-F637-4577-B386-72D220A10624}"/>
                </a:ext>
              </a:extLst>
            </p:cNvPr>
            <p:cNvSpPr/>
            <p:nvPr/>
          </p:nvSpPr>
          <p:spPr>
            <a:xfrm>
              <a:off x="1004201" y="2275287"/>
              <a:ext cx="1098550" cy="1025525"/>
            </a:xfrm>
            <a:custGeom>
              <a:avLst/>
              <a:gdLst/>
              <a:ahLst/>
              <a:cxnLst/>
              <a:rect l="l" t="t" r="r" b="b"/>
              <a:pathLst>
                <a:path w="1098550" h="1025525">
                  <a:moveTo>
                    <a:pt x="711403" y="444093"/>
                  </a:moveTo>
                  <a:lnTo>
                    <a:pt x="659942" y="413359"/>
                  </a:lnTo>
                  <a:lnTo>
                    <a:pt x="547052" y="602462"/>
                  </a:lnTo>
                  <a:lnTo>
                    <a:pt x="519112" y="640943"/>
                  </a:lnTo>
                  <a:lnTo>
                    <a:pt x="485711" y="672947"/>
                  </a:lnTo>
                  <a:lnTo>
                    <a:pt x="447878" y="698207"/>
                  </a:lnTo>
                  <a:lnTo>
                    <a:pt x="406628" y="716470"/>
                  </a:lnTo>
                  <a:lnTo>
                    <a:pt x="363004" y="727481"/>
                  </a:lnTo>
                  <a:lnTo>
                    <a:pt x="318033" y="730961"/>
                  </a:lnTo>
                  <a:lnTo>
                    <a:pt x="272732" y="726681"/>
                  </a:lnTo>
                  <a:lnTo>
                    <a:pt x="228155" y="714349"/>
                  </a:lnTo>
                  <a:lnTo>
                    <a:pt x="185305" y="693737"/>
                  </a:lnTo>
                  <a:lnTo>
                    <a:pt x="0" y="583082"/>
                  </a:lnTo>
                  <a:lnTo>
                    <a:pt x="2819" y="605459"/>
                  </a:lnTo>
                  <a:lnTo>
                    <a:pt x="12280" y="650138"/>
                  </a:lnTo>
                  <a:lnTo>
                    <a:pt x="154584" y="745197"/>
                  </a:lnTo>
                  <a:lnTo>
                    <a:pt x="197408" y="766660"/>
                  </a:lnTo>
                  <a:lnTo>
                    <a:pt x="241808" y="781278"/>
                  </a:lnTo>
                  <a:lnTo>
                    <a:pt x="287108" y="789216"/>
                  </a:lnTo>
                  <a:lnTo>
                    <a:pt x="332600" y="790651"/>
                  </a:lnTo>
                  <a:lnTo>
                    <a:pt x="377609" y="785749"/>
                  </a:lnTo>
                  <a:lnTo>
                    <a:pt x="421424" y="774700"/>
                  </a:lnTo>
                  <a:lnTo>
                    <a:pt x="463359" y="757669"/>
                  </a:lnTo>
                  <a:lnTo>
                    <a:pt x="502729" y="734822"/>
                  </a:lnTo>
                  <a:lnTo>
                    <a:pt x="507619" y="730961"/>
                  </a:lnTo>
                  <a:lnTo>
                    <a:pt x="538835" y="706348"/>
                  </a:lnTo>
                  <a:lnTo>
                    <a:pt x="570992" y="672414"/>
                  </a:lnTo>
                  <a:lnTo>
                    <a:pt x="598500" y="633196"/>
                  </a:lnTo>
                  <a:lnTo>
                    <a:pt x="711403" y="444093"/>
                  </a:lnTo>
                  <a:close/>
                </a:path>
                <a:path w="1098550" h="1025525">
                  <a:moveTo>
                    <a:pt x="874941" y="391172"/>
                  </a:moveTo>
                  <a:lnTo>
                    <a:pt x="823468" y="360451"/>
                  </a:lnTo>
                  <a:lnTo>
                    <a:pt x="639813" y="668045"/>
                  </a:lnTo>
                  <a:lnTo>
                    <a:pt x="613664" y="706234"/>
                  </a:lnTo>
                  <a:lnTo>
                    <a:pt x="583641" y="740117"/>
                  </a:lnTo>
                  <a:lnTo>
                    <a:pt x="550227" y="769607"/>
                  </a:lnTo>
                  <a:lnTo>
                    <a:pt x="513880" y="794575"/>
                  </a:lnTo>
                  <a:lnTo>
                    <a:pt x="475107" y="814882"/>
                  </a:lnTo>
                  <a:lnTo>
                    <a:pt x="434352" y="830427"/>
                  </a:lnTo>
                  <a:lnTo>
                    <a:pt x="392125" y="841082"/>
                  </a:lnTo>
                  <a:lnTo>
                    <a:pt x="348881" y="846721"/>
                  </a:lnTo>
                  <a:lnTo>
                    <a:pt x="305104" y="847242"/>
                  </a:lnTo>
                  <a:lnTo>
                    <a:pt x="261264" y="842505"/>
                  </a:lnTo>
                  <a:lnTo>
                    <a:pt x="217855" y="832408"/>
                  </a:lnTo>
                  <a:lnTo>
                    <a:pt x="175348" y="816813"/>
                  </a:lnTo>
                  <a:lnTo>
                    <a:pt x="134213" y="795604"/>
                  </a:lnTo>
                  <a:lnTo>
                    <a:pt x="45135" y="742416"/>
                  </a:lnTo>
                  <a:lnTo>
                    <a:pt x="61099" y="775119"/>
                  </a:lnTo>
                  <a:lnTo>
                    <a:pt x="83654" y="813231"/>
                  </a:lnTo>
                  <a:lnTo>
                    <a:pt x="109080" y="849299"/>
                  </a:lnTo>
                  <a:lnTo>
                    <a:pt x="144830" y="868819"/>
                  </a:lnTo>
                  <a:lnTo>
                    <a:pt x="187426" y="885647"/>
                  </a:lnTo>
                  <a:lnTo>
                    <a:pt x="230924" y="897661"/>
                  </a:lnTo>
                  <a:lnTo>
                    <a:pt x="274942" y="904938"/>
                  </a:lnTo>
                  <a:lnTo>
                    <a:pt x="319151" y="907580"/>
                  </a:lnTo>
                  <a:lnTo>
                    <a:pt x="363169" y="905662"/>
                  </a:lnTo>
                  <a:lnTo>
                    <a:pt x="406628" y="899287"/>
                  </a:lnTo>
                  <a:lnTo>
                    <a:pt x="449186" y="888555"/>
                  </a:lnTo>
                  <a:lnTo>
                    <a:pt x="490474" y="873544"/>
                  </a:lnTo>
                  <a:lnTo>
                    <a:pt x="530136" y="854341"/>
                  </a:lnTo>
                  <a:lnTo>
                    <a:pt x="567791" y="831049"/>
                  </a:lnTo>
                  <a:lnTo>
                    <a:pt x="603097" y="803757"/>
                  </a:lnTo>
                  <a:lnTo>
                    <a:pt x="635698" y="772553"/>
                  </a:lnTo>
                  <a:lnTo>
                    <a:pt x="665200" y="737539"/>
                  </a:lnTo>
                  <a:lnTo>
                    <a:pt x="691273" y="698779"/>
                  </a:lnTo>
                  <a:lnTo>
                    <a:pt x="874941" y="391172"/>
                  </a:lnTo>
                  <a:close/>
                </a:path>
                <a:path w="1098550" h="1025525">
                  <a:moveTo>
                    <a:pt x="887641" y="73952"/>
                  </a:moveTo>
                  <a:lnTo>
                    <a:pt x="867829" y="59690"/>
                  </a:lnTo>
                  <a:lnTo>
                    <a:pt x="854024" y="49745"/>
                  </a:lnTo>
                  <a:lnTo>
                    <a:pt x="815454" y="26466"/>
                  </a:lnTo>
                  <a:lnTo>
                    <a:pt x="774915" y="6324"/>
                  </a:lnTo>
                  <a:lnTo>
                    <a:pt x="759040" y="0"/>
                  </a:lnTo>
                  <a:lnTo>
                    <a:pt x="730554" y="1003"/>
                  </a:lnTo>
                  <a:lnTo>
                    <a:pt x="685292" y="6464"/>
                  </a:lnTo>
                  <a:lnTo>
                    <a:pt x="640702" y="15722"/>
                  </a:lnTo>
                  <a:lnTo>
                    <a:pt x="597052" y="28727"/>
                  </a:lnTo>
                  <a:lnTo>
                    <a:pt x="554609" y="45389"/>
                  </a:lnTo>
                  <a:lnTo>
                    <a:pt x="513626" y="65659"/>
                  </a:lnTo>
                  <a:lnTo>
                    <a:pt x="474370" y="89471"/>
                  </a:lnTo>
                  <a:lnTo>
                    <a:pt x="437095" y="116751"/>
                  </a:lnTo>
                  <a:lnTo>
                    <a:pt x="402069" y="147447"/>
                  </a:lnTo>
                  <a:lnTo>
                    <a:pt x="369544" y="181483"/>
                  </a:lnTo>
                  <a:lnTo>
                    <a:pt x="339775" y="218782"/>
                  </a:lnTo>
                  <a:lnTo>
                    <a:pt x="313042" y="259295"/>
                  </a:lnTo>
                  <a:lnTo>
                    <a:pt x="190931" y="463816"/>
                  </a:lnTo>
                  <a:lnTo>
                    <a:pt x="242392" y="494550"/>
                  </a:lnTo>
                  <a:lnTo>
                    <a:pt x="364502" y="290029"/>
                  </a:lnTo>
                  <a:lnTo>
                    <a:pt x="391401" y="249770"/>
                  </a:lnTo>
                  <a:lnTo>
                    <a:pt x="421652" y="213118"/>
                  </a:lnTo>
                  <a:lnTo>
                    <a:pt x="454939" y="180174"/>
                  </a:lnTo>
                  <a:lnTo>
                    <a:pt x="490931" y="151003"/>
                  </a:lnTo>
                  <a:lnTo>
                    <a:pt x="529297" y="125704"/>
                  </a:lnTo>
                  <a:lnTo>
                    <a:pt x="569709" y="104343"/>
                  </a:lnTo>
                  <a:lnTo>
                    <a:pt x="611835" y="87020"/>
                  </a:lnTo>
                  <a:lnTo>
                    <a:pt x="655358" y="73812"/>
                  </a:lnTo>
                  <a:lnTo>
                    <a:pt x="699922" y="64795"/>
                  </a:lnTo>
                  <a:lnTo>
                    <a:pt x="745236" y="60058"/>
                  </a:lnTo>
                  <a:lnTo>
                    <a:pt x="793432" y="59918"/>
                  </a:lnTo>
                  <a:lnTo>
                    <a:pt x="836714" y="63766"/>
                  </a:lnTo>
                  <a:lnTo>
                    <a:pt x="882230" y="72364"/>
                  </a:lnTo>
                  <a:lnTo>
                    <a:pt x="887641" y="73952"/>
                  </a:lnTo>
                  <a:close/>
                </a:path>
                <a:path w="1098550" h="1025525">
                  <a:moveTo>
                    <a:pt x="907326" y="561060"/>
                  </a:moveTo>
                  <a:lnTo>
                    <a:pt x="855853" y="530339"/>
                  </a:lnTo>
                  <a:lnTo>
                    <a:pt x="733742" y="734847"/>
                  </a:lnTo>
                  <a:lnTo>
                    <a:pt x="706856" y="775119"/>
                  </a:lnTo>
                  <a:lnTo>
                    <a:pt x="676592" y="811758"/>
                  </a:lnTo>
                  <a:lnTo>
                    <a:pt x="643305" y="844715"/>
                  </a:lnTo>
                  <a:lnTo>
                    <a:pt x="607314" y="873874"/>
                  </a:lnTo>
                  <a:lnTo>
                    <a:pt x="568960" y="899185"/>
                  </a:lnTo>
                  <a:lnTo>
                    <a:pt x="528548" y="920534"/>
                  </a:lnTo>
                  <a:lnTo>
                    <a:pt x="486410" y="937856"/>
                  </a:lnTo>
                  <a:lnTo>
                    <a:pt x="442899" y="951077"/>
                  </a:lnTo>
                  <a:lnTo>
                    <a:pt x="398322" y="960081"/>
                  </a:lnTo>
                  <a:lnTo>
                    <a:pt x="353021" y="964819"/>
                  </a:lnTo>
                  <a:lnTo>
                    <a:pt x="307314" y="965200"/>
                  </a:lnTo>
                  <a:lnTo>
                    <a:pt x="261543" y="961123"/>
                  </a:lnTo>
                  <a:lnTo>
                    <a:pt x="216014" y="952512"/>
                  </a:lnTo>
                  <a:lnTo>
                    <a:pt x="210845" y="951001"/>
                  </a:lnTo>
                  <a:lnTo>
                    <a:pt x="236448" y="970076"/>
                  </a:lnTo>
                  <a:lnTo>
                    <a:pt x="273900" y="993584"/>
                  </a:lnTo>
                  <a:lnTo>
                    <a:pt x="313283" y="1014120"/>
                  </a:lnTo>
                  <a:lnTo>
                    <a:pt x="338772" y="1024902"/>
                  </a:lnTo>
                  <a:lnTo>
                    <a:pt x="367690" y="1023886"/>
                  </a:lnTo>
                  <a:lnTo>
                    <a:pt x="412965" y="1018425"/>
                  </a:lnTo>
                  <a:lnTo>
                    <a:pt x="457555" y="1009167"/>
                  </a:lnTo>
                  <a:lnTo>
                    <a:pt x="501205" y="996162"/>
                  </a:lnTo>
                  <a:lnTo>
                    <a:pt x="543648" y="979500"/>
                  </a:lnTo>
                  <a:lnTo>
                    <a:pt x="584619" y="959218"/>
                  </a:lnTo>
                  <a:lnTo>
                    <a:pt x="623887" y="935418"/>
                  </a:lnTo>
                  <a:lnTo>
                    <a:pt x="661162" y="908126"/>
                  </a:lnTo>
                  <a:lnTo>
                    <a:pt x="696188" y="877443"/>
                  </a:lnTo>
                  <a:lnTo>
                    <a:pt x="728713" y="843407"/>
                  </a:lnTo>
                  <a:lnTo>
                    <a:pt x="758469" y="806094"/>
                  </a:lnTo>
                  <a:lnTo>
                    <a:pt x="785215" y="765581"/>
                  </a:lnTo>
                  <a:lnTo>
                    <a:pt x="907326" y="561060"/>
                  </a:lnTo>
                  <a:close/>
                </a:path>
                <a:path w="1098550" h="1025525">
                  <a:moveTo>
                    <a:pt x="1053172" y="282486"/>
                  </a:moveTo>
                  <a:lnTo>
                    <a:pt x="1034897" y="245783"/>
                  </a:lnTo>
                  <a:lnTo>
                    <a:pt x="1011605" y="207238"/>
                  </a:lnTo>
                  <a:lnTo>
                    <a:pt x="987717" y="174117"/>
                  </a:lnTo>
                  <a:lnTo>
                    <a:pt x="953414" y="156070"/>
                  </a:lnTo>
                  <a:lnTo>
                    <a:pt x="910818" y="139230"/>
                  </a:lnTo>
                  <a:lnTo>
                    <a:pt x="867333" y="127228"/>
                  </a:lnTo>
                  <a:lnTo>
                    <a:pt x="823302" y="119951"/>
                  </a:lnTo>
                  <a:lnTo>
                    <a:pt x="779094" y="117309"/>
                  </a:lnTo>
                  <a:lnTo>
                    <a:pt x="735088" y="119227"/>
                  </a:lnTo>
                  <a:lnTo>
                    <a:pt x="691616" y="125590"/>
                  </a:lnTo>
                  <a:lnTo>
                    <a:pt x="649058" y="136321"/>
                  </a:lnTo>
                  <a:lnTo>
                    <a:pt x="607771" y="151345"/>
                  </a:lnTo>
                  <a:lnTo>
                    <a:pt x="568121" y="170535"/>
                  </a:lnTo>
                  <a:lnTo>
                    <a:pt x="530453" y="193827"/>
                  </a:lnTo>
                  <a:lnTo>
                    <a:pt x="495147" y="221119"/>
                  </a:lnTo>
                  <a:lnTo>
                    <a:pt x="462559" y="252323"/>
                  </a:lnTo>
                  <a:lnTo>
                    <a:pt x="433044" y="287350"/>
                  </a:lnTo>
                  <a:lnTo>
                    <a:pt x="406971" y="326097"/>
                  </a:lnTo>
                  <a:lnTo>
                    <a:pt x="223316" y="633704"/>
                  </a:lnTo>
                  <a:lnTo>
                    <a:pt x="274777" y="664425"/>
                  </a:lnTo>
                  <a:lnTo>
                    <a:pt x="458431" y="356831"/>
                  </a:lnTo>
                  <a:lnTo>
                    <a:pt x="484581" y="318655"/>
                  </a:lnTo>
                  <a:lnTo>
                    <a:pt x="514604" y="284759"/>
                  </a:lnTo>
                  <a:lnTo>
                    <a:pt x="548030" y="255270"/>
                  </a:lnTo>
                  <a:lnTo>
                    <a:pt x="584365" y="230314"/>
                  </a:lnTo>
                  <a:lnTo>
                    <a:pt x="623150" y="210007"/>
                  </a:lnTo>
                  <a:lnTo>
                    <a:pt x="663892" y="194462"/>
                  </a:lnTo>
                  <a:lnTo>
                    <a:pt x="706132" y="183807"/>
                  </a:lnTo>
                  <a:lnTo>
                    <a:pt x="749376" y="178155"/>
                  </a:lnTo>
                  <a:lnTo>
                    <a:pt x="793153" y="177634"/>
                  </a:lnTo>
                  <a:lnTo>
                    <a:pt x="836980" y="182372"/>
                  </a:lnTo>
                  <a:lnTo>
                    <a:pt x="880389" y="192468"/>
                  </a:lnTo>
                  <a:lnTo>
                    <a:pt x="922909" y="208064"/>
                  </a:lnTo>
                  <a:lnTo>
                    <a:pt x="964031" y="229273"/>
                  </a:lnTo>
                  <a:lnTo>
                    <a:pt x="1053172" y="282486"/>
                  </a:lnTo>
                  <a:close/>
                </a:path>
                <a:path w="1098550" h="1025525">
                  <a:moveTo>
                    <a:pt x="1098207" y="441769"/>
                  </a:moveTo>
                  <a:lnTo>
                    <a:pt x="1085367" y="372567"/>
                  </a:lnTo>
                  <a:lnTo>
                    <a:pt x="967498" y="293916"/>
                  </a:lnTo>
                  <a:lnTo>
                    <a:pt x="900849" y="258216"/>
                  </a:lnTo>
                  <a:lnTo>
                    <a:pt x="856437" y="243598"/>
                  </a:lnTo>
                  <a:lnTo>
                    <a:pt x="811149" y="235661"/>
                  </a:lnTo>
                  <a:lnTo>
                    <a:pt x="765644" y="234226"/>
                  </a:lnTo>
                  <a:lnTo>
                    <a:pt x="720648" y="239128"/>
                  </a:lnTo>
                  <a:lnTo>
                    <a:pt x="676833" y="250190"/>
                  </a:lnTo>
                  <a:lnTo>
                    <a:pt x="634898" y="267220"/>
                  </a:lnTo>
                  <a:lnTo>
                    <a:pt x="595528" y="290068"/>
                  </a:lnTo>
                  <a:lnTo>
                    <a:pt x="559409" y="318541"/>
                  </a:lnTo>
                  <a:lnTo>
                    <a:pt x="527265" y="352463"/>
                  </a:lnTo>
                  <a:lnTo>
                    <a:pt x="499745" y="391680"/>
                  </a:lnTo>
                  <a:lnTo>
                    <a:pt x="386842" y="580783"/>
                  </a:lnTo>
                  <a:lnTo>
                    <a:pt x="438302" y="611517"/>
                  </a:lnTo>
                  <a:lnTo>
                    <a:pt x="551205" y="422414"/>
                  </a:lnTo>
                  <a:lnTo>
                    <a:pt x="579145" y="383933"/>
                  </a:lnTo>
                  <a:lnTo>
                    <a:pt x="612546" y="351942"/>
                  </a:lnTo>
                  <a:lnTo>
                    <a:pt x="650379" y="326682"/>
                  </a:lnTo>
                  <a:lnTo>
                    <a:pt x="691629" y="308419"/>
                  </a:lnTo>
                  <a:lnTo>
                    <a:pt x="735253" y="297408"/>
                  </a:lnTo>
                  <a:lnTo>
                    <a:pt x="780224" y="293916"/>
                  </a:lnTo>
                  <a:lnTo>
                    <a:pt x="825512" y="298208"/>
                  </a:lnTo>
                  <a:lnTo>
                    <a:pt x="870102" y="310527"/>
                  </a:lnTo>
                  <a:lnTo>
                    <a:pt x="912939" y="331152"/>
                  </a:lnTo>
                  <a:lnTo>
                    <a:pt x="1098207" y="441769"/>
                  </a:lnTo>
                  <a:close/>
                </a:path>
              </a:pathLst>
            </a:custGeom>
            <a:solidFill>
              <a:srgbClr val="FFFFFF"/>
            </a:solidFill>
          </p:spPr>
          <p:txBody>
            <a:bodyPr wrap="square" lIns="0" tIns="0" rIns="0" bIns="0" rtlCol="0"/>
            <a:lstStyle/>
            <a:p>
              <a:pPr algn="l" rtl="0"/>
              <a:endParaRPr sz="1092"/>
            </a:p>
          </p:txBody>
        </p:sp>
      </p:grpSp>
      <p:pic>
        <p:nvPicPr>
          <p:cNvPr id="14" name="object 4">
            <a:extLst>
              <a:ext uri="{FF2B5EF4-FFF2-40B4-BE49-F238E27FC236}">
                <a16:creationId xmlns:a16="http://schemas.microsoft.com/office/drawing/2014/main" id="{C64E770D-7A6A-4FE8-8BE6-1EAB57F02F70}"/>
              </a:ext>
            </a:extLst>
          </p:cNvPr>
          <p:cNvPicPr/>
          <p:nvPr/>
        </p:nvPicPr>
        <p:blipFill>
          <a:blip r:embed="rId5" cstate="print"/>
          <a:stretch>
            <a:fillRect/>
          </a:stretch>
        </p:blipFill>
        <p:spPr>
          <a:xfrm>
            <a:off x="6776884" y="1476376"/>
            <a:ext cx="5502841" cy="5008202"/>
          </a:xfrm>
          <a:prstGeom prst="rect">
            <a:avLst/>
          </a:prstGeom>
        </p:spPr>
      </p:pic>
    </p:spTree>
    <p:extLst>
      <p:ext uri="{BB962C8B-B14F-4D97-AF65-F5344CB8AC3E}">
        <p14:creationId xmlns:p14="http://schemas.microsoft.com/office/powerpoint/2010/main" val="3067207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A9665D-D631-CC47-AE33-B47FC8BF3544}"/>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DF0718-EBAD-414B-B638-E968D79D8195}"/>
              </a:ext>
            </a:extLst>
          </p:cNvPr>
          <p:cNvSpPr/>
          <p:nvPr/>
        </p:nvSpPr>
        <p:spPr>
          <a:xfrm>
            <a:off x="873577" y="1219485"/>
            <a:ext cx="4658589" cy="25853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a:solidFill>
                  <a:srgbClr val="FFFFFF"/>
                </a:solidFill>
                <a:latin typeface="Calibri" panose="020F0502020204030204" pitchFamily="34" charset="0"/>
                <a:cs typeface="Calibri" panose="020F0502020204030204" pitchFamily="34" charset="0"/>
              </a:rPr>
              <a:t>Body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5400" b="1" dirty="0">
                <a:solidFill>
                  <a:srgbClr val="FFFFFF"/>
                </a:solidFill>
                <a:latin typeface="Calibri" panose="020F0502020204030204" pitchFamily="34" charset="0"/>
                <a:cs typeface="Calibri" panose="020F0502020204030204" pitchFamily="34" charset="0"/>
              </a:rPr>
              <a:t>lymphatic massage</a:t>
            </a:r>
          </a:p>
        </p:txBody>
      </p:sp>
      <p:sp>
        <p:nvSpPr>
          <p:cNvPr id="8" name="TextBox 7">
            <a:extLst>
              <a:ext uri="{FF2B5EF4-FFF2-40B4-BE49-F238E27FC236}">
                <a16:creationId xmlns:a16="http://schemas.microsoft.com/office/drawing/2014/main" id="{C772E069-F451-E449-BC34-D09CD0426E76}"/>
              </a:ext>
            </a:extLst>
          </p:cNvPr>
          <p:cNvSpPr txBox="1"/>
          <p:nvPr/>
        </p:nvSpPr>
        <p:spPr>
          <a:xfrm>
            <a:off x="873577" y="4218194"/>
            <a:ext cx="43757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Technique &amp; Sequence</a:t>
            </a:r>
          </a:p>
        </p:txBody>
      </p:sp>
      <p:pic>
        <p:nvPicPr>
          <p:cNvPr id="10" name="Picture 9">
            <a:extLst>
              <a:ext uri="{FF2B5EF4-FFF2-40B4-BE49-F238E27FC236}">
                <a16:creationId xmlns:a16="http://schemas.microsoft.com/office/drawing/2014/main" id="{8296D32C-CB76-4EC1-82F9-DD609A48B87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t="-1289" r="585" b="17579"/>
          <a:stretch/>
        </p:blipFill>
        <p:spPr>
          <a:xfrm>
            <a:off x="5532166" y="-10132"/>
            <a:ext cx="6659834" cy="6868132"/>
          </a:xfrm>
          <a:prstGeom prst="rect">
            <a:avLst/>
          </a:prstGeom>
          <a:scene3d>
            <a:camera prst="orthographicFront">
              <a:rot lat="0" lon="20399994" rev="0"/>
            </a:camera>
            <a:lightRig rig="threePt" dir="t"/>
          </a:scene3d>
        </p:spPr>
      </p:pic>
      <p:pic>
        <p:nvPicPr>
          <p:cNvPr id="5" name="Picture 4">
            <a:extLst>
              <a:ext uri="{FF2B5EF4-FFF2-40B4-BE49-F238E27FC236}">
                <a16:creationId xmlns:a16="http://schemas.microsoft.com/office/drawing/2014/main" id="{E13CD1FA-1B1D-CB43-82F3-834CC5A8DDB5}"/>
              </a:ext>
            </a:extLst>
          </p:cNvPr>
          <p:cNvPicPr>
            <a:picLocks noChangeAspect="1"/>
          </p:cNvPicPr>
          <p:nvPr/>
        </p:nvPicPr>
        <p:blipFill>
          <a:blip r:embed="rId5"/>
          <a:stretch>
            <a:fillRect/>
          </a:stretch>
        </p:blipFill>
        <p:spPr>
          <a:xfrm>
            <a:off x="5380524" y="-51619"/>
            <a:ext cx="5646338" cy="6961238"/>
          </a:xfrm>
          <a:prstGeom prst="rect">
            <a:avLst/>
          </a:prstGeom>
          <a:effectLst>
            <a:outerShdw blurRad="1003300" dist="546100" dir="8880000" sx="104000" sy="104000" algn="ctr" rotWithShape="0">
              <a:srgbClr val="743C3C">
                <a:alpha val="25882"/>
              </a:srgbClr>
            </a:outerShdw>
            <a:softEdge rad="31750"/>
          </a:effectLst>
        </p:spPr>
      </p:pic>
      <p:pic>
        <p:nvPicPr>
          <p:cNvPr id="12" name="Picture 11" descr="Text, logo&#10;&#10;Description automatically generated">
            <a:extLst>
              <a:ext uri="{FF2B5EF4-FFF2-40B4-BE49-F238E27FC236}">
                <a16:creationId xmlns:a16="http://schemas.microsoft.com/office/drawing/2014/main" id="{E90034EC-27D3-4A38-B802-EA700F452608}"/>
              </a:ext>
            </a:extLst>
          </p:cNvPr>
          <p:cNvPicPr>
            <a:picLocks noChangeAspect="1"/>
          </p:cNvPicPr>
          <p:nvPr/>
        </p:nvPicPr>
        <p:blipFill rotWithShape="1">
          <a:blip r:embed="rId6">
            <a:extLst>
              <a:ext uri="{BEBA8EAE-BF5A-486C-A8C5-ECC9F3942E4B}">
                <a14:imgProps xmlns:a14="http://schemas.microsoft.com/office/drawing/2010/main">
                  <a14:imgLayer r:embed="rId7">
                    <a14:imgEffect>
                      <a14:saturation sat="0"/>
                    </a14:imgEffect>
                    <a14:imgEffect>
                      <a14:brightnessContrast bright="100000"/>
                    </a14:imgEffect>
                  </a14:imgLayer>
                </a14:imgProps>
              </a:ext>
            </a:extLst>
          </a:blip>
          <a:srcRect t="19122" b="21000"/>
          <a:stretch/>
        </p:blipFill>
        <p:spPr>
          <a:xfrm>
            <a:off x="11104887" y="6176984"/>
            <a:ext cx="1010194" cy="604875"/>
          </a:xfrm>
          <a:prstGeom prst="rect">
            <a:avLst/>
          </a:prstGeom>
        </p:spPr>
      </p:pic>
      <p:sp>
        <p:nvSpPr>
          <p:cNvPr id="11" name="TextBox 10">
            <a:extLst>
              <a:ext uri="{FF2B5EF4-FFF2-40B4-BE49-F238E27FC236}">
                <a16:creationId xmlns:a16="http://schemas.microsoft.com/office/drawing/2014/main" id="{8D30F29E-C473-4B92-8E76-6ECDE5DE3911}"/>
              </a:ext>
            </a:extLst>
          </p:cNvPr>
          <p:cNvSpPr txBox="1"/>
          <p:nvPr/>
        </p:nvSpPr>
        <p:spPr>
          <a:xfrm>
            <a:off x="873577" y="5184154"/>
            <a:ext cx="4375780" cy="1384995"/>
          </a:xfrm>
          <a:prstGeom prst="rect">
            <a:avLst/>
          </a:prstGeom>
          <a:noFill/>
        </p:spPr>
        <p:txBody>
          <a:bodyPr wrap="square" rtlCol="0">
            <a:spAutoFit/>
          </a:bodyPr>
          <a:lstStyle/>
          <a:p>
            <a:r>
              <a:rPr lang="en-GB" sz="2800" b="1" dirty="0">
                <a:solidFill>
                  <a:schemeClr val="bg1"/>
                </a:solidFill>
                <a:latin typeface="+mj-lt"/>
                <a:cs typeface="Arial" panose="020B0604020202020204" pitchFamily="34" charset="0"/>
              </a:rPr>
              <a:t>The body treatment starts with massage of the collar bone area &amp; the neck</a:t>
            </a:r>
          </a:p>
        </p:txBody>
      </p:sp>
    </p:spTree>
    <p:extLst>
      <p:ext uri="{BB962C8B-B14F-4D97-AF65-F5344CB8AC3E}">
        <p14:creationId xmlns:p14="http://schemas.microsoft.com/office/powerpoint/2010/main" val="3215091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47C65D2-92B0-4E41-AD30-312641E7005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58635" y="769521"/>
            <a:ext cx="10823964" cy="6088480"/>
          </a:xfrm>
          <a:prstGeom prst="rect">
            <a:avLst/>
          </a:prstGeom>
        </p:spPr>
      </p:pic>
      <p:sp>
        <p:nvSpPr>
          <p:cNvPr id="9" name="TextBox 8">
            <a:extLst>
              <a:ext uri="{FF2B5EF4-FFF2-40B4-BE49-F238E27FC236}">
                <a16:creationId xmlns:a16="http://schemas.microsoft.com/office/drawing/2014/main" id="{D4C33786-1FB1-47B2-BE80-03DAF9EF8226}"/>
              </a:ext>
            </a:extLst>
          </p:cNvPr>
          <p:cNvSpPr txBox="1"/>
          <p:nvPr/>
        </p:nvSpPr>
        <p:spPr>
          <a:xfrm>
            <a:off x="2067323" y="126819"/>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3" name="Picture 32" descr="A blue circle with white letters&#10;&#10;Description automatically generated with low confidence">
            <a:extLst>
              <a:ext uri="{FF2B5EF4-FFF2-40B4-BE49-F238E27FC236}">
                <a16:creationId xmlns:a16="http://schemas.microsoft.com/office/drawing/2014/main" id="{AF45B54F-1101-4AC6-84E8-D5FB214B81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58800" y="5570558"/>
            <a:ext cx="1035841" cy="1035841"/>
          </a:xfrm>
          <a:prstGeom prst="rect">
            <a:avLst/>
          </a:prstGeom>
        </p:spPr>
      </p:pic>
      <p:pic>
        <p:nvPicPr>
          <p:cNvPr id="22" name="Picture 21" descr="Text, logo&#10;&#10;Description automatically generated">
            <a:extLst>
              <a:ext uri="{FF2B5EF4-FFF2-40B4-BE49-F238E27FC236}">
                <a16:creationId xmlns:a16="http://schemas.microsoft.com/office/drawing/2014/main" id="{004D486C-2CA8-471E-B56D-4009F4E8C2FC}"/>
              </a:ext>
            </a:extLst>
          </p:cNvPr>
          <p:cNvPicPr>
            <a:picLocks noChangeAspect="1"/>
          </p:cNvPicPr>
          <p:nvPr/>
        </p:nvPicPr>
        <p:blipFill rotWithShape="1">
          <a:blip r:embed="rId5"/>
          <a:srcRect t="19122" b="21000"/>
          <a:stretch/>
        </p:blipFill>
        <p:spPr>
          <a:xfrm>
            <a:off x="11009109" y="41945"/>
            <a:ext cx="1010194" cy="604875"/>
          </a:xfrm>
          <a:prstGeom prst="rect">
            <a:avLst/>
          </a:prstGeom>
        </p:spPr>
      </p:pic>
      <p:grpSp>
        <p:nvGrpSpPr>
          <p:cNvPr id="5" name="Group 4">
            <a:extLst>
              <a:ext uri="{FF2B5EF4-FFF2-40B4-BE49-F238E27FC236}">
                <a16:creationId xmlns:a16="http://schemas.microsoft.com/office/drawing/2014/main" id="{6631987C-84E7-46D1-9B9D-8F9C7B862679}"/>
              </a:ext>
            </a:extLst>
          </p:cNvPr>
          <p:cNvGrpSpPr/>
          <p:nvPr/>
        </p:nvGrpSpPr>
        <p:grpSpPr>
          <a:xfrm>
            <a:off x="0" y="-92903"/>
            <a:ext cx="1837476" cy="6950903"/>
            <a:chOff x="0" y="-92903"/>
            <a:chExt cx="1837476" cy="6950903"/>
          </a:xfrm>
        </p:grpSpPr>
        <p:sp>
          <p:nvSpPr>
            <p:cNvPr id="18" name="Rectangle 17">
              <a:extLst>
                <a:ext uri="{FF2B5EF4-FFF2-40B4-BE49-F238E27FC236}">
                  <a16:creationId xmlns:a16="http://schemas.microsoft.com/office/drawing/2014/main" id="{B605C5E5-386E-4B15-978F-4C522BE6A8B0}"/>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CB6A2FF6-CB65-44D7-B7EF-BECA1FA290EA}"/>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sp>
          <p:nvSpPr>
            <p:cNvPr id="31" name="Rectangle 30">
              <a:extLst>
                <a:ext uri="{FF2B5EF4-FFF2-40B4-BE49-F238E27FC236}">
                  <a16:creationId xmlns:a16="http://schemas.microsoft.com/office/drawing/2014/main" id="{D92822ED-5542-4646-9DD2-0FCCB533CB9D}"/>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pic>
          <p:nvPicPr>
            <p:cNvPr id="4" name="Picture 3" descr="A picture containing text&#10;&#10;Description automatically generated">
              <a:extLst>
                <a:ext uri="{FF2B5EF4-FFF2-40B4-BE49-F238E27FC236}">
                  <a16:creationId xmlns:a16="http://schemas.microsoft.com/office/drawing/2014/main" id="{2EC98F51-CECD-4559-A98E-D4FF1FF46E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Tree>
    <p:extLst>
      <p:ext uri="{BB962C8B-B14F-4D97-AF65-F5344CB8AC3E}">
        <p14:creationId xmlns:p14="http://schemas.microsoft.com/office/powerpoint/2010/main" val="2759057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7E576D61-C7C8-40E0-9160-2BCB3BB61B5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58636" y="769521"/>
            <a:ext cx="10823962" cy="608847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323" y="126819"/>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6" name="Picture 35">
            <a:extLst>
              <a:ext uri="{FF2B5EF4-FFF2-40B4-BE49-F238E27FC236}">
                <a16:creationId xmlns:a16="http://schemas.microsoft.com/office/drawing/2014/main" id="{8BEFBCA9-AE03-4DA3-AC02-F3A533F8612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58800" y="5576127"/>
            <a:ext cx="1035841" cy="1024702"/>
          </a:xfrm>
          <a:prstGeom prst="rect">
            <a:avLst/>
          </a:prstGeom>
        </p:spPr>
      </p:pic>
      <p:pic>
        <p:nvPicPr>
          <p:cNvPr id="37" name="Picture 36">
            <a:extLst>
              <a:ext uri="{FF2B5EF4-FFF2-40B4-BE49-F238E27FC236}">
                <a16:creationId xmlns:a16="http://schemas.microsoft.com/office/drawing/2014/main" id="{CB30CAD7-72AD-4188-956F-99CFCED3CADC}"/>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25586" y="5866837"/>
            <a:ext cx="297966" cy="297966"/>
          </a:xfrm>
          <a:prstGeom prst="rect">
            <a:avLst/>
          </a:prstGeom>
        </p:spPr>
      </p:pic>
      <p:pic>
        <p:nvPicPr>
          <p:cNvPr id="3" name="Picture 2">
            <a:extLst>
              <a:ext uri="{FF2B5EF4-FFF2-40B4-BE49-F238E27FC236}">
                <a16:creationId xmlns:a16="http://schemas.microsoft.com/office/drawing/2014/main" id="{B20348B2-A7DA-46E2-864A-A981E0D186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616206">
            <a:off x="6482177" y="5748504"/>
            <a:ext cx="246665" cy="214209"/>
          </a:xfrm>
          <a:prstGeom prst="rect">
            <a:avLst/>
          </a:prstGeom>
        </p:spPr>
      </p:pic>
      <p:pic>
        <p:nvPicPr>
          <p:cNvPr id="32" name="Picture 31" descr="Text, logo&#10;&#10;Description automatically generated">
            <a:extLst>
              <a:ext uri="{FF2B5EF4-FFF2-40B4-BE49-F238E27FC236}">
                <a16:creationId xmlns:a16="http://schemas.microsoft.com/office/drawing/2014/main" id="{78A0026D-6F32-4D6F-8FBC-E23D03AE54B1}"/>
              </a:ext>
            </a:extLst>
          </p:cNvPr>
          <p:cNvPicPr>
            <a:picLocks noChangeAspect="1"/>
          </p:cNvPicPr>
          <p:nvPr/>
        </p:nvPicPr>
        <p:blipFill rotWithShape="1">
          <a:blip r:embed="rId7"/>
          <a:srcRect t="19122" b="21000"/>
          <a:stretch/>
        </p:blipFill>
        <p:spPr>
          <a:xfrm>
            <a:off x="11009109" y="41945"/>
            <a:ext cx="1010194" cy="604875"/>
          </a:xfrm>
          <a:prstGeom prst="rect">
            <a:avLst/>
          </a:prstGeom>
        </p:spPr>
      </p:pic>
      <p:grpSp>
        <p:nvGrpSpPr>
          <p:cNvPr id="23" name="Group 22">
            <a:extLst>
              <a:ext uri="{FF2B5EF4-FFF2-40B4-BE49-F238E27FC236}">
                <a16:creationId xmlns:a16="http://schemas.microsoft.com/office/drawing/2014/main" id="{6293C087-D23C-478B-82D2-B9C0A87680E0}"/>
              </a:ext>
            </a:extLst>
          </p:cNvPr>
          <p:cNvGrpSpPr/>
          <p:nvPr/>
        </p:nvGrpSpPr>
        <p:grpSpPr>
          <a:xfrm>
            <a:off x="0" y="-92903"/>
            <a:ext cx="1837476" cy="6950903"/>
            <a:chOff x="0" y="-92903"/>
            <a:chExt cx="1837476" cy="6950903"/>
          </a:xfrm>
        </p:grpSpPr>
        <p:sp>
          <p:nvSpPr>
            <p:cNvPr id="24" name="Rectangle 23">
              <a:extLst>
                <a:ext uri="{FF2B5EF4-FFF2-40B4-BE49-F238E27FC236}">
                  <a16:creationId xmlns:a16="http://schemas.microsoft.com/office/drawing/2014/main" id="{48F94DA7-315E-4063-BBA1-144DDBA05ABE}"/>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6B29DB1C-B5D4-464A-B5B6-54CE6F691081}"/>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27" name="Picture 26" descr="A picture containing text&#10;&#10;Description automatically generated">
              <a:extLst>
                <a:ext uri="{FF2B5EF4-FFF2-40B4-BE49-F238E27FC236}">
                  <a16:creationId xmlns:a16="http://schemas.microsoft.com/office/drawing/2014/main" id="{FF695F92-8DEE-4EE4-B06A-507D13A486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4" name="Rectangle 13">
            <a:extLst>
              <a:ext uri="{FF2B5EF4-FFF2-40B4-BE49-F238E27FC236}">
                <a16:creationId xmlns:a16="http://schemas.microsoft.com/office/drawing/2014/main" id="{E4F8C759-3E13-403A-0FDB-4CAB1BC3D897}"/>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13236297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E86EBE1-514E-4916-95A6-F1FF2F4082DC}"/>
              </a:ext>
            </a:extLst>
          </p:cNvPr>
          <p:cNvPicPr>
            <a:picLocks noChangeAspect="1"/>
          </p:cNvPicPr>
          <p:nvPr/>
        </p:nvPicPr>
        <p:blipFill rotWithShape="1">
          <a:blip r:embed="rId3">
            <a:extLst>
              <a:ext uri="{28A0092B-C50C-407E-A947-70E740481C1C}">
                <a14:useLocalDpi xmlns:a14="http://schemas.microsoft.com/office/drawing/2010/main" val="0"/>
              </a:ext>
            </a:extLst>
          </a:blip>
          <a:srcRect t="642"/>
          <a:stretch/>
        </p:blipFill>
        <p:spPr>
          <a:xfrm>
            <a:off x="1863599" y="754912"/>
            <a:ext cx="10920111" cy="6103088"/>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323" y="126819"/>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1" name="Picture 30">
            <a:extLst>
              <a:ext uri="{FF2B5EF4-FFF2-40B4-BE49-F238E27FC236}">
                <a16:creationId xmlns:a16="http://schemas.microsoft.com/office/drawing/2014/main" id="{685680E7-3905-4705-A81F-EE4515E389A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97614" y="4265510"/>
            <a:ext cx="297966" cy="297966"/>
          </a:xfrm>
          <a:prstGeom prst="rect">
            <a:avLst/>
          </a:prstGeom>
        </p:spPr>
      </p:pic>
      <p:pic>
        <p:nvPicPr>
          <p:cNvPr id="35" name="Picture 34">
            <a:extLst>
              <a:ext uri="{FF2B5EF4-FFF2-40B4-BE49-F238E27FC236}">
                <a16:creationId xmlns:a16="http://schemas.microsoft.com/office/drawing/2014/main" id="{FF7D75BF-43CC-467D-85FA-D3F1EEFAAABE}"/>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761615" y="5570558"/>
            <a:ext cx="1030211" cy="1035841"/>
          </a:xfrm>
          <a:prstGeom prst="rect">
            <a:avLst/>
          </a:prstGeom>
        </p:spPr>
      </p:pic>
      <p:sp>
        <p:nvSpPr>
          <p:cNvPr id="2" name="Rectangle 1">
            <a:extLst>
              <a:ext uri="{FF2B5EF4-FFF2-40B4-BE49-F238E27FC236}">
                <a16:creationId xmlns:a16="http://schemas.microsoft.com/office/drawing/2014/main" id="{9F662F42-0999-43AA-A7C9-5D85DDACEE0D}"/>
              </a:ext>
            </a:extLst>
          </p:cNvPr>
          <p:cNvSpPr/>
          <p:nvPr/>
        </p:nvSpPr>
        <p:spPr>
          <a:xfrm>
            <a:off x="9663140" y="5943600"/>
            <a:ext cx="1035841" cy="914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7" name="Picture 36">
            <a:extLst>
              <a:ext uri="{FF2B5EF4-FFF2-40B4-BE49-F238E27FC236}">
                <a16:creationId xmlns:a16="http://schemas.microsoft.com/office/drawing/2014/main" id="{2E2E50B1-CEFA-428B-8111-DC616A258EDF}"/>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479678" y="4059650"/>
            <a:ext cx="297966" cy="297966"/>
          </a:xfrm>
          <a:prstGeom prst="rect">
            <a:avLst/>
          </a:prstGeom>
        </p:spPr>
      </p:pic>
      <p:pic>
        <p:nvPicPr>
          <p:cNvPr id="38" name="Picture 37">
            <a:extLst>
              <a:ext uri="{FF2B5EF4-FFF2-40B4-BE49-F238E27FC236}">
                <a16:creationId xmlns:a16="http://schemas.microsoft.com/office/drawing/2014/main" id="{3F3864B4-8DA1-4742-BD0C-8DB72A29CAC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748300" y="3873924"/>
            <a:ext cx="297966" cy="297966"/>
          </a:xfrm>
          <a:prstGeom prst="rect">
            <a:avLst/>
          </a:prstGeom>
        </p:spPr>
      </p:pic>
      <p:pic>
        <p:nvPicPr>
          <p:cNvPr id="41" name="Picture 40">
            <a:extLst>
              <a:ext uri="{FF2B5EF4-FFF2-40B4-BE49-F238E27FC236}">
                <a16:creationId xmlns:a16="http://schemas.microsoft.com/office/drawing/2014/main" id="{DC1F9B47-CD3F-4C3A-BCE4-492A2DFBCE2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300570">
            <a:off x="7970654" y="5877996"/>
            <a:ext cx="138112" cy="131206"/>
          </a:xfrm>
          <a:prstGeom prst="rect">
            <a:avLst/>
          </a:prstGeom>
        </p:spPr>
      </p:pic>
      <p:pic>
        <p:nvPicPr>
          <p:cNvPr id="42" name="Picture 41">
            <a:extLst>
              <a:ext uri="{FF2B5EF4-FFF2-40B4-BE49-F238E27FC236}">
                <a16:creationId xmlns:a16="http://schemas.microsoft.com/office/drawing/2014/main" id="{4D054A20-8354-4F5C-A72E-4C319F29FC6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300570">
            <a:off x="8084954" y="5773222"/>
            <a:ext cx="138112" cy="131206"/>
          </a:xfrm>
          <a:prstGeom prst="rect">
            <a:avLst/>
          </a:prstGeom>
        </p:spPr>
      </p:pic>
      <p:pic>
        <p:nvPicPr>
          <p:cNvPr id="43" name="Picture 42">
            <a:extLst>
              <a:ext uri="{FF2B5EF4-FFF2-40B4-BE49-F238E27FC236}">
                <a16:creationId xmlns:a16="http://schemas.microsoft.com/office/drawing/2014/main" id="{66C625F0-6F59-410B-83FE-8BDA6BE36CD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300570">
            <a:off x="8142103" y="5663684"/>
            <a:ext cx="138112" cy="131206"/>
          </a:xfrm>
          <a:prstGeom prst="rect">
            <a:avLst/>
          </a:prstGeom>
        </p:spPr>
      </p:pic>
      <p:pic>
        <p:nvPicPr>
          <p:cNvPr id="33" name="Picture 32" descr="Text, logo&#10;&#10;Description automatically generated">
            <a:extLst>
              <a:ext uri="{FF2B5EF4-FFF2-40B4-BE49-F238E27FC236}">
                <a16:creationId xmlns:a16="http://schemas.microsoft.com/office/drawing/2014/main" id="{67AF7033-A98D-4582-B4C8-61ECF609CBA4}"/>
              </a:ext>
            </a:extLst>
          </p:cNvPr>
          <p:cNvPicPr>
            <a:picLocks noChangeAspect="1"/>
          </p:cNvPicPr>
          <p:nvPr/>
        </p:nvPicPr>
        <p:blipFill rotWithShape="1">
          <a:blip r:embed="rId9"/>
          <a:srcRect t="19122" b="21000"/>
          <a:stretch/>
        </p:blipFill>
        <p:spPr>
          <a:xfrm>
            <a:off x="11009109" y="41945"/>
            <a:ext cx="1010194" cy="604875"/>
          </a:xfrm>
          <a:prstGeom prst="rect">
            <a:avLst/>
          </a:prstGeom>
        </p:spPr>
      </p:pic>
      <p:grpSp>
        <p:nvGrpSpPr>
          <p:cNvPr id="28" name="Group 27">
            <a:extLst>
              <a:ext uri="{FF2B5EF4-FFF2-40B4-BE49-F238E27FC236}">
                <a16:creationId xmlns:a16="http://schemas.microsoft.com/office/drawing/2014/main" id="{D5BDDEC0-A852-42E6-BE87-08FB9B443D1A}"/>
              </a:ext>
            </a:extLst>
          </p:cNvPr>
          <p:cNvGrpSpPr/>
          <p:nvPr/>
        </p:nvGrpSpPr>
        <p:grpSpPr>
          <a:xfrm>
            <a:off x="0" y="-92903"/>
            <a:ext cx="1837476" cy="6950903"/>
            <a:chOff x="0" y="-92903"/>
            <a:chExt cx="1837476" cy="6950903"/>
          </a:xfrm>
        </p:grpSpPr>
        <p:sp>
          <p:nvSpPr>
            <p:cNvPr id="29" name="Rectangle 28">
              <a:extLst>
                <a:ext uri="{FF2B5EF4-FFF2-40B4-BE49-F238E27FC236}">
                  <a16:creationId xmlns:a16="http://schemas.microsoft.com/office/drawing/2014/main" id="{AEEC1B39-445C-49C8-89B3-9EE85F78625C}"/>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BA47D7BE-EE11-4FB7-92C8-0563CD8B6DF3}"/>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56" name="Picture 55" descr="A picture containing text&#10;&#10;Description automatically generated">
              <a:extLst>
                <a:ext uri="{FF2B5EF4-FFF2-40B4-BE49-F238E27FC236}">
                  <a16:creationId xmlns:a16="http://schemas.microsoft.com/office/drawing/2014/main" id="{4D6F27BE-B25F-4FBE-9096-FFBD64C21E3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9" name="Rectangle 18">
            <a:extLst>
              <a:ext uri="{FF2B5EF4-FFF2-40B4-BE49-F238E27FC236}">
                <a16:creationId xmlns:a16="http://schemas.microsoft.com/office/drawing/2014/main" id="{1FD254F8-1E62-F6F5-AA4B-DAC7415A76F6}"/>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17847305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54A39EB2-CD2D-491B-B01F-687641FA06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358636" y="769521"/>
            <a:ext cx="10823962" cy="608847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323" y="126819"/>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4" name="Picture 33">
            <a:extLst>
              <a:ext uri="{FF2B5EF4-FFF2-40B4-BE49-F238E27FC236}">
                <a16:creationId xmlns:a16="http://schemas.microsoft.com/office/drawing/2014/main" id="{A4407D6C-E781-4BCD-B7B3-0A410292923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758800" y="5570558"/>
            <a:ext cx="1035841" cy="1035841"/>
          </a:xfrm>
          <a:prstGeom prst="rect">
            <a:avLst/>
          </a:prstGeom>
        </p:spPr>
      </p:pic>
      <p:pic>
        <p:nvPicPr>
          <p:cNvPr id="35" name="Picture 34">
            <a:extLst>
              <a:ext uri="{FF2B5EF4-FFF2-40B4-BE49-F238E27FC236}">
                <a16:creationId xmlns:a16="http://schemas.microsoft.com/office/drawing/2014/main" id="{05D8FD5B-8A74-4FB5-B161-F441E9CE22E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124082" y="4310992"/>
            <a:ext cx="297966" cy="297966"/>
          </a:xfrm>
          <a:prstGeom prst="rect">
            <a:avLst/>
          </a:prstGeom>
        </p:spPr>
      </p:pic>
      <p:pic>
        <p:nvPicPr>
          <p:cNvPr id="36" name="Picture 35">
            <a:extLst>
              <a:ext uri="{FF2B5EF4-FFF2-40B4-BE49-F238E27FC236}">
                <a16:creationId xmlns:a16="http://schemas.microsoft.com/office/drawing/2014/main" id="{E9E43794-0D07-432F-A61F-D1286EBE268B}"/>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368081" y="4041088"/>
            <a:ext cx="297966" cy="297966"/>
          </a:xfrm>
          <a:prstGeom prst="rect">
            <a:avLst/>
          </a:prstGeom>
        </p:spPr>
      </p:pic>
      <p:pic>
        <p:nvPicPr>
          <p:cNvPr id="37" name="Picture 36">
            <a:extLst>
              <a:ext uri="{FF2B5EF4-FFF2-40B4-BE49-F238E27FC236}">
                <a16:creationId xmlns:a16="http://schemas.microsoft.com/office/drawing/2014/main" id="{AA80AECE-3E88-4DEC-A4D9-946C44E4224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639497" y="3771184"/>
            <a:ext cx="297966" cy="297966"/>
          </a:xfrm>
          <a:prstGeom prst="rect">
            <a:avLst/>
          </a:prstGeom>
        </p:spPr>
      </p:pic>
      <p:pic>
        <p:nvPicPr>
          <p:cNvPr id="43" name="Picture 42">
            <a:extLst>
              <a:ext uri="{FF2B5EF4-FFF2-40B4-BE49-F238E27FC236}">
                <a16:creationId xmlns:a16="http://schemas.microsoft.com/office/drawing/2014/main" id="{F57C92E7-8C91-47DB-8687-193F629048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300570">
            <a:off x="7699190" y="5963721"/>
            <a:ext cx="138112" cy="131206"/>
          </a:xfrm>
          <a:prstGeom prst="rect">
            <a:avLst/>
          </a:prstGeom>
        </p:spPr>
      </p:pic>
      <p:pic>
        <p:nvPicPr>
          <p:cNvPr id="44" name="Picture 43">
            <a:extLst>
              <a:ext uri="{FF2B5EF4-FFF2-40B4-BE49-F238E27FC236}">
                <a16:creationId xmlns:a16="http://schemas.microsoft.com/office/drawing/2014/main" id="{6ABCEC0C-4375-48CF-9EEC-DBAF72DC76A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300570">
            <a:off x="7935843" y="5793001"/>
            <a:ext cx="138112" cy="131206"/>
          </a:xfrm>
          <a:prstGeom prst="rect">
            <a:avLst/>
          </a:prstGeom>
        </p:spPr>
      </p:pic>
      <p:pic>
        <p:nvPicPr>
          <p:cNvPr id="45" name="Picture 44">
            <a:extLst>
              <a:ext uri="{FF2B5EF4-FFF2-40B4-BE49-F238E27FC236}">
                <a16:creationId xmlns:a16="http://schemas.microsoft.com/office/drawing/2014/main" id="{7C29F9CC-A237-4733-895E-A9029823A2F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300570">
            <a:off x="7851591" y="5896724"/>
            <a:ext cx="138112" cy="131206"/>
          </a:xfrm>
          <a:prstGeom prst="rect">
            <a:avLst/>
          </a:prstGeom>
        </p:spPr>
      </p:pic>
      <p:pic>
        <p:nvPicPr>
          <p:cNvPr id="32" name="Picture 31" descr="Text, logo&#10;&#10;Description automatically generated">
            <a:extLst>
              <a:ext uri="{FF2B5EF4-FFF2-40B4-BE49-F238E27FC236}">
                <a16:creationId xmlns:a16="http://schemas.microsoft.com/office/drawing/2014/main" id="{477FA6DE-E047-4EE8-AA49-0223158BBBD0}"/>
              </a:ext>
            </a:extLst>
          </p:cNvPr>
          <p:cNvPicPr>
            <a:picLocks noChangeAspect="1"/>
          </p:cNvPicPr>
          <p:nvPr/>
        </p:nvPicPr>
        <p:blipFill rotWithShape="1">
          <a:blip r:embed="rId9"/>
          <a:srcRect t="19122" b="21000"/>
          <a:stretch/>
        </p:blipFill>
        <p:spPr>
          <a:xfrm>
            <a:off x="11009109" y="41945"/>
            <a:ext cx="1010194" cy="604875"/>
          </a:xfrm>
          <a:prstGeom prst="rect">
            <a:avLst/>
          </a:prstGeom>
        </p:spPr>
      </p:pic>
      <p:grpSp>
        <p:nvGrpSpPr>
          <p:cNvPr id="27" name="Group 26">
            <a:extLst>
              <a:ext uri="{FF2B5EF4-FFF2-40B4-BE49-F238E27FC236}">
                <a16:creationId xmlns:a16="http://schemas.microsoft.com/office/drawing/2014/main" id="{B8B714D9-3CCC-48C8-BC7F-A60F9155C31D}"/>
              </a:ext>
            </a:extLst>
          </p:cNvPr>
          <p:cNvGrpSpPr/>
          <p:nvPr/>
        </p:nvGrpSpPr>
        <p:grpSpPr>
          <a:xfrm>
            <a:off x="0" y="-92903"/>
            <a:ext cx="1837476" cy="6950903"/>
            <a:chOff x="0" y="-92903"/>
            <a:chExt cx="1837476" cy="6950903"/>
          </a:xfrm>
        </p:grpSpPr>
        <p:sp>
          <p:nvSpPr>
            <p:cNvPr id="28" name="Rectangle 27">
              <a:extLst>
                <a:ext uri="{FF2B5EF4-FFF2-40B4-BE49-F238E27FC236}">
                  <a16:creationId xmlns:a16="http://schemas.microsoft.com/office/drawing/2014/main" id="{970A7B9B-F2B8-4B61-B3BB-652BC4345057}"/>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10A6CBC7-0C64-4FBC-BD2C-E69D22F477F7}"/>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31" name="Picture 30" descr="A picture containing text&#10;&#10;Description automatically generated">
              <a:extLst>
                <a:ext uri="{FF2B5EF4-FFF2-40B4-BE49-F238E27FC236}">
                  <a16:creationId xmlns:a16="http://schemas.microsoft.com/office/drawing/2014/main" id="{5ACF0DC9-4008-4670-B6AF-DDE2599EE2D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8" name="Rectangle 17">
            <a:extLst>
              <a:ext uri="{FF2B5EF4-FFF2-40B4-BE49-F238E27FC236}">
                <a16:creationId xmlns:a16="http://schemas.microsoft.com/office/drawing/2014/main" id="{3E4CC084-09D0-C391-F2A2-1E7F89963AE0}"/>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3576466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DDDFE3-EC42-5A42-9320-4815E028680B}"/>
              </a:ext>
            </a:extLst>
          </p:cNvPr>
          <p:cNvPicPr>
            <a:picLocks noChangeAspect="1"/>
          </p:cNvPicPr>
          <p:nvPr/>
        </p:nvPicPr>
        <p:blipFill>
          <a:blip r:embed="rId2"/>
          <a:srcRect/>
          <a:stretch/>
        </p:blipFill>
        <p:spPr>
          <a:xfrm>
            <a:off x="-1" y="1164"/>
            <a:ext cx="12192000" cy="6858000"/>
          </a:xfrm>
          <a:prstGeom prst="rect">
            <a:avLst/>
          </a:prstGeom>
        </p:spPr>
      </p:pic>
      <p:pic>
        <p:nvPicPr>
          <p:cNvPr id="13" name="Picture 12">
            <a:extLst>
              <a:ext uri="{FF2B5EF4-FFF2-40B4-BE49-F238E27FC236}">
                <a16:creationId xmlns:a16="http://schemas.microsoft.com/office/drawing/2014/main" id="{DDDD2A1B-8BCE-4A96-A6BA-C4F5CC84AFAC}"/>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t="-1289" r="585" b="17579"/>
          <a:stretch/>
        </p:blipFill>
        <p:spPr>
          <a:xfrm>
            <a:off x="-1267777" y="-10132"/>
            <a:ext cx="6659834" cy="6868132"/>
          </a:xfrm>
          <a:prstGeom prst="rect">
            <a:avLst/>
          </a:prstGeom>
          <a:scene3d>
            <a:camera prst="orthographicFront">
              <a:rot lat="0" lon="20399994" rev="0"/>
            </a:camera>
            <a:lightRig rig="threePt" dir="t"/>
          </a:scene3d>
        </p:spPr>
      </p:pic>
      <p:grpSp>
        <p:nvGrpSpPr>
          <p:cNvPr id="2" name="Group 1">
            <a:extLst>
              <a:ext uri="{FF2B5EF4-FFF2-40B4-BE49-F238E27FC236}">
                <a16:creationId xmlns:a16="http://schemas.microsoft.com/office/drawing/2014/main" id="{4964DE33-1F16-8F41-937C-4FB4378F2E02}"/>
              </a:ext>
            </a:extLst>
          </p:cNvPr>
          <p:cNvGrpSpPr/>
          <p:nvPr/>
        </p:nvGrpSpPr>
        <p:grpSpPr>
          <a:xfrm>
            <a:off x="901746" y="1514831"/>
            <a:ext cx="4769377" cy="3790950"/>
            <a:chOff x="482653" y="583166"/>
            <a:chExt cx="5047292" cy="4011851"/>
          </a:xfrm>
        </p:grpSpPr>
        <p:sp>
          <p:nvSpPr>
            <p:cNvPr id="11" name="TextBox 10">
              <a:extLst>
                <a:ext uri="{FF2B5EF4-FFF2-40B4-BE49-F238E27FC236}">
                  <a16:creationId xmlns:a16="http://schemas.microsoft.com/office/drawing/2014/main" id="{0FEA96EE-4787-474A-82B6-0DCA12DAB196}"/>
                </a:ext>
              </a:extLst>
            </p:cNvPr>
            <p:cNvSpPr txBox="1"/>
            <p:nvPr/>
          </p:nvSpPr>
          <p:spPr>
            <a:xfrm>
              <a:off x="482653" y="583166"/>
              <a:ext cx="4375780" cy="10748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02C47"/>
                  </a:solidFill>
                  <a:effectLst/>
                  <a:uLnTx/>
                  <a:uFillTx/>
                  <a:latin typeface="Calibri" panose="020F0502020204030204"/>
                  <a:ea typeface="+mn-ea"/>
                  <a:cs typeface="+mn-cs"/>
                </a:rPr>
                <a:t>We provide people with an opportunity to become the best version of themselves</a:t>
              </a:r>
            </a:p>
          </p:txBody>
        </p:sp>
        <p:sp>
          <p:nvSpPr>
            <p:cNvPr id="10" name="Rectangle 9">
              <a:extLst>
                <a:ext uri="{FF2B5EF4-FFF2-40B4-BE49-F238E27FC236}">
                  <a16:creationId xmlns:a16="http://schemas.microsoft.com/office/drawing/2014/main" id="{1F03F31D-BE45-2F41-9C67-B4324905F16C}"/>
                </a:ext>
              </a:extLst>
            </p:cNvPr>
            <p:cNvSpPr/>
            <p:nvPr/>
          </p:nvSpPr>
          <p:spPr>
            <a:xfrm>
              <a:off x="482653" y="2054472"/>
              <a:ext cx="5047292" cy="2540545"/>
            </a:xfrm>
            <a:prstGeom prst="rect">
              <a:avLst/>
            </a:prstGeom>
          </p:spPr>
          <p:txBody>
            <a:bodyPr wrap="square">
              <a:spAutoFit/>
            </a:bodyPr>
            <a:lstStyle/>
            <a:p>
              <a:pPr marL="0" marR="0" lvl="0" indent="0" algn="l" defTabSz="914400" rtl="0" eaLnBrk="1" fontAlgn="auto" latinLnBrk="0" hangingPunct="1">
                <a:lnSpc>
                  <a:spcPts val="6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202C47"/>
                  </a:solidFill>
                  <a:effectLst/>
                  <a:uLnTx/>
                  <a:uFillTx/>
                  <a:latin typeface="Calibri" panose="020F0502020204030204" pitchFamily="34" charset="0"/>
                  <a:ea typeface="+mn-ea"/>
                  <a:cs typeface="Calibri" panose="020F0502020204030204" pitchFamily="34" charset="0"/>
                </a:rPr>
                <a:t>We believe in making people feel good … </a:t>
              </a:r>
            </a:p>
          </p:txBody>
        </p:sp>
      </p:grpSp>
      <p:pic>
        <p:nvPicPr>
          <p:cNvPr id="7" name="Picture 6" descr="Text, logo&#10;&#10;Description automatically generated">
            <a:extLst>
              <a:ext uri="{FF2B5EF4-FFF2-40B4-BE49-F238E27FC236}">
                <a16:creationId xmlns:a16="http://schemas.microsoft.com/office/drawing/2014/main" id="{773346FA-5198-4203-BCD4-7AF1647019D3}"/>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bright="100000"/>
                    </a14:imgEffect>
                  </a14:imgLayer>
                </a14:imgProps>
              </a:ext>
            </a:extLst>
          </a:blip>
          <a:srcRect t="19122" b="21000"/>
          <a:stretch/>
        </p:blipFill>
        <p:spPr>
          <a:xfrm>
            <a:off x="11104887" y="6176984"/>
            <a:ext cx="1010194" cy="604875"/>
          </a:xfrm>
          <a:prstGeom prst="rect">
            <a:avLst/>
          </a:prstGeom>
        </p:spPr>
      </p:pic>
    </p:spTree>
    <p:extLst>
      <p:ext uri="{BB962C8B-B14F-4D97-AF65-F5344CB8AC3E}">
        <p14:creationId xmlns:p14="http://schemas.microsoft.com/office/powerpoint/2010/main" val="376526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04F021FA-D718-4F84-A969-C535FF1C8B49}"/>
              </a:ext>
            </a:extLst>
          </p:cNvPr>
          <p:cNvSpPr/>
          <p:nvPr/>
        </p:nvSpPr>
        <p:spPr>
          <a:xfrm>
            <a:off x="7984671" y="783771"/>
            <a:ext cx="4207328" cy="60742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48E61D91-CEAA-41CC-A755-6DDCF2ECCF0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t="-1165" b="17580"/>
          <a:stretch/>
        </p:blipFill>
        <p:spPr>
          <a:xfrm>
            <a:off x="4289731" y="757413"/>
            <a:ext cx="6699006" cy="6858000"/>
          </a:xfrm>
          <a:prstGeom prst="rect">
            <a:avLst/>
          </a:prstGeom>
          <a:scene3d>
            <a:camera prst="orthographicFront">
              <a:rot lat="0" lon="20399994" rev="0"/>
            </a:camera>
            <a:lightRig rig="threePt" dir="t"/>
          </a:scene3d>
        </p:spPr>
      </p:pic>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98BCC5A2-C2AC-46B0-8CF1-99277E2C3B9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39233" y="1297210"/>
            <a:ext cx="4476081" cy="5324528"/>
          </a:xfrm>
          <a:prstGeom prst="rect">
            <a:avLst/>
          </a:prstGeom>
        </p:spPr>
      </p:pic>
      <p:sp>
        <p:nvSpPr>
          <p:cNvPr id="38" name="Rectangle: Rounded Corners 37">
            <a:extLst>
              <a:ext uri="{FF2B5EF4-FFF2-40B4-BE49-F238E27FC236}">
                <a16:creationId xmlns:a16="http://schemas.microsoft.com/office/drawing/2014/main" id="{5F64B37F-F24D-4489-A316-91CFE34EDC08}"/>
              </a:ext>
            </a:extLst>
          </p:cNvPr>
          <p:cNvSpPr/>
          <p:nvPr/>
        </p:nvSpPr>
        <p:spPr>
          <a:xfrm rot="20757014">
            <a:off x="10491785" y="2105602"/>
            <a:ext cx="471601" cy="1946128"/>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ntent Placeholder 2">
            <a:extLst>
              <a:ext uri="{FF2B5EF4-FFF2-40B4-BE49-F238E27FC236}">
                <a16:creationId xmlns:a16="http://schemas.microsoft.com/office/drawing/2014/main" id="{4EC1B252-5556-4991-9F3D-0B187097E9A9}"/>
              </a:ext>
            </a:extLst>
          </p:cNvPr>
          <p:cNvSpPr txBox="1">
            <a:spLocks/>
          </p:cNvSpPr>
          <p:nvPr/>
        </p:nvSpPr>
        <p:spPr>
          <a:xfrm>
            <a:off x="898228" y="2602257"/>
            <a:ext cx="4791549" cy="4131414"/>
          </a:xfrm>
          <a:prstGeom prst="rect">
            <a:avLst/>
          </a:prstGeom>
          <a:no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800" dirty="0">
                <a:cs typeface="Arial" panose="020B0604020202020204" pitchFamily="34" charset="0"/>
              </a:rPr>
              <a:t>Armpit  gland pump</a:t>
            </a:r>
          </a:p>
          <a:p>
            <a:pPr marL="0" indent="0">
              <a:lnSpc>
                <a:spcPct val="150000"/>
              </a:lnSpc>
              <a:buNone/>
            </a:pPr>
            <a:r>
              <a:rPr lang="en-GB" sz="1800" dirty="0">
                <a:cs typeface="Arial" panose="020B0604020202020204" pitchFamily="34" charset="0"/>
              </a:rPr>
              <a:t>Upper arm </a:t>
            </a:r>
          </a:p>
          <a:p>
            <a:pPr marL="0" indent="0">
              <a:lnSpc>
                <a:spcPct val="150000"/>
              </a:lnSpc>
              <a:buNone/>
            </a:pPr>
            <a:r>
              <a:rPr lang="en-GB" sz="1800" dirty="0">
                <a:cs typeface="Arial" panose="020B0604020202020204" pitchFamily="34" charset="0"/>
              </a:rPr>
              <a:t>Arm lymph nodes  pumps </a:t>
            </a:r>
          </a:p>
          <a:p>
            <a:pPr marL="0" indent="0">
              <a:lnSpc>
                <a:spcPct val="150000"/>
              </a:lnSpc>
              <a:buNone/>
            </a:pPr>
            <a:r>
              <a:rPr lang="en-GB" sz="1800" dirty="0">
                <a:cs typeface="Arial" panose="020B0604020202020204" pitchFamily="34" charset="0"/>
              </a:rPr>
              <a:t>Forearm</a:t>
            </a:r>
          </a:p>
          <a:p>
            <a:pPr marL="0" indent="0">
              <a:lnSpc>
                <a:spcPct val="150000"/>
              </a:lnSpc>
              <a:buNone/>
            </a:pPr>
            <a:r>
              <a:rPr lang="en-GB" sz="1800" dirty="0">
                <a:cs typeface="Arial" panose="020B0604020202020204" pitchFamily="34" charset="0"/>
              </a:rPr>
              <a:t>Hand close to the wrist </a:t>
            </a:r>
          </a:p>
          <a:p>
            <a:pPr marL="0" indent="0">
              <a:lnSpc>
                <a:spcPct val="150000"/>
              </a:lnSpc>
              <a:buNone/>
            </a:pPr>
            <a:r>
              <a:rPr lang="en-GB" sz="1800" dirty="0">
                <a:cs typeface="Arial" panose="020B0604020202020204" pitchFamily="34" charset="0"/>
              </a:rPr>
              <a:t>Hand</a:t>
            </a:r>
          </a:p>
          <a:p>
            <a:pPr marL="0" indent="0">
              <a:lnSpc>
                <a:spcPct val="150000"/>
              </a:lnSpc>
              <a:buNone/>
            </a:pPr>
            <a:r>
              <a:rPr lang="en-GB" sz="1800" dirty="0">
                <a:cs typeface="Arial" panose="020B0604020202020204" pitchFamily="34" charset="0"/>
              </a:rPr>
              <a:t>Full Arm</a:t>
            </a:r>
          </a:p>
        </p:txBody>
      </p:sp>
      <p:sp>
        <p:nvSpPr>
          <p:cNvPr id="45" name="Title 1">
            <a:extLst>
              <a:ext uri="{FF2B5EF4-FFF2-40B4-BE49-F238E27FC236}">
                <a16:creationId xmlns:a16="http://schemas.microsoft.com/office/drawing/2014/main" id="{42FA123A-AB8A-42F4-95EE-7432AABACE32}"/>
              </a:ext>
            </a:extLst>
          </p:cNvPr>
          <p:cNvSpPr txBox="1">
            <a:spLocks/>
          </p:cNvSpPr>
          <p:nvPr/>
        </p:nvSpPr>
        <p:spPr>
          <a:xfrm>
            <a:off x="447548" y="1019826"/>
            <a:ext cx="5479723" cy="5477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00100">
              <a:spcAft>
                <a:spcPct val="35000"/>
              </a:spcAft>
            </a:pPr>
            <a:r>
              <a:rPr lang="en-GB" sz="3600" b="1" dirty="0">
                <a:latin typeface="+mn-lt"/>
              </a:rPr>
              <a:t>Treatment of the arms</a:t>
            </a:r>
          </a:p>
          <a:p>
            <a:pPr marL="0" lvl="0" indent="0" algn="l" defTabSz="800100">
              <a:lnSpc>
                <a:spcPct val="90000"/>
              </a:lnSpc>
              <a:spcBef>
                <a:spcPct val="0"/>
              </a:spcBef>
              <a:spcAft>
                <a:spcPct val="35000"/>
              </a:spcAft>
              <a:buNone/>
            </a:pPr>
            <a:endParaRPr lang="en-US" sz="3500" b="1" kern="1200" dirty="0">
              <a:latin typeface="+mj-lt"/>
            </a:endParaRPr>
          </a:p>
        </p:txBody>
      </p:sp>
      <p:sp>
        <p:nvSpPr>
          <p:cNvPr id="46" name="TextBox 45">
            <a:extLst>
              <a:ext uri="{FF2B5EF4-FFF2-40B4-BE49-F238E27FC236}">
                <a16:creationId xmlns:a16="http://schemas.microsoft.com/office/drawing/2014/main" id="{281B6C7A-F2BB-4512-AE4C-2F51D43BB9B3}"/>
              </a:ext>
            </a:extLst>
          </p:cNvPr>
          <p:cNvSpPr txBox="1"/>
          <p:nvPr/>
        </p:nvSpPr>
        <p:spPr>
          <a:xfrm>
            <a:off x="558977" y="1641019"/>
            <a:ext cx="6222432"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666750">
              <a:lnSpc>
                <a:spcPct val="90000"/>
              </a:lnSpc>
              <a:spcBef>
                <a:spcPct val="0"/>
              </a:spcBef>
              <a:spcAft>
                <a:spcPct val="35000"/>
              </a:spcAft>
              <a:defRPr/>
            </a:pPr>
            <a:r>
              <a:rPr lang="en-GB" sz="2400" b="1" dirty="0">
                <a:solidFill>
                  <a:srgbClr val="202C47"/>
                </a:solidFill>
                <a:latin typeface="Calibri" panose="020F0502020204030204"/>
              </a:rPr>
              <a:t>Start from the left side – The patient is supine</a:t>
            </a:r>
          </a:p>
          <a:p>
            <a:pPr defTabSz="666750">
              <a:lnSpc>
                <a:spcPct val="90000"/>
              </a:lnSpc>
              <a:spcBef>
                <a:spcPct val="0"/>
              </a:spcBef>
              <a:spcAft>
                <a:spcPct val="35000"/>
              </a:spcAft>
              <a:defRPr/>
            </a:pPr>
            <a:r>
              <a:rPr lang="en-GB" dirty="0">
                <a:solidFill>
                  <a:schemeClr val="tx1"/>
                </a:solidFill>
                <a:cs typeface="Arial" panose="020B0604020202020204" pitchFamily="34" charset="0"/>
              </a:rPr>
              <a:t>Perform each movement 3 times, then repeat on the right arm</a:t>
            </a:r>
          </a:p>
        </p:txBody>
      </p:sp>
      <p:sp>
        <p:nvSpPr>
          <p:cNvPr id="47" name="Oval 46">
            <a:extLst>
              <a:ext uri="{FF2B5EF4-FFF2-40B4-BE49-F238E27FC236}">
                <a16:creationId xmlns:a16="http://schemas.microsoft.com/office/drawing/2014/main" id="{B86525C0-8068-4092-98BF-D583A4CE603C}"/>
              </a:ext>
            </a:extLst>
          </p:cNvPr>
          <p:cNvSpPr/>
          <p:nvPr/>
        </p:nvSpPr>
        <p:spPr>
          <a:xfrm>
            <a:off x="541503" y="3267717"/>
            <a:ext cx="275084" cy="275084"/>
          </a:xfrm>
          <a:prstGeom prst="ellipse">
            <a:avLst/>
          </a:prstGeom>
          <a:solidFill>
            <a:schemeClr val="tx2"/>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AD0155E3-94F6-47CF-9823-D8597A9F8BAB}"/>
              </a:ext>
            </a:extLst>
          </p:cNvPr>
          <p:cNvSpPr/>
          <p:nvPr/>
        </p:nvSpPr>
        <p:spPr>
          <a:xfrm>
            <a:off x="541503" y="4350637"/>
            <a:ext cx="275084" cy="275084"/>
          </a:xfrm>
          <a:prstGeom prst="ellipse">
            <a:avLst/>
          </a:prstGeom>
          <a:solidFill>
            <a:schemeClr val="accent5"/>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49" name="Oval 48">
            <a:extLst>
              <a:ext uri="{FF2B5EF4-FFF2-40B4-BE49-F238E27FC236}">
                <a16:creationId xmlns:a16="http://schemas.microsoft.com/office/drawing/2014/main" id="{7CE229C3-06A1-4948-9C23-0FDED5195988}"/>
              </a:ext>
            </a:extLst>
          </p:cNvPr>
          <p:cNvSpPr/>
          <p:nvPr/>
        </p:nvSpPr>
        <p:spPr>
          <a:xfrm>
            <a:off x="541503" y="4892097"/>
            <a:ext cx="275084" cy="275084"/>
          </a:xfrm>
          <a:prstGeom prst="ellipse">
            <a:avLst/>
          </a:prstGeom>
          <a:solidFill>
            <a:schemeClr val="tx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F90DA55A-85B4-4534-AC0D-0C79F13ABA94}"/>
              </a:ext>
            </a:extLst>
          </p:cNvPr>
          <p:cNvSpPr/>
          <p:nvPr/>
        </p:nvSpPr>
        <p:spPr>
          <a:xfrm>
            <a:off x="541503" y="5433557"/>
            <a:ext cx="275084" cy="275084"/>
          </a:xfrm>
          <a:prstGeom prst="ellipse">
            <a:avLst/>
          </a:prstGeom>
          <a:solidFill>
            <a:schemeClr val="accent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51" name="Oval 50">
            <a:extLst>
              <a:ext uri="{FF2B5EF4-FFF2-40B4-BE49-F238E27FC236}">
                <a16:creationId xmlns:a16="http://schemas.microsoft.com/office/drawing/2014/main" id="{F599E0BE-3AC1-49F6-B315-2A15195EF9BC}"/>
              </a:ext>
            </a:extLst>
          </p:cNvPr>
          <p:cNvSpPr/>
          <p:nvPr/>
        </p:nvSpPr>
        <p:spPr>
          <a:xfrm>
            <a:off x="541503" y="5975019"/>
            <a:ext cx="275084" cy="275084"/>
          </a:xfrm>
          <a:prstGeom prst="ellipse">
            <a:avLst/>
          </a:prstGeom>
          <a:solidFill>
            <a:schemeClr val="bg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D8557A58-7829-4044-A7BD-079DE1CC0C8D}"/>
              </a:ext>
            </a:extLst>
          </p:cNvPr>
          <p:cNvSpPr/>
          <p:nvPr/>
        </p:nvSpPr>
        <p:spPr>
          <a:xfrm>
            <a:off x="541503" y="2726257"/>
            <a:ext cx="275084" cy="275084"/>
          </a:xfrm>
          <a:prstGeom prst="ellipse">
            <a:avLst/>
          </a:prstGeom>
          <a:solidFill>
            <a:schemeClr val="bg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16E713FB-54EC-428A-875C-603F73892611}"/>
              </a:ext>
            </a:extLst>
          </p:cNvPr>
          <p:cNvSpPr/>
          <p:nvPr/>
        </p:nvSpPr>
        <p:spPr>
          <a:xfrm>
            <a:off x="541503" y="3809177"/>
            <a:ext cx="275084" cy="275084"/>
          </a:xfrm>
          <a:prstGeom prst="ellipse">
            <a:avLst/>
          </a:prstGeom>
          <a:solidFill>
            <a:schemeClr val="accent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8" name="Text Placeholder 8">
            <a:extLst>
              <a:ext uri="{FF2B5EF4-FFF2-40B4-BE49-F238E27FC236}">
                <a16:creationId xmlns:a16="http://schemas.microsoft.com/office/drawing/2014/main" id="{BCD4D681-6940-F862-7486-AC16CD8A05FA}"/>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ARM</a:t>
            </a:r>
          </a:p>
        </p:txBody>
      </p:sp>
    </p:spTree>
    <p:extLst>
      <p:ext uri="{BB962C8B-B14F-4D97-AF65-F5344CB8AC3E}">
        <p14:creationId xmlns:p14="http://schemas.microsoft.com/office/powerpoint/2010/main" val="2468706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8E8D90B-5B3C-4AAF-B79A-653B02DD709E}"/>
              </a:ext>
            </a:extLst>
          </p:cNvPr>
          <p:cNvSpPr txBox="1"/>
          <p:nvPr/>
        </p:nvSpPr>
        <p:spPr>
          <a:xfrm>
            <a:off x="2067795" y="1386524"/>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4"/>
          <a:srcRect t="19122" b="21000"/>
          <a:stretch/>
        </p:blipFill>
        <p:spPr>
          <a:xfrm>
            <a:off x="11009109" y="41945"/>
            <a:ext cx="1010194" cy="604875"/>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39B05D38-C0DE-4ACE-BDDF-12635678B636}"/>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103" r="8383" b="38545"/>
          <a:stretch/>
        </p:blipFill>
        <p:spPr>
          <a:xfrm>
            <a:off x="3717671" y="1030327"/>
            <a:ext cx="5862035" cy="5829300"/>
          </a:xfrm>
          <a:prstGeom prst="rect">
            <a:avLst/>
          </a:prstGeom>
        </p:spPr>
      </p:pic>
      <p:pic>
        <p:nvPicPr>
          <p:cNvPr id="38" name="Picture 37" descr="A picture containing drawing, mirror&#10;&#10;Description automatically generated">
            <a:extLst>
              <a:ext uri="{FF2B5EF4-FFF2-40B4-BE49-F238E27FC236}">
                <a16:creationId xmlns:a16="http://schemas.microsoft.com/office/drawing/2014/main" id="{3A02A615-9657-490F-BA09-1A931F8C546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9" y="1193188"/>
            <a:ext cx="4476081" cy="5324528"/>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1854461"/>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a:off x="10439741" y="2295793"/>
            <a:ext cx="753682" cy="497326"/>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8">
            <a:extLst>
              <a:ext uri="{FF2B5EF4-FFF2-40B4-BE49-F238E27FC236}">
                <a16:creationId xmlns:a16="http://schemas.microsoft.com/office/drawing/2014/main" id="{02C6BA36-2227-4C46-B0E5-D6A18FDC9A63}"/>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ARM</a:t>
            </a:r>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Armpit Gland Pump</a:t>
            </a:r>
          </a:p>
        </p:txBody>
      </p:sp>
      <p:pic>
        <p:nvPicPr>
          <p:cNvPr id="5" name="Graphic 4">
            <a:extLst>
              <a:ext uri="{FF2B5EF4-FFF2-40B4-BE49-F238E27FC236}">
                <a16:creationId xmlns:a16="http://schemas.microsoft.com/office/drawing/2014/main" id="{5C62BCBD-A965-4F22-A5EF-DE53B706FA0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907262" y="2882260"/>
            <a:ext cx="600075" cy="590550"/>
          </a:xfrm>
          <a:prstGeom prst="rect">
            <a:avLst/>
          </a:prstGeom>
        </p:spPr>
      </p:pic>
      <p:grpSp>
        <p:nvGrpSpPr>
          <p:cNvPr id="27" name="Group 26">
            <a:extLst>
              <a:ext uri="{FF2B5EF4-FFF2-40B4-BE49-F238E27FC236}">
                <a16:creationId xmlns:a16="http://schemas.microsoft.com/office/drawing/2014/main" id="{2E942AD2-0E70-440C-811F-8EC4918B228B}"/>
              </a:ext>
            </a:extLst>
          </p:cNvPr>
          <p:cNvGrpSpPr/>
          <p:nvPr/>
        </p:nvGrpSpPr>
        <p:grpSpPr>
          <a:xfrm>
            <a:off x="0" y="-92903"/>
            <a:ext cx="1837476" cy="6950903"/>
            <a:chOff x="0" y="-92903"/>
            <a:chExt cx="1837476" cy="6950903"/>
          </a:xfrm>
        </p:grpSpPr>
        <p:sp>
          <p:nvSpPr>
            <p:cNvPr id="28" name="Rectangle 27">
              <a:extLst>
                <a:ext uri="{FF2B5EF4-FFF2-40B4-BE49-F238E27FC236}">
                  <a16:creationId xmlns:a16="http://schemas.microsoft.com/office/drawing/2014/main" id="{A5914C06-77E4-40BA-94DA-5B9DFE2B2CC5}"/>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FA8D93D7-5BA2-49DE-937C-B138D7133A16}"/>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40" name="Picture 39" descr="A picture containing text&#10;&#10;Description automatically generated">
              <a:extLst>
                <a:ext uri="{FF2B5EF4-FFF2-40B4-BE49-F238E27FC236}">
                  <a16:creationId xmlns:a16="http://schemas.microsoft.com/office/drawing/2014/main" id="{FA23AF59-89AD-464A-9EAC-B07068CB31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8" name="Rectangle 17">
            <a:extLst>
              <a:ext uri="{FF2B5EF4-FFF2-40B4-BE49-F238E27FC236}">
                <a16:creationId xmlns:a16="http://schemas.microsoft.com/office/drawing/2014/main" id="{0C5AB161-3966-01D2-B356-1041F94C5EFE}"/>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11570702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8E8D90B-5B3C-4AAF-B79A-653B02DD709E}"/>
              </a:ext>
            </a:extLst>
          </p:cNvPr>
          <p:cNvSpPr txBox="1"/>
          <p:nvPr/>
        </p:nvSpPr>
        <p:spPr>
          <a:xfrm>
            <a:off x="2067795" y="1386524"/>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4"/>
          <a:srcRect t="19122" b="21000"/>
          <a:stretch/>
        </p:blipFill>
        <p:spPr>
          <a:xfrm>
            <a:off x="11009109" y="41945"/>
            <a:ext cx="1010194" cy="604875"/>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39B05D38-C0DE-4ACE-BDDF-12635678B636}"/>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103" r="8383" b="38545"/>
          <a:stretch/>
        </p:blipFill>
        <p:spPr>
          <a:xfrm>
            <a:off x="3717671" y="1030327"/>
            <a:ext cx="5862035" cy="5829300"/>
          </a:xfrm>
          <a:prstGeom prst="rect">
            <a:avLst/>
          </a:prstGeom>
        </p:spPr>
      </p:pic>
      <p:pic>
        <p:nvPicPr>
          <p:cNvPr id="38" name="Picture 37" descr="A picture containing drawing, mirror&#10;&#10;Description automatically generated">
            <a:extLst>
              <a:ext uri="{FF2B5EF4-FFF2-40B4-BE49-F238E27FC236}">
                <a16:creationId xmlns:a16="http://schemas.microsoft.com/office/drawing/2014/main" id="{3A02A615-9657-490F-BA09-1A931F8C546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9" y="1193188"/>
            <a:ext cx="4476081" cy="5324528"/>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1854461"/>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a:off x="10439741" y="2295793"/>
            <a:ext cx="753682" cy="497326"/>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 Placeholder 8">
            <a:extLst>
              <a:ext uri="{FF2B5EF4-FFF2-40B4-BE49-F238E27FC236}">
                <a16:creationId xmlns:a16="http://schemas.microsoft.com/office/drawing/2014/main" id="{02C6BA36-2227-4C46-B0E5-D6A18FDC9A63}"/>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ARM</a:t>
            </a:r>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Upper Arm</a:t>
            </a:r>
          </a:p>
        </p:txBody>
      </p:sp>
      <p:pic>
        <p:nvPicPr>
          <p:cNvPr id="3" name="Graphic 2">
            <a:extLst>
              <a:ext uri="{FF2B5EF4-FFF2-40B4-BE49-F238E27FC236}">
                <a16:creationId xmlns:a16="http://schemas.microsoft.com/office/drawing/2014/main" id="{F3EE0D84-70F7-475F-897A-8906531A75A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1296285">
            <a:off x="7163469" y="2884942"/>
            <a:ext cx="552450" cy="1285875"/>
          </a:xfrm>
          <a:prstGeom prst="rect">
            <a:avLst/>
          </a:prstGeom>
        </p:spPr>
      </p:pic>
      <p:grpSp>
        <p:nvGrpSpPr>
          <p:cNvPr id="27" name="Group 26">
            <a:extLst>
              <a:ext uri="{FF2B5EF4-FFF2-40B4-BE49-F238E27FC236}">
                <a16:creationId xmlns:a16="http://schemas.microsoft.com/office/drawing/2014/main" id="{E3560C08-B322-4D1A-BE03-BAD2A3E4CFE6}"/>
              </a:ext>
            </a:extLst>
          </p:cNvPr>
          <p:cNvGrpSpPr/>
          <p:nvPr/>
        </p:nvGrpSpPr>
        <p:grpSpPr>
          <a:xfrm>
            <a:off x="0" y="-92903"/>
            <a:ext cx="1837476" cy="6950903"/>
            <a:chOff x="0" y="-92903"/>
            <a:chExt cx="1837476" cy="6950903"/>
          </a:xfrm>
        </p:grpSpPr>
        <p:sp>
          <p:nvSpPr>
            <p:cNvPr id="28" name="Rectangle 27">
              <a:extLst>
                <a:ext uri="{FF2B5EF4-FFF2-40B4-BE49-F238E27FC236}">
                  <a16:creationId xmlns:a16="http://schemas.microsoft.com/office/drawing/2014/main" id="{92CD6484-3730-4D7F-9AC2-9ABF63DC835B}"/>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BA0E651D-6E9F-414D-A032-AD043EA4C8AB}"/>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54" name="Picture 53" descr="A picture containing text&#10;&#10;Description automatically generated">
              <a:extLst>
                <a:ext uri="{FF2B5EF4-FFF2-40B4-BE49-F238E27FC236}">
                  <a16:creationId xmlns:a16="http://schemas.microsoft.com/office/drawing/2014/main" id="{36CFDEF9-28C7-46A6-AE8C-9B1B876A03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8" name="Rectangle 17">
            <a:extLst>
              <a:ext uri="{FF2B5EF4-FFF2-40B4-BE49-F238E27FC236}">
                <a16:creationId xmlns:a16="http://schemas.microsoft.com/office/drawing/2014/main" id="{B036CFA3-D368-94BC-B50B-4F5F11F24A4C}"/>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18671762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8E8D90B-5B3C-4AAF-B79A-653B02DD709E}"/>
              </a:ext>
            </a:extLst>
          </p:cNvPr>
          <p:cNvSpPr txBox="1"/>
          <p:nvPr/>
        </p:nvSpPr>
        <p:spPr>
          <a:xfrm>
            <a:off x="2067795" y="1386524"/>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4"/>
          <a:srcRect t="19122" b="21000"/>
          <a:stretch/>
        </p:blipFill>
        <p:spPr>
          <a:xfrm>
            <a:off x="11009109" y="41945"/>
            <a:ext cx="1010194" cy="604875"/>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39B05D38-C0DE-4ACE-BDDF-12635678B636}"/>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103" r="8383" b="38545"/>
          <a:stretch/>
        </p:blipFill>
        <p:spPr>
          <a:xfrm>
            <a:off x="3717671" y="1030327"/>
            <a:ext cx="5862035" cy="5829300"/>
          </a:xfrm>
          <a:prstGeom prst="rect">
            <a:avLst/>
          </a:prstGeom>
        </p:spPr>
      </p:pic>
      <p:pic>
        <p:nvPicPr>
          <p:cNvPr id="38" name="Picture 37" descr="A picture containing drawing, mirror&#10;&#10;Description automatically generated">
            <a:extLst>
              <a:ext uri="{FF2B5EF4-FFF2-40B4-BE49-F238E27FC236}">
                <a16:creationId xmlns:a16="http://schemas.microsoft.com/office/drawing/2014/main" id="{3A02A615-9657-490F-BA09-1A931F8C546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9" y="1193188"/>
            <a:ext cx="4476081" cy="5324528"/>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1854461"/>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a:off x="10564585" y="2295793"/>
            <a:ext cx="628837" cy="920936"/>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Upper Arm</a:t>
            </a:r>
          </a:p>
        </p:txBody>
      </p:sp>
      <p:sp>
        <p:nvSpPr>
          <p:cNvPr id="31" name="Text Placeholder 8">
            <a:extLst>
              <a:ext uri="{FF2B5EF4-FFF2-40B4-BE49-F238E27FC236}">
                <a16:creationId xmlns:a16="http://schemas.microsoft.com/office/drawing/2014/main" id="{9F7239CE-513D-41EB-8068-2910AE9E5058}"/>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ARM</a:t>
            </a:r>
          </a:p>
        </p:txBody>
      </p:sp>
      <p:pic>
        <p:nvPicPr>
          <p:cNvPr id="3" name="Graphic 2">
            <a:extLst>
              <a:ext uri="{FF2B5EF4-FFF2-40B4-BE49-F238E27FC236}">
                <a16:creationId xmlns:a16="http://schemas.microsoft.com/office/drawing/2014/main" id="{41B34754-9B9B-4AC0-9308-ACBEC35945B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1283742">
            <a:off x="7189590" y="2903715"/>
            <a:ext cx="638175" cy="1752600"/>
          </a:xfrm>
          <a:prstGeom prst="rect">
            <a:avLst/>
          </a:prstGeom>
        </p:spPr>
      </p:pic>
      <p:grpSp>
        <p:nvGrpSpPr>
          <p:cNvPr id="27" name="Group 26">
            <a:extLst>
              <a:ext uri="{FF2B5EF4-FFF2-40B4-BE49-F238E27FC236}">
                <a16:creationId xmlns:a16="http://schemas.microsoft.com/office/drawing/2014/main" id="{3A762DE9-59D5-44C0-B209-0882F4739D2A}"/>
              </a:ext>
            </a:extLst>
          </p:cNvPr>
          <p:cNvGrpSpPr/>
          <p:nvPr/>
        </p:nvGrpSpPr>
        <p:grpSpPr>
          <a:xfrm>
            <a:off x="0" y="-92903"/>
            <a:ext cx="1837476" cy="6950903"/>
            <a:chOff x="0" y="-92903"/>
            <a:chExt cx="1837476" cy="6950903"/>
          </a:xfrm>
        </p:grpSpPr>
        <p:sp>
          <p:nvSpPr>
            <p:cNvPr id="28" name="Rectangle 27">
              <a:extLst>
                <a:ext uri="{FF2B5EF4-FFF2-40B4-BE49-F238E27FC236}">
                  <a16:creationId xmlns:a16="http://schemas.microsoft.com/office/drawing/2014/main" id="{4A472A2D-05A6-45D6-B416-432A1022D4E8}"/>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16A59BE8-550F-45DB-BCC8-C1ADCAD3002F}"/>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54" name="Picture 53" descr="A picture containing text&#10;&#10;Description automatically generated">
              <a:extLst>
                <a:ext uri="{FF2B5EF4-FFF2-40B4-BE49-F238E27FC236}">
                  <a16:creationId xmlns:a16="http://schemas.microsoft.com/office/drawing/2014/main" id="{816C8DCF-EAA4-4D53-9C97-A937FB24E1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8" name="Rectangle 17">
            <a:extLst>
              <a:ext uri="{FF2B5EF4-FFF2-40B4-BE49-F238E27FC236}">
                <a16:creationId xmlns:a16="http://schemas.microsoft.com/office/drawing/2014/main" id="{D06B9E99-F934-453A-EE4B-AB127B00EBD2}"/>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36783250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8E8D90B-5B3C-4AAF-B79A-653B02DD709E}"/>
              </a:ext>
            </a:extLst>
          </p:cNvPr>
          <p:cNvSpPr txBox="1"/>
          <p:nvPr/>
        </p:nvSpPr>
        <p:spPr>
          <a:xfrm>
            <a:off x="2067795" y="1386524"/>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4"/>
          <a:srcRect t="19122" b="21000"/>
          <a:stretch/>
        </p:blipFill>
        <p:spPr>
          <a:xfrm>
            <a:off x="11009109" y="41945"/>
            <a:ext cx="1010194" cy="604875"/>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39B05D38-C0DE-4ACE-BDDF-12635678B636}"/>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103" r="8383" b="38545"/>
          <a:stretch/>
        </p:blipFill>
        <p:spPr>
          <a:xfrm>
            <a:off x="3717671" y="1030327"/>
            <a:ext cx="5862035" cy="5829300"/>
          </a:xfrm>
          <a:prstGeom prst="rect">
            <a:avLst/>
          </a:prstGeom>
        </p:spPr>
      </p:pic>
      <p:pic>
        <p:nvPicPr>
          <p:cNvPr id="38" name="Picture 37" descr="A picture containing drawing, mirror&#10;&#10;Description automatically generated">
            <a:extLst>
              <a:ext uri="{FF2B5EF4-FFF2-40B4-BE49-F238E27FC236}">
                <a16:creationId xmlns:a16="http://schemas.microsoft.com/office/drawing/2014/main" id="{3A02A615-9657-490F-BA09-1A931F8C546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9" y="1193188"/>
            <a:ext cx="4476081" cy="5324528"/>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1854461"/>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a:off x="10660214" y="2898321"/>
            <a:ext cx="569368" cy="500004"/>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Arm Lymph Nodes Pumps</a:t>
            </a:r>
          </a:p>
          <a:p>
            <a:pPr marL="0" indent="0">
              <a:buNone/>
            </a:pPr>
            <a:endParaRPr lang="en-GB" b="1" dirty="0">
              <a:solidFill>
                <a:srgbClr val="D1A5A5"/>
              </a:solidFill>
            </a:endParaRP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ARM</a:t>
            </a:r>
          </a:p>
        </p:txBody>
      </p:sp>
      <p:pic>
        <p:nvPicPr>
          <p:cNvPr id="54" name="Graphic 53">
            <a:extLst>
              <a:ext uri="{FF2B5EF4-FFF2-40B4-BE49-F238E27FC236}">
                <a16:creationId xmlns:a16="http://schemas.microsoft.com/office/drawing/2014/main" id="{63B50172-9386-4BC1-A2E1-C2B8A1D8FEA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576715" y="4230524"/>
            <a:ext cx="431422" cy="424574"/>
          </a:xfrm>
          <a:prstGeom prst="rect">
            <a:avLst/>
          </a:prstGeom>
        </p:spPr>
      </p:pic>
      <p:grpSp>
        <p:nvGrpSpPr>
          <p:cNvPr id="27" name="Group 26">
            <a:extLst>
              <a:ext uri="{FF2B5EF4-FFF2-40B4-BE49-F238E27FC236}">
                <a16:creationId xmlns:a16="http://schemas.microsoft.com/office/drawing/2014/main" id="{8AABDE61-0334-4096-A5FB-F2518DBD7CC2}"/>
              </a:ext>
            </a:extLst>
          </p:cNvPr>
          <p:cNvGrpSpPr/>
          <p:nvPr/>
        </p:nvGrpSpPr>
        <p:grpSpPr>
          <a:xfrm>
            <a:off x="0" y="-92903"/>
            <a:ext cx="1837476" cy="6950903"/>
            <a:chOff x="0" y="-92903"/>
            <a:chExt cx="1837476" cy="6950903"/>
          </a:xfrm>
        </p:grpSpPr>
        <p:sp>
          <p:nvSpPr>
            <p:cNvPr id="28" name="Rectangle 27">
              <a:extLst>
                <a:ext uri="{FF2B5EF4-FFF2-40B4-BE49-F238E27FC236}">
                  <a16:creationId xmlns:a16="http://schemas.microsoft.com/office/drawing/2014/main" id="{4C99C68E-E374-46F2-A7F1-DBAA90EE7925}"/>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8FDB86D8-7C2A-41AB-915B-98488F62855D}"/>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55" name="Picture 54" descr="A picture containing text&#10;&#10;Description automatically generated">
              <a:extLst>
                <a:ext uri="{FF2B5EF4-FFF2-40B4-BE49-F238E27FC236}">
                  <a16:creationId xmlns:a16="http://schemas.microsoft.com/office/drawing/2014/main" id="{D2D77513-562E-4DE3-A329-208E3F0818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8" name="Rectangle 17">
            <a:extLst>
              <a:ext uri="{FF2B5EF4-FFF2-40B4-BE49-F238E27FC236}">
                <a16:creationId xmlns:a16="http://schemas.microsoft.com/office/drawing/2014/main" id="{3E83E73B-CB34-0C28-3DC9-0B3BD4C76ED6}"/>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39157587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8E8D90B-5B3C-4AAF-B79A-653B02DD709E}"/>
              </a:ext>
            </a:extLst>
          </p:cNvPr>
          <p:cNvSpPr txBox="1"/>
          <p:nvPr/>
        </p:nvSpPr>
        <p:spPr>
          <a:xfrm>
            <a:off x="2067795" y="1386524"/>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4"/>
          <a:srcRect t="19122" b="21000"/>
          <a:stretch/>
        </p:blipFill>
        <p:spPr>
          <a:xfrm>
            <a:off x="11009109" y="41945"/>
            <a:ext cx="1010194" cy="604875"/>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39B05D38-C0DE-4ACE-BDDF-12635678B636}"/>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103" r="8383" b="38545"/>
          <a:stretch/>
        </p:blipFill>
        <p:spPr>
          <a:xfrm>
            <a:off x="3717671" y="1030327"/>
            <a:ext cx="5862035" cy="5829300"/>
          </a:xfrm>
          <a:prstGeom prst="rect">
            <a:avLst/>
          </a:prstGeom>
        </p:spPr>
      </p:pic>
      <p:pic>
        <p:nvPicPr>
          <p:cNvPr id="38" name="Picture 37" descr="A picture containing drawing, mirror&#10;&#10;Description automatically generated">
            <a:extLst>
              <a:ext uri="{FF2B5EF4-FFF2-40B4-BE49-F238E27FC236}">
                <a16:creationId xmlns:a16="http://schemas.microsoft.com/office/drawing/2014/main" id="{3A02A615-9657-490F-BA09-1A931F8C546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9" y="1193188"/>
            <a:ext cx="4476081" cy="5324528"/>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1854461"/>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a:off x="10679343" y="3037114"/>
            <a:ext cx="489398" cy="490766"/>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Forearm</a:t>
            </a:r>
          </a:p>
          <a:p>
            <a:pPr marL="0" indent="0">
              <a:buNone/>
            </a:pPr>
            <a:endParaRPr lang="en-GB" b="1" dirty="0">
              <a:solidFill>
                <a:srgbClr val="D1A5A5"/>
              </a:solidFill>
            </a:endParaRP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ARM</a:t>
            </a:r>
          </a:p>
        </p:txBody>
      </p:sp>
      <p:pic>
        <p:nvPicPr>
          <p:cNvPr id="3" name="Graphic 2">
            <a:extLst>
              <a:ext uri="{FF2B5EF4-FFF2-40B4-BE49-F238E27FC236}">
                <a16:creationId xmlns:a16="http://schemas.microsoft.com/office/drawing/2014/main" id="{ECC4E0B7-06E9-4F8A-9240-826FEB8B84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63726" y="4429718"/>
            <a:ext cx="427080" cy="587235"/>
          </a:xfrm>
          <a:prstGeom prst="rect">
            <a:avLst/>
          </a:prstGeom>
        </p:spPr>
      </p:pic>
      <p:grpSp>
        <p:nvGrpSpPr>
          <p:cNvPr id="27" name="Group 26">
            <a:extLst>
              <a:ext uri="{FF2B5EF4-FFF2-40B4-BE49-F238E27FC236}">
                <a16:creationId xmlns:a16="http://schemas.microsoft.com/office/drawing/2014/main" id="{EDCBAAB3-AD43-4002-B6E1-18BECEB6D056}"/>
              </a:ext>
            </a:extLst>
          </p:cNvPr>
          <p:cNvGrpSpPr/>
          <p:nvPr/>
        </p:nvGrpSpPr>
        <p:grpSpPr>
          <a:xfrm>
            <a:off x="0" y="-92903"/>
            <a:ext cx="1837476" cy="6950903"/>
            <a:chOff x="0" y="-92903"/>
            <a:chExt cx="1837476" cy="6950903"/>
          </a:xfrm>
        </p:grpSpPr>
        <p:sp>
          <p:nvSpPr>
            <p:cNvPr id="28" name="Rectangle 27">
              <a:extLst>
                <a:ext uri="{FF2B5EF4-FFF2-40B4-BE49-F238E27FC236}">
                  <a16:creationId xmlns:a16="http://schemas.microsoft.com/office/drawing/2014/main" id="{B7CE1A57-6307-4F5E-9E06-1EFEE5661A32}"/>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CAF66054-6770-4EB4-871D-C1CBD41D40A4}"/>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54" name="Picture 53" descr="A picture containing text&#10;&#10;Description automatically generated">
              <a:extLst>
                <a:ext uri="{FF2B5EF4-FFF2-40B4-BE49-F238E27FC236}">
                  <a16:creationId xmlns:a16="http://schemas.microsoft.com/office/drawing/2014/main" id="{F1C90080-B956-4ECD-AB9B-6A39655681B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8" name="Rectangle 17">
            <a:extLst>
              <a:ext uri="{FF2B5EF4-FFF2-40B4-BE49-F238E27FC236}">
                <a16:creationId xmlns:a16="http://schemas.microsoft.com/office/drawing/2014/main" id="{DE85E6A5-2689-AE05-741A-608D1251A9C1}"/>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41930481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8E8D90B-5B3C-4AAF-B79A-653B02DD709E}"/>
              </a:ext>
            </a:extLst>
          </p:cNvPr>
          <p:cNvSpPr txBox="1"/>
          <p:nvPr/>
        </p:nvSpPr>
        <p:spPr>
          <a:xfrm>
            <a:off x="2067795" y="1386524"/>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4"/>
          <a:srcRect t="19122" b="21000"/>
          <a:stretch/>
        </p:blipFill>
        <p:spPr>
          <a:xfrm>
            <a:off x="11009109" y="41945"/>
            <a:ext cx="1010194" cy="604875"/>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39B05D38-C0DE-4ACE-BDDF-12635678B636}"/>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103" r="8383" b="38545"/>
          <a:stretch/>
        </p:blipFill>
        <p:spPr>
          <a:xfrm>
            <a:off x="3717671" y="1030327"/>
            <a:ext cx="5862035" cy="5829300"/>
          </a:xfrm>
          <a:prstGeom prst="rect">
            <a:avLst/>
          </a:prstGeom>
        </p:spPr>
      </p:pic>
      <p:pic>
        <p:nvPicPr>
          <p:cNvPr id="38" name="Picture 37" descr="A picture containing drawing, mirror&#10;&#10;Description automatically generated">
            <a:extLst>
              <a:ext uri="{FF2B5EF4-FFF2-40B4-BE49-F238E27FC236}">
                <a16:creationId xmlns:a16="http://schemas.microsoft.com/office/drawing/2014/main" id="{3A02A615-9657-490F-BA09-1A931F8C546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9" y="1193188"/>
            <a:ext cx="4476081" cy="5324528"/>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1854461"/>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a:off x="10703835" y="3037113"/>
            <a:ext cx="489398" cy="693965"/>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Forearm</a:t>
            </a:r>
          </a:p>
          <a:p>
            <a:pPr marL="0" indent="0">
              <a:buNone/>
            </a:pPr>
            <a:endParaRPr lang="en-GB" b="1" dirty="0">
              <a:solidFill>
                <a:srgbClr val="D1A5A5"/>
              </a:solidFill>
            </a:endParaRP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ARM</a:t>
            </a:r>
          </a:p>
        </p:txBody>
      </p:sp>
      <p:pic>
        <p:nvPicPr>
          <p:cNvPr id="4" name="Graphic 3">
            <a:extLst>
              <a:ext uri="{FF2B5EF4-FFF2-40B4-BE49-F238E27FC236}">
                <a16:creationId xmlns:a16="http://schemas.microsoft.com/office/drawing/2014/main" id="{EE1F3912-222B-4CC5-BE17-CA8AE7FDF2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628496" y="4309065"/>
            <a:ext cx="576610" cy="1196903"/>
          </a:xfrm>
          <a:prstGeom prst="rect">
            <a:avLst/>
          </a:prstGeom>
        </p:spPr>
      </p:pic>
      <p:grpSp>
        <p:nvGrpSpPr>
          <p:cNvPr id="27" name="Group 26">
            <a:extLst>
              <a:ext uri="{FF2B5EF4-FFF2-40B4-BE49-F238E27FC236}">
                <a16:creationId xmlns:a16="http://schemas.microsoft.com/office/drawing/2014/main" id="{B5EEF0F4-321D-41CB-9308-920375357844}"/>
              </a:ext>
            </a:extLst>
          </p:cNvPr>
          <p:cNvGrpSpPr/>
          <p:nvPr/>
        </p:nvGrpSpPr>
        <p:grpSpPr>
          <a:xfrm>
            <a:off x="0" y="-92903"/>
            <a:ext cx="1837476" cy="6950903"/>
            <a:chOff x="0" y="-92903"/>
            <a:chExt cx="1837476" cy="6950903"/>
          </a:xfrm>
        </p:grpSpPr>
        <p:sp>
          <p:nvSpPr>
            <p:cNvPr id="28" name="Rectangle 27">
              <a:extLst>
                <a:ext uri="{FF2B5EF4-FFF2-40B4-BE49-F238E27FC236}">
                  <a16:creationId xmlns:a16="http://schemas.microsoft.com/office/drawing/2014/main" id="{62032310-EA3E-4832-9E2C-F4819E57F249}"/>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D5E90B99-FD01-40A7-94F4-08AB36E1F6FB}"/>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54" name="Picture 53" descr="A picture containing text&#10;&#10;Description automatically generated">
              <a:extLst>
                <a:ext uri="{FF2B5EF4-FFF2-40B4-BE49-F238E27FC236}">
                  <a16:creationId xmlns:a16="http://schemas.microsoft.com/office/drawing/2014/main" id="{15E47C3A-C092-45A8-B001-EF541EE070F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8" name="Rectangle 17">
            <a:extLst>
              <a:ext uri="{FF2B5EF4-FFF2-40B4-BE49-F238E27FC236}">
                <a16:creationId xmlns:a16="http://schemas.microsoft.com/office/drawing/2014/main" id="{86164B22-9F91-6084-DAA8-3F1E18433177}"/>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215174224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8E8D90B-5B3C-4AAF-B79A-653B02DD709E}"/>
              </a:ext>
            </a:extLst>
          </p:cNvPr>
          <p:cNvSpPr txBox="1"/>
          <p:nvPr/>
        </p:nvSpPr>
        <p:spPr>
          <a:xfrm>
            <a:off x="2067795" y="1386524"/>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4"/>
          <a:srcRect t="19122" b="21000"/>
          <a:stretch/>
        </p:blipFill>
        <p:spPr>
          <a:xfrm>
            <a:off x="11009109" y="41945"/>
            <a:ext cx="1010194" cy="604875"/>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39B05D38-C0DE-4ACE-BDDF-12635678B636}"/>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103" r="8383" b="38545"/>
          <a:stretch/>
        </p:blipFill>
        <p:spPr>
          <a:xfrm>
            <a:off x="3717671" y="1030327"/>
            <a:ext cx="5862035" cy="5829300"/>
          </a:xfrm>
          <a:prstGeom prst="rect">
            <a:avLst/>
          </a:prstGeom>
        </p:spPr>
      </p:pic>
      <p:pic>
        <p:nvPicPr>
          <p:cNvPr id="38" name="Picture 37" descr="A picture containing drawing, mirror&#10;&#10;Description automatically generated">
            <a:extLst>
              <a:ext uri="{FF2B5EF4-FFF2-40B4-BE49-F238E27FC236}">
                <a16:creationId xmlns:a16="http://schemas.microsoft.com/office/drawing/2014/main" id="{3A02A615-9657-490F-BA09-1A931F8C546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9" y="1193188"/>
            <a:ext cx="4476081" cy="5324528"/>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1854461"/>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a:off x="10837886" y="3508558"/>
            <a:ext cx="489398" cy="514349"/>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Hand Close to the Wrist </a:t>
            </a:r>
          </a:p>
          <a:p>
            <a:pPr marL="0" indent="0">
              <a:buNone/>
            </a:pPr>
            <a:endParaRPr lang="en-GB" b="1" dirty="0">
              <a:solidFill>
                <a:srgbClr val="D1A5A5"/>
              </a:solidFill>
            </a:endParaRP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ARM</a:t>
            </a:r>
          </a:p>
        </p:txBody>
      </p:sp>
      <p:pic>
        <p:nvPicPr>
          <p:cNvPr id="3" name="Graphic 2">
            <a:extLst>
              <a:ext uri="{FF2B5EF4-FFF2-40B4-BE49-F238E27FC236}">
                <a16:creationId xmlns:a16="http://schemas.microsoft.com/office/drawing/2014/main" id="{25351FC7-3D13-40EC-B541-9DBABE9BFB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0722">
            <a:off x="7978687" y="5490422"/>
            <a:ext cx="357050" cy="406871"/>
          </a:xfrm>
          <a:prstGeom prst="rect">
            <a:avLst/>
          </a:prstGeom>
        </p:spPr>
      </p:pic>
      <p:grpSp>
        <p:nvGrpSpPr>
          <p:cNvPr id="27" name="Group 26">
            <a:extLst>
              <a:ext uri="{FF2B5EF4-FFF2-40B4-BE49-F238E27FC236}">
                <a16:creationId xmlns:a16="http://schemas.microsoft.com/office/drawing/2014/main" id="{644A5DF1-4ED7-478D-929C-963190196539}"/>
              </a:ext>
            </a:extLst>
          </p:cNvPr>
          <p:cNvGrpSpPr/>
          <p:nvPr/>
        </p:nvGrpSpPr>
        <p:grpSpPr>
          <a:xfrm>
            <a:off x="0" y="-92903"/>
            <a:ext cx="1837476" cy="6950903"/>
            <a:chOff x="0" y="-92903"/>
            <a:chExt cx="1837476" cy="6950903"/>
          </a:xfrm>
        </p:grpSpPr>
        <p:sp>
          <p:nvSpPr>
            <p:cNvPr id="28" name="Rectangle 27">
              <a:extLst>
                <a:ext uri="{FF2B5EF4-FFF2-40B4-BE49-F238E27FC236}">
                  <a16:creationId xmlns:a16="http://schemas.microsoft.com/office/drawing/2014/main" id="{73AE8F89-CD7C-407B-928B-5CC94EE65720}"/>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715BFA43-F636-4979-BDE7-22F3A698CCDA}"/>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54" name="Picture 53" descr="A picture containing text&#10;&#10;Description automatically generated">
              <a:extLst>
                <a:ext uri="{FF2B5EF4-FFF2-40B4-BE49-F238E27FC236}">
                  <a16:creationId xmlns:a16="http://schemas.microsoft.com/office/drawing/2014/main" id="{B2690FDA-AC70-4E0F-B096-158BCFC11D0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8" name="Rectangle 17">
            <a:extLst>
              <a:ext uri="{FF2B5EF4-FFF2-40B4-BE49-F238E27FC236}">
                <a16:creationId xmlns:a16="http://schemas.microsoft.com/office/drawing/2014/main" id="{CCAFFE37-15A7-11ED-1885-D680FD8B3DDD}"/>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41931313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8E8D90B-5B3C-4AAF-B79A-653B02DD709E}"/>
              </a:ext>
            </a:extLst>
          </p:cNvPr>
          <p:cNvSpPr txBox="1"/>
          <p:nvPr/>
        </p:nvSpPr>
        <p:spPr>
          <a:xfrm>
            <a:off x="2067795" y="1386524"/>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4"/>
          <a:srcRect t="19122" b="21000"/>
          <a:stretch/>
        </p:blipFill>
        <p:spPr>
          <a:xfrm>
            <a:off x="11009109" y="41945"/>
            <a:ext cx="1010194" cy="604875"/>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39B05D38-C0DE-4ACE-BDDF-12635678B636}"/>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103" r="8383" b="38545"/>
          <a:stretch/>
        </p:blipFill>
        <p:spPr>
          <a:xfrm>
            <a:off x="3717671" y="1030327"/>
            <a:ext cx="5862035" cy="5829300"/>
          </a:xfrm>
          <a:prstGeom prst="rect">
            <a:avLst/>
          </a:prstGeom>
        </p:spPr>
      </p:pic>
      <p:pic>
        <p:nvPicPr>
          <p:cNvPr id="38" name="Picture 37" descr="A picture containing drawing, mirror&#10;&#10;Description automatically generated">
            <a:extLst>
              <a:ext uri="{FF2B5EF4-FFF2-40B4-BE49-F238E27FC236}">
                <a16:creationId xmlns:a16="http://schemas.microsoft.com/office/drawing/2014/main" id="{3A02A615-9657-490F-BA09-1A931F8C546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9" y="1193188"/>
            <a:ext cx="4476081" cy="5324528"/>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1854461"/>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a:off x="10837886" y="3687802"/>
            <a:ext cx="489398" cy="514349"/>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Hand</a:t>
            </a:r>
          </a:p>
          <a:p>
            <a:pPr marL="0" indent="0">
              <a:buNone/>
            </a:pPr>
            <a:endParaRPr lang="en-GB" b="1" dirty="0">
              <a:solidFill>
                <a:srgbClr val="D1A5A5"/>
              </a:solidFill>
            </a:endParaRP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ARM</a:t>
            </a:r>
          </a:p>
        </p:txBody>
      </p:sp>
      <p:pic>
        <p:nvPicPr>
          <p:cNvPr id="3" name="Graphic 2">
            <a:extLst>
              <a:ext uri="{FF2B5EF4-FFF2-40B4-BE49-F238E27FC236}">
                <a16:creationId xmlns:a16="http://schemas.microsoft.com/office/drawing/2014/main" id="{25351FC7-3D13-40EC-B541-9DBABE9BFBE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0722">
            <a:off x="7957162" y="5546410"/>
            <a:ext cx="426815" cy="486371"/>
          </a:xfrm>
          <a:prstGeom prst="rect">
            <a:avLst/>
          </a:prstGeom>
        </p:spPr>
      </p:pic>
      <p:grpSp>
        <p:nvGrpSpPr>
          <p:cNvPr id="27" name="Group 26">
            <a:extLst>
              <a:ext uri="{FF2B5EF4-FFF2-40B4-BE49-F238E27FC236}">
                <a16:creationId xmlns:a16="http://schemas.microsoft.com/office/drawing/2014/main" id="{8D9C9856-793F-48FE-8329-1DB91FC19F36}"/>
              </a:ext>
            </a:extLst>
          </p:cNvPr>
          <p:cNvGrpSpPr/>
          <p:nvPr/>
        </p:nvGrpSpPr>
        <p:grpSpPr>
          <a:xfrm>
            <a:off x="0" y="-92903"/>
            <a:ext cx="1837476" cy="6950903"/>
            <a:chOff x="0" y="-92903"/>
            <a:chExt cx="1837476" cy="6950903"/>
          </a:xfrm>
        </p:grpSpPr>
        <p:sp>
          <p:nvSpPr>
            <p:cNvPr id="28" name="Rectangle 27">
              <a:extLst>
                <a:ext uri="{FF2B5EF4-FFF2-40B4-BE49-F238E27FC236}">
                  <a16:creationId xmlns:a16="http://schemas.microsoft.com/office/drawing/2014/main" id="{22D02B1E-F1D1-41E7-A06B-0497DF28D480}"/>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96992668-D68F-4130-8F15-26B943F234D9}"/>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54" name="Picture 53" descr="A picture containing text&#10;&#10;Description automatically generated">
              <a:extLst>
                <a:ext uri="{FF2B5EF4-FFF2-40B4-BE49-F238E27FC236}">
                  <a16:creationId xmlns:a16="http://schemas.microsoft.com/office/drawing/2014/main" id="{C24D1CD6-A322-4BA2-BD01-B1DAF5D0F15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8" name="Rectangle 17">
            <a:extLst>
              <a:ext uri="{FF2B5EF4-FFF2-40B4-BE49-F238E27FC236}">
                <a16:creationId xmlns:a16="http://schemas.microsoft.com/office/drawing/2014/main" id="{C9F9A1E9-8231-04F9-8FB7-9D3643C9206D}"/>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16595527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8E8D90B-5B3C-4AAF-B79A-653B02DD709E}"/>
              </a:ext>
            </a:extLst>
          </p:cNvPr>
          <p:cNvSpPr txBox="1"/>
          <p:nvPr/>
        </p:nvSpPr>
        <p:spPr>
          <a:xfrm>
            <a:off x="2067795" y="2080456"/>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4"/>
          <a:srcRect t="19122" b="21000"/>
          <a:stretch/>
        </p:blipFill>
        <p:spPr>
          <a:xfrm>
            <a:off x="11009109" y="41945"/>
            <a:ext cx="1010194" cy="604875"/>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39B05D38-C0DE-4ACE-BDDF-12635678B636}"/>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103" r="8383" b="38545"/>
          <a:stretch/>
        </p:blipFill>
        <p:spPr>
          <a:xfrm>
            <a:off x="3717671" y="1030327"/>
            <a:ext cx="5862035" cy="5829300"/>
          </a:xfrm>
          <a:prstGeom prst="rect">
            <a:avLst/>
          </a:prstGeom>
        </p:spPr>
      </p:pic>
      <p:pic>
        <p:nvPicPr>
          <p:cNvPr id="38" name="Picture 37" descr="A picture containing drawing, mirror&#10;&#10;Description automatically generated">
            <a:extLst>
              <a:ext uri="{FF2B5EF4-FFF2-40B4-BE49-F238E27FC236}">
                <a16:creationId xmlns:a16="http://schemas.microsoft.com/office/drawing/2014/main" id="{3A02A615-9657-490F-BA09-1A931F8C546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9" y="1193188"/>
            <a:ext cx="4476081" cy="5324528"/>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2662689"/>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rot="20744011">
            <a:off x="10609515" y="2162115"/>
            <a:ext cx="528022" cy="1881527"/>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Full Arm</a:t>
            </a:r>
          </a:p>
          <a:p>
            <a:pPr marL="0" indent="0">
              <a:buNone/>
            </a:pPr>
            <a:endParaRPr lang="en-GB" b="1" dirty="0">
              <a:solidFill>
                <a:srgbClr val="D1A5A5"/>
              </a:solidFill>
            </a:endParaRP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ARM</a:t>
            </a:r>
          </a:p>
        </p:txBody>
      </p:sp>
      <p:pic>
        <p:nvPicPr>
          <p:cNvPr id="4" name="Graphic 3">
            <a:extLst>
              <a:ext uri="{FF2B5EF4-FFF2-40B4-BE49-F238E27FC236}">
                <a16:creationId xmlns:a16="http://schemas.microsoft.com/office/drawing/2014/main" id="{E1172F13-DD80-4105-8AB1-098D54304DF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395470" y="3265714"/>
            <a:ext cx="929636" cy="2690186"/>
          </a:xfrm>
          <a:prstGeom prst="rect">
            <a:avLst/>
          </a:prstGeom>
        </p:spPr>
      </p:pic>
      <p:sp>
        <p:nvSpPr>
          <p:cNvPr id="54" name="TextBox 53">
            <a:extLst>
              <a:ext uri="{FF2B5EF4-FFF2-40B4-BE49-F238E27FC236}">
                <a16:creationId xmlns:a16="http://schemas.microsoft.com/office/drawing/2014/main" id="{A8220D9A-6022-4861-86DA-2BD553EBCD9A}"/>
              </a:ext>
            </a:extLst>
          </p:cNvPr>
          <p:cNvSpPr txBox="1"/>
          <p:nvPr/>
        </p:nvSpPr>
        <p:spPr>
          <a:xfrm>
            <a:off x="2067794" y="1386524"/>
            <a:ext cx="3932717" cy="646331"/>
          </a:xfrm>
          <a:prstGeom prst="rect">
            <a:avLst/>
          </a:prstGeom>
          <a:noFill/>
        </p:spPr>
        <p:txBody>
          <a:bodyPr wrap="square" rtlCol="0">
            <a:spAutoFit/>
          </a:bodyPr>
          <a:lstStyle/>
          <a:p>
            <a:pPr>
              <a:lnSpc>
                <a:spcPct val="90000"/>
              </a:lnSpc>
              <a:spcBef>
                <a:spcPts val="1000"/>
              </a:spcBef>
            </a:pPr>
            <a:r>
              <a:rPr lang="en-US" sz="2000" dirty="0">
                <a:latin typeface="Calibri" panose="020F0502020204030204" pitchFamily="34" charset="0"/>
                <a:cs typeface="Calibri" panose="020F0502020204030204" pitchFamily="34" charset="0"/>
              </a:rPr>
              <a:t>Start from the hand all the way up to the armpit</a:t>
            </a:r>
          </a:p>
        </p:txBody>
      </p:sp>
      <p:grpSp>
        <p:nvGrpSpPr>
          <p:cNvPr id="28" name="Group 27">
            <a:extLst>
              <a:ext uri="{FF2B5EF4-FFF2-40B4-BE49-F238E27FC236}">
                <a16:creationId xmlns:a16="http://schemas.microsoft.com/office/drawing/2014/main" id="{0D2DCE4C-DF61-43B5-A299-794588BC9B1D}"/>
              </a:ext>
            </a:extLst>
          </p:cNvPr>
          <p:cNvGrpSpPr/>
          <p:nvPr/>
        </p:nvGrpSpPr>
        <p:grpSpPr>
          <a:xfrm>
            <a:off x="0" y="-92903"/>
            <a:ext cx="1837476" cy="6950903"/>
            <a:chOff x="0" y="-92903"/>
            <a:chExt cx="1837476" cy="6950903"/>
          </a:xfrm>
        </p:grpSpPr>
        <p:sp>
          <p:nvSpPr>
            <p:cNvPr id="29" name="Rectangle 28">
              <a:extLst>
                <a:ext uri="{FF2B5EF4-FFF2-40B4-BE49-F238E27FC236}">
                  <a16:creationId xmlns:a16="http://schemas.microsoft.com/office/drawing/2014/main" id="{DD8EEA9E-0536-4C22-9549-7A8B8B09385F}"/>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73F99A01-1E4F-44E5-82F9-FF1D6FAFADDE}"/>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56" name="Picture 55" descr="A picture containing text&#10;&#10;Description automatically generated">
              <a:extLst>
                <a:ext uri="{FF2B5EF4-FFF2-40B4-BE49-F238E27FC236}">
                  <a16:creationId xmlns:a16="http://schemas.microsoft.com/office/drawing/2014/main" id="{94B0EBB5-8676-493F-99EA-3DB007EAFE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9" name="Rectangle 18">
            <a:extLst>
              <a:ext uri="{FF2B5EF4-FFF2-40B4-BE49-F238E27FC236}">
                <a16:creationId xmlns:a16="http://schemas.microsoft.com/office/drawing/2014/main" id="{D96A71FF-8C0E-60BE-8148-660ACF5F080F}"/>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29296416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EA9665D-D631-CC47-AE33-B47FC8BF3544}"/>
              </a:ext>
            </a:extLst>
          </p:cNvPr>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CCDF0718-EBAD-414B-B638-E968D79D8195}"/>
              </a:ext>
            </a:extLst>
          </p:cNvPr>
          <p:cNvSpPr/>
          <p:nvPr/>
        </p:nvSpPr>
        <p:spPr>
          <a:xfrm>
            <a:off x="873577" y="1219485"/>
            <a:ext cx="5656212" cy="3416320"/>
          </a:xfrm>
          <a:prstGeom prst="rect">
            <a:avLst/>
          </a:prstGeom>
        </p:spPr>
        <p:txBody>
          <a:bodyPr wrap="square">
            <a:spAutoFit/>
          </a:bodyPr>
          <a:lstStyle/>
          <a:p>
            <a:pPr marL="0" marR="0" lvl="0" indent="0" algn="l"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 by delivering </a:t>
            </a:r>
          </a:p>
          <a:p>
            <a:pPr marL="0" marR="0" lvl="0" indent="0" algn="l" defTabSz="914400" rtl="0" eaLnBrk="1" fontAlgn="auto" latinLnBrk="0" hangingPunct="1">
              <a:spcBef>
                <a:spcPts val="0"/>
              </a:spcBef>
              <a:spcAft>
                <a:spcPts val="0"/>
              </a:spcAft>
              <a:buClrTx/>
              <a:buSzTx/>
              <a:buFontTx/>
              <a:buNone/>
              <a:tabLst/>
              <a:defRPr/>
            </a:pPr>
            <a:r>
              <a:rPr kumimoji="0" lang="en-US" sz="5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 powerful, instant-result treatment</a:t>
            </a:r>
          </a:p>
        </p:txBody>
      </p:sp>
      <p:sp>
        <p:nvSpPr>
          <p:cNvPr id="8" name="TextBox 7">
            <a:extLst>
              <a:ext uri="{FF2B5EF4-FFF2-40B4-BE49-F238E27FC236}">
                <a16:creationId xmlns:a16="http://schemas.microsoft.com/office/drawing/2014/main" id="{C772E069-F451-E449-BC34-D09CD0426E76}"/>
              </a:ext>
            </a:extLst>
          </p:cNvPr>
          <p:cNvSpPr txBox="1"/>
          <p:nvPr/>
        </p:nvSpPr>
        <p:spPr>
          <a:xfrm>
            <a:off x="873577" y="4441203"/>
            <a:ext cx="437578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panose="020F0502020204030204"/>
                <a:ea typeface="+mn-ea"/>
                <a:cs typeface="+mn-cs"/>
              </a:rPr>
              <a:t>Suitable for all skin types and all year-round </a:t>
            </a:r>
          </a:p>
        </p:txBody>
      </p:sp>
      <p:pic>
        <p:nvPicPr>
          <p:cNvPr id="10" name="Picture 9">
            <a:extLst>
              <a:ext uri="{FF2B5EF4-FFF2-40B4-BE49-F238E27FC236}">
                <a16:creationId xmlns:a16="http://schemas.microsoft.com/office/drawing/2014/main" id="{8296D32C-CB76-4EC1-82F9-DD609A48B879}"/>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rcRect t="-1289" r="585" b="17579"/>
          <a:stretch/>
        </p:blipFill>
        <p:spPr>
          <a:xfrm>
            <a:off x="5532166" y="-10132"/>
            <a:ext cx="6659834" cy="6868132"/>
          </a:xfrm>
          <a:prstGeom prst="rect">
            <a:avLst/>
          </a:prstGeom>
          <a:scene3d>
            <a:camera prst="orthographicFront">
              <a:rot lat="0" lon="20399994" rev="0"/>
            </a:camera>
            <a:lightRig rig="threePt" dir="t"/>
          </a:scene3d>
        </p:spPr>
      </p:pic>
      <p:pic>
        <p:nvPicPr>
          <p:cNvPr id="5" name="Picture 4">
            <a:extLst>
              <a:ext uri="{FF2B5EF4-FFF2-40B4-BE49-F238E27FC236}">
                <a16:creationId xmlns:a16="http://schemas.microsoft.com/office/drawing/2014/main" id="{E13CD1FA-1B1D-CB43-82F3-834CC5A8DDB5}"/>
              </a:ext>
            </a:extLst>
          </p:cNvPr>
          <p:cNvPicPr>
            <a:picLocks noChangeAspect="1"/>
          </p:cNvPicPr>
          <p:nvPr/>
        </p:nvPicPr>
        <p:blipFill>
          <a:blip r:embed="rId4"/>
          <a:stretch>
            <a:fillRect/>
          </a:stretch>
        </p:blipFill>
        <p:spPr>
          <a:xfrm>
            <a:off x="5380524" y="-51619"/>
            <a:ext cx="5646338" cy="6961238"/>
          </a:xfrm>
          <a:prstGeom prst="rect">
            <a:avLst/>
          </a:prstGeom>
          <a:effectLst>
            <a:outerShdw blurRad="1003300" dist="546100" dir="8880000" sx="104000" sy="104000" algn="ctr" rotWithShape="0">
              <a:srgbClr val="743C3C">
                <a:alpha val="25882"/>
              </a:srgbClr>
            </a:outerShdw>
            <a:softEdge rad="31750"/>
          </a:effectLst>
        </p:spPr>
      </p:pic>
      <p:pic>
        <p:nvPicPr>
          <p:cNvPr id="12" name="Picture 11" descr="Text, logo&#10;&#10;Description automatically generated">
            <a:extLst>
              <a:ext uri="{FF2B5EF4-FFF2-40B4-BE49-F238E27FC236}">
                <a16:creationId xmlns:a16="http://schemas.microsoft.com/office/drawing/2014/main" id="{E90034EC-27D3-4A38-B802-EA700F452608}"/>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0"/>
                    </a14:imgEffect>
                    <a14:imgEffect>
                      <a14:brightnessContrast bright="100000"/>
                    </a14:imgEffect>
                  </a14:imgLayer>
                </a14:imgProps>
              </a:ext>
            </a:extLst>
          </a:blip>
          <a:srcRect t="19122" b="21000"/>
          <a:stretch/>
        </p:blipFill>
        <p:spPr>
          <a:xfrm>
            <a:off x="11104887" y="6176984"/>
            <a:ext cx="1010194" cy="604875"/>
          </a:xfrm>
          <a:prstGeom prst="rect">
            <a:avLst/>
          </a:prstGeom>
        </p:spPr>
      </p:pic>
    </p:spTree>
    <p:extLst>
      <p:ext uri="{BB962C8B-B14F-4D97-AF65-F5344CB8AC3E}">
        <p14:creationId xmlns:p14="http://schemas.microsoft.com/office/powerpoint/2010/main" val="118469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04F021FA-D718-4F84-A969-C535FF1C8B49}"/>
              </a:ext>
            </a:extLst>
          </p:cNvPr>
          <p:cNvSpPr/>
          <p:nvPr/>
        </p:nvSpPr>
        <p:spPr>
          <a:xfrm>
            <a:off x="7984671" y="783771"/>
            <a:ext cx="4207328" cy="60742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48E61D91-CEAA-41CC-A755-6DDCF2ECCF0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t="-1165" b="17580"/>
          <a:stretch/>
        </p:blipFill>
        <p:spPr>
          <a:xfrm>
            <a:off x="4289731" y="757413"/>
            <a:ext cx="6699006" cy="6858000"/>
          </a:xfrm>
          <a:prstGeom prst="rect">
            <a:avLst/>
          </a:prstGeom>
          <a:scene3d>
            <a:camera prst="orthographicFront">
              <a:rot lat="0" lon="20399994" rev="0"/>
            </a:camera>
            <a:lightRig rig="threePt" dir="t"/>
          </a:scene3d>
        </p:spPr>
      </p:pic>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98BCC5A2-C2AC-46B0-8CF1-99277E2C3B9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39233" y="1297210"/>
            <a:ext cx="4476081" cy="5324528"/>
          </a:xfrm>
          <a:prstGeom prst="rect">
            <a:avLst/>
          </a:prstGeom>
        </p:spPr>
      </p:pic>
      <p:sp>
        <p:nvSpPr>
          <p:cNvPr id="38" name="Rectangle: Rounded Corners 37">
            <a:extLst>
              <a:ext uri="{FF2B5EF4-FFF2-40B4-BE49-F238E27FC236}">
                <a16:creationId xmlns:a16="http://schemas.microsoft.com/office/drawing/2014/main" id="{5F64B37F-F24D-4489-A316-91CFE34EDC08}"/>
              </a:ext>
            </a:extLst>
          </p:cNvPr>
          <p:cNvSpPr/>
          <p:nvPr/>
        </p:nvSpPr>
        <p:spPr>
          <a:xfrm rot="900000">
            <a:off x="9283092" y="2212411"/>
            <a:ext cx="471601" cy="1946128"/>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ntent Placeholder 2">
            <a:extLst>
              <a:ext uri="{FF2B5EF4-FFF2-40B4-BE49-F238E27FC236}">
                <a16:creationId xmlns:a16="http://schemas.microsoft.com/office/drawing/2014/main" id="{4EC1B252-5556-4991-9F3D-0B187097E9A9}"/>
              </a:ext>
            </a:extLst>
          </p:cNvPr>
          <p:cNvSpPr txBox="1">
            <a:spLocks/>
          </p:cNvSpPr>
          <p:nvPr/>
        </p:nvSpPr>
        <p:spPr>
          <a:xfrm>
            <a:off x="898228" y="2602257"/>
            <a:ext cx="4791549" cy="4131414"/>
          </a:xfrm>
          <a:prstGeom prst="rect">
            <a:avLst/>
          </a:prstGeom>
          <a:no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GB" sz="1800" dirty="0">
                <a:cs typeface="Arial" panose="020B0604020202020204" pitchFamily="34" charset="0"/>
              </a:rPr>
              <a:t>Armpit  gland pump</a:t>
            </a:r>
          </a:p>
          <a:p>
            <a:pPr marL="0" indent="0">
              <a:lnSpc>
                <a:spcPct val="150000"/>
              </a:lnSpc>
              <a:buNone/>
            </a:pPr>
            <a:r>
              <a:rPr lang="en-GB" sz="1800" dirty="0">
                <a:cs typeface="Arial" panose="020B0604020202020204" pitchFamily="34" charset="0"/>
              </a:rPr>
              <a:t>Upper arm </a:t>
            </a:r>
          </a:p>
          <a:p>
            <a:pPr marL="0" indent="0">
              <a:lnSpc>
                <a:spcPct val="150000"/>
              </a:lnSpc>
              <a:buNone/>
            </a:pPr>
            <a:r>
              <a:rPr lang="en-GB" sz="1800" dirty="0">
                <a:cs typeface="Arial" panose="020B0604020202020204" pitchFamily="34" charset="0"/>
              </a:rPr>
              <a:t>Arm lymph nodes  pumps </a:t>
            </a:r>
          </a:p>
          <a:p>
            <a:pPr marL="0" indent="0">
              <a:lnSpc>
                <a:spcPct val="150000"/>
              </a:lnSpc>
              <a:buNone/>
            </a:pPr>
            <a:r>
              <a:rPr lang="en-GB" sz="1800" dirty="0">
                <a:cs typeface="Arial" panose="020B0604020202020204" pitchFamily="34" charset="0"/>
              </a:rPr>
              <a:t>Forearm</a:t>
            </a:r>
          </a:p>
          <a:p>
            <a:pPr marL="0" indent="0">
              <a:lnSpc>
                <a:spcPct val="150000"/>
              </a:lnSpc>
              <a:buNone/>
            </a:pPr>
            <a:r>
              <a:rPr lang="en-GB" sz="1800" dirty="0">
                <a:cs typeface="Arial" panose="020B0604020202020204" pitchFamily="34" charset="0"/>
              </a:rPr>
              <a:t>Hand close to the wrist </a:t>
            </a:r>
          </a:p>
          <a:p>
            <a:pPr marL="0" indent="0">
              <a:lnSpc>
                <a:spcPct val="150000"/>
              </a:lnSpc>
              <a:buNone/>
            </a:pPr>
            <a:r>
              <a:rPr lang="en-GB" sz="1800" dirty="0">
                <a:cs typeface="Arial" panose="020B0604020202020204" pitchFamily="34" charset="0"/>
              </a:rPr>
              <a:t>Hand</a:t>
            </a:r>
          </a:p>
          <a:p>
            <a:pPr marL="0" indent="0">
              <a:lnSpc>
                <a:spcPct val="150000"/>
              </a:lnSpc>
              <a:buNone/>
            </a:pPr>
            <a:r>
              <a:rPr lang="en-GB" sz="1800" dirty="0">
                <a:cs typeface="Arial" panose="020B0604020202020204" pitchFamily="34" charset="0"/>
              </a:rPr>
              <a:t>Full Arm</a:t>
            </a:r>
          </a:p>
        </p:txBody>
      </p:sp>
      <p:sp>
        <p:nvSpPr>
          <p:cNvPr id="45" name="Title 1">
            <a:extLst>
              <a:ext uri="{FF2B5EF4-FFF2-40B4-BE49-F238E27FC236}">
                <a16:creationId xmlns:a16="http://schemas.microsoft.com/office/drawing/2014/main" id="{42FA123A-AB8A-42F4-95EE-7432AABACE32}"/>
              </a:ext>
            </a:extLst>
          </p:cNvPr>
          <p:cNvSpPr txBox="1">
            <a:spLocks/>
          </p:cNvSpPr>
          <p:nvPr/>
        </p:nvSpPr>
        <p:spPr>
          <a:xfrm>
            <a:off x="447548" y="1019826"/>
            <a:ext cx="5479723" cy="5477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00100">
              <a:spcAft>
                <a:spcPct val="35000"/>
              </a:spcAft>
            </a:pPr>
            <a:r>
              <a:rPr lang="en-GB" sz="3600" b="1" dirty="0">
                <a:latin typeface="+mn-lt"/>
              </a:rPr>
              <a:t>Treatment of the arms</a:t>
            </a:r>
          </a:p>
          <a:p>
            <a:pPr marL="0" lvl="0" indent="0" algn="l" defTabSz="800100">
              <a:lnSpc>
                <a:spcPct val="90000"/>
              </a:lnSpc>
              <a:spcBef>
                <a:spcPct val="0"/>
              </a:spcBef>
              <a:spcAft>
                <a:spcPct val="35000"/>
              </a:spcAft>
              <a:buNone/>
            </a:pPr>
            <a:endParaRPr lang="en-US" sz="3500" b="1" kern="1200" dirty="0">
              <a:latin typeface="+mj-lt"/>
            </a:endParaRPr>
          </a:p>
        </p:txBody>
      </p:sp>
      <p:sp>
        <p:nvSpPr>
          <p:cNvPr id="46" name="TextBox 45">
            <a:extLst>
              <a:ext uri="{FF2B5EF4-FFF2-40B4-BE49-F238E27FC236}">
                <a16:creationId xmlns:a16="http://schemas.microsoft.com/office/drawing/2014/main" id="{281B6C7A-F2BB-4512-AE4C-2F51D43BB9B3}"/>
              </a:ext>
            </a:extLst>
          </p:cNvPr>
          <p:cNvSpPr txBox="1"/>
          <p:nvPr/>
        </p:nvSpPr>
        <p:spPr>
          <a:xfrm>
            <a:off x="558977" y="1641019"/>
            <a:ext cx="6222432"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666750">
              <a:lnSpc>
                <a:spcPct val="90000"/>
              </a:lnSpc>
              <a:spcBef>
                <a:spcPct val="0"/>
              </a:spcBef>
              <a:spcAft>
                <a:spcPct val="35000"/>
              </a:spcAft>
              <a:defRPr/>
            </a:pPr>
            <a:r>
              <a:rPr lang="en-IL" sz="2400" b="1" dirty="0">
                <a:solidFill>
                  <a:srgbClr val="202C47"/>
                </a:solidFill>
                <a:latin typeface="Calibri" panose="020F0502020204030204"/>
              </a:rPr>
              <a:t>Repeat on the right arm</a:t>
            </a:r>
            <a:endParaRPr lang="en-GB" sz="2400" b="1" dirty="0">
              <a:solidFill>
                <a:srgbClr val="202C47"/>
              </a:solidFill>
              <a:latin typeface="Calibri" panose="020F0502020204030204"/>
            </a:endParaRPr>
          </a:p>
          <a:p>
            <a:pPr defTabSz="666750">
              <a:lnSpc>
                <a:spcPct val="90000"/>
              </a:lnSpc>
              <a:spcBef>
                <a:spcPct val="0"/>
              </a:spcBef>
              <a:spcAft>
                <a:spcPct val="35000"/>
              </a:spcAft>
              <a:defRPr/>
            </a:pPr>
            <a:r>
              <a:rPr lang="en-GB" dirty="0">
                <a:solidFill>
                  <a:schemeClr val="tx1"/>
                </a:solidFill>
                <a:cs typeface="Arial" panose="020B0604020202020204" pitchFamily="34" charset="0"/>
              </a:rPr>
              <a:t>Perform each movement 3 times</a:t>
            </a:r>
          </a:p>
        </p:txBody>
      </p:sp>
      <p:sp>
        <p:nvSpPr>
          <p:cNvPr id="47" name="Oval 46">
            <a:extLst>
              <a:ext uri="{FF2B5EF4-FFF2-40B4-BE49-F238E27FC236}">
                <a16:creationId xmlns:a16="http://schemas.microsoft.com/office/drawing/2014/main" id="{B86525C0-8068-4092-98BF-D583A4CE603C}"/>
              </a:ext>
            </a:extLst>
          </p:cNvPr>
          <p:cNvSpPr/>
          <p:nvPr/>
        </p:nvSpPr>
        <p:spPr>
          <a:xfrm>
            <a:off x="541503" y="3267717"/>
            <a:ext cx="275084" cy="275084"/>
          </a:xfrm>
          <a:prstGeom prst="ellipse">
            <a:avLst/>
          </a:prstGeom>
          <a:solidFill>
            <a:schemeClr val="tx2"/>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AD0155E3-94F6-47CF-9823-D8597A9F8BAB}"/>
              </a:ext>
            </a:extLst>
          </p:cNvPr>
          <p:cNvSpPr/>
          <p:nvPr/>
        </p:nvSpPr>
        <p:spPr>
          <a:xfrm>
            <a:off x="541503" y="4350637"/>
            <a:ext cx="275084" cy="275084"/>
          </a:xfrm>
          <a:prstGeom prst="ellipse">
            <a:avLst/>
          </a:prstGeom>
          <a:solidFill>
            <a:schemeClr val="accent5"/>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49" name="Oval 48">
            <a:extLst>
              <a:ext uri="{FF2B5EF4-FFF2-40B4-BE49-F238E27FC236}">
                <a16:creationId xmlns:a16="http://schemas.microsoft.com/office/drawing/2014/main" id="{7CE229C3-06A1-4948-9C23-0FDED5195988}"/>
              </a:ext>
            </a:extLst>
          </p:cNvPr>
          <p:cNvSpPr/>
          <p:nvPr/>
        </p:nvSpPr>
        <p:spPr>
          <a:xfrm>
            <a:off x="541503" y="4892097"/>
            <a:ext cx="275084" cy="275084"/>
          </a:xfrm>
          <a:prstGeom prst="ellipse">
            <a:avLst/>
          </a:prstGeom>
          <a:solidFill>
            <a:schemeClr val="tx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F90DA55A-85B4-4534-AC0D-0C79F13ABA94}"/>
              </a:ext>
            </a:extLst>
          </p:cNvPr>
          <p:cNvSpPr/>
          <p:nvPr/>
        </p:nvSpPr>
        <p:spPr>
          <a:xfrm>
            <a:off x="541503" y="5433557"/>
            <a:ext cx="275084" cy="275084"/>
          </a:xfrm>
          <a:prstGeom prst="ellipse">
            <a:avLst/>
          </a:prstGeom>
          <a:solidFill>
            <a:schemeClr val="accent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51" name="Oval 50">
            <a:extLst>
              <a:ext uri="{FF2B5EF4-FFF2-40B4-BE49-F238E27FC236}">
                <a16:creationId xmlns:a16="http://schemas.microsoft.com/office/drawing/2014/main" id="{F599E0BE-3AC1-49F6-B315-2A15195EF9BC}"/>
              </a:ext>
            </a:extLst>
          </p:cNvPr>
          <p:cNvSpPr/>
          <p:nvPr/>
        </p:nvSpPr>
        <p:spPr>
          <a:xfrm>
            <a:off x="541503" y="5975019"/>
            <a:ext cx="275084" cy="275084"/>
          </a:xfrm>
          <a:prstGeom prst="ellipse">
            <a:avLst/>
          </a:prstGeom>
          <a:solidFill>
            <a:schemeClr val="bg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D8557A58-7829-4044-A7BD-079DE1CC0C8D}"/>
              </a:ext>
            </a:extLst>
          </p:cNvPr>
          <p:cNvSpPr/>
          <p:nvPr/>
        </p:nvSpPr>
        <p:spPr>
          <a:xfrm>
            <a:off x="541503" y="2726257"/>
            <a:ext cx="275084" cy="275084"/>
          </a:xfrm>
          <a:prstGeom prst="ellipse">
            <a:avLst/>
          </a:prstGeom>
          <a:solidFill>
            <a:schemeClr val="bg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16E713FB-54EC-428A-875C-603F73892611}"/>
              </a:ext>
            </a:extLst>
          </p:cNvPr>
          <p:cNvSpPr/>
          <p:nvPr/>
        </p:nvSpPr>
        <p:spPr>
          <a:xfrm>
            <a:off x="541503" y="3809177"/>
            <a:ext cx="275084" cy="275084"/>
          </a:xfrm>
          <a:prstGeom prst="ellipse">
            <a:avLst/>
          </a:prstGeom>
          <a:solidFill>
            <a:schemeClr val="accent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8" name="Text Placeholder 8">
            <a:extLst>
              <a:ext uri="{FF2B5EF4-FFF2-40B4-BE49-F238E27FC236}">
                <a16:creationId xmlns:a16="http://schemas.microsoft.com/office/drawing/2014/main" id="{2E9B3FCE-47FC-BAC5-608F-D32FF1EA17E8}"/>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ARM</a:t>
            </a:r>
          </a:p>
        </p:txBody>
      </p:sp>
    </p:spTree>
    <p:extLst>
      <p:ext uri="{BB962C8B-B14F-4D97-AF65-F5344CB8AC3E}">
        <p14:creationId xmlns:p14="http://schemas.microsoft.com/office/powerpoint/2010/main" val="36097828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8E8D90B-5B3C-4AAF-B79A-653B02DD709E}"/>
              </a:ext>
            </a:extLst>
          </p:cNvPr>
          <p:cNvSpPr txBox="1"/>
          <p:nvPr/>
        </p:nvSpPr>
        <p:spPr>
          <a:xfrm>
            <a:off x="2067795" y="3128411"/>
            <a:ext cx="378557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IL" sz="2800" dirty="0">
                <a:latin typeface="Calibri" panose="020F0502020204030204" pitchFamily="34" charset="0"/>
                <a:cs typeface="Calibri" panose="020F0502020204030204" pitchFamily="34" charset="0"/>
              </a:rPr>
              <a:t> at least</a:t>
            </a:r>
            <a:r>
              <a:rPr lang="en-IL" sz="2800" b="1" dirty="0">
                <a:latin typeface="Calibri" panose="020F0502020204030204" pitchFamily="34" charset="0"/>
                <a:cs typeface="Calibri" panose="020F0502020204030204" pitchFamily="34" charset="0"/>
              </a:rPr>
              <a:t> </a:t>
            </a:r>
            <a:r>
              <a:rPr lang="en-US" sz="2800" b="1" dirty="0">
                <a:latin typeface="Calibri" panose="020F0502020204030204" pitchFamily="34" charset="0"/>
                <a:cs typeface="Calibri" panose="020F0502020204030204" pitchFamily="34" charset="0"/>
              </a:rPr>
              <a:t>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4"/>
          <a:srcRect t="19122" b="21000"/>
          <a:stretch/>
        </p:blipFill>
        <p:spPr>
          <a:xfrm>
            <a:off x="11009109" y="41945"/>
            <a:ext cx="1010194" cy="604875"/>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39B05D38-C0DE-4ACE-BDDF-12635678B636}"/>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103" r="8383" b="38545"/>
          <a:stretch/>
        </p:blipFill>
        <p:spPr>
          <a:xfrm>
            <a:off x="3717671" y="1030327"/>
            <a:ext cx="5862035" cy="5829300"/>
          </a:xfrm>
          <a:prstGeom prst="rect">
            <a:avLst/>
          </a:prstGeom>
        </p:spPr>
      </p:pic>
      <p:pic>
        <p:nvPicPr>
          <p:cNvPr id="38" name="Picture 37" descr="A picture containing drawing, mirror&#10;&#10;Description automatically generated">
            <a:extLst>
              <a:ext uri="{FF2B5EF4-FFF2-40B4-BE49-F238E27FC236}">
                <a16:creationId xmlns:a16="http://schemas.microsoft.com/office/drawing/2014/main" id="{3A02A615-9657-490F-BA09-1A931F8C546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9" y="1193188"/>
            <a:ext cx="4476081" cy="5324528"/>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3710644"/>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a:off x="9774934" y="2217546"/>
            <a:ext cx="857086" cy="1266885"/>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t>
            </a:r>
            <a:r>
              <a:rPr lang="en-IL" b="1" dirty="0">
                <a:solidFill>
                  <a:srgbClr val="D1A5A5"/>
                </a:solidFill>
              </a:rPr>
              <a:t>ABDOM</a:t>
            </a:r>
            <a:r>
              <a:rPr lang="en-GB" b="1" dirty="0">
                <a:solidFill>
                  <a:srgbClr val="D1A5A5"/>
                </a:solidFill>
              </a:rPr>
              <a:t>E</a:t>
            </a:r>
            <a:r>
              <a:rPr lang="en-IL" b="1" dirty="0">
                <a:solidFill>
                  <a:srgbClr val="D1A5A5"/>
                </a:solidFill>
              </a:rPr>
              <a:t>N</a:t>
            </a:r>
            <a:endParaRPr lang="en-GB" b="1" dirty="0">
              <a:solidFill>
                <a:srgbClr val="D1A5A5"/>
              </a:solidFill>
            </a:endParaRPr>
          </a:p>
        </p:txBody>
      </p:sp>
      <p:sp>
        <p:nvSpPr>
          <p:cNvPr id="54" name="TextBox 53">
            <a:extLst>
              <a:ext uri="{FF2B5EF4-FFF2-40B4-BE49-F238E27FC236}">
                <a16:creationId xmlns:a16="http://schemas.microsoft.com/office/drawing/2014/main" id="{A8220D9A-6022-4861-86DA-2BD553EBCD9A}"/>
              </a:ext>
            </a:extLst>
          </p:cNvPr>
          <p:cNvSpPr txBox="1"/>
          <p:nvPr/>
        </p:nvSpPr>
        <p:spPr>
          <a:xfrm>
            <a:off x="2067794" y="2434479"/>
            <a:ext cx="3932717" cy="646331"/>
          </a:xfrm>
          <a:prstGeom prst="rect">
            <a:avLst/>
          </a:prstGeom>
          <a:noFill/>
        </p:spPr>
        <p:txBody>
          <a:bodyPr wrap="square" rtlCol="0">
            <a:spAutoFit/>
          </a:bodyPr>
          <a:lstStyle/>
          <a:p>
            <a:pPr>
              <a:lnSpc>
                <a:spcPct val="90000"/>
              </a:lnSpc>
              <a:spcBef>
                <a:spcPts val="1000"/>
              </a:spcBef>
            </a:pPr>
            <a:r>
              <a:rPr lang="en-US" sz="2000" dirty="0">
                <a:latin typeface="Calibri" panose="020F0502020204030204" pitchFamily="34" charset="0"/>
                <a:cs typeface="Calibri" panose="020F0502020204030204" pitchFamily="34" charset="0"/>
              </a:rPr>
              <a:t>Start from the hand all the way up to the armpit</a:t>
            </a:r>
          </a:p>
        </p:txBody>
      </p:sp>
      <p:grpSp>
        <p:nvGrpSpPr>
          <p:cNvPr id="28" name="Group 27">
            <a:extLst>
              <a:ext uri="{FF2B5EF4-FFF2-40B4-BE49-F238E27FC236}">
                <a16:creationId xmlns:a16="http://schemas.microsoft.com/office/drawing/2014/main" id="{0D2DCE4C-DF61-43B5-A299-794588BC9B1D}"/>
              </a:ext>
            </a:extLst>
          </p:cNvPr>
          <p:cNvGrpSpPr/>
          <p:nvPr/>
        </p:nvGrpSpPr>
        <p:grpSpPr>
          <a:xfrm>
            <a:off x="459" y="-92903"/>
            <a:ext cx="1837017" cy="6950903"/>
            <a:chOff x="459" y="-92903"/>
            <a:chExt cx="1837017" cy="6950903"/>
          </a:xfrm>
        </p:grpSpPr>
        <p:sp>
          <p:nvSpPr>
            <p:cNvPr id="29" name="Rectangle 28">
              <a:extLst>
                <a:ext uri="{FF2B5EF4-FFF2-40B4-BE49-F238E27FC236}">
                  <a16:creationId xmlns:a16="http://schemas.microsoft.com/office/drawing/2014/main" id="{DD8EEA9E-0536-4C22-9549-7A8B8B09385F}"/>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73F99A01-1E4F-44E5-82F9-FF1D6FAFADDE}"/>
                </a:ext>
              </a:extLst>
            </p:cNvPr>
            <p:cNvSpPr txBox="1"/>
            <p:nvPr/>
          </p:nvSpPr>
          <p:spPr>
            <a:xfrm>
              <a:off x="109878" y="4442728"/>
              <a:ext cx="1717788" cy="1169551"/>
            </a:xfrm>
            <a:prstGeom prst="rect">
              <a:avLst/>
            </a:prstGeom>
            <a:noFill/>
          </p:spPr>
          <p:txBody>
            <a:bodyPr wrap="square" rtlCol="0">
              <a:spAutoFit/>
            </a:bodyPr>
            <a:lstStyle/>
            <a:p>
              <a:endParaRPr lang="en-IL" sz="1400" dirty="0">
                <a:solidFill>
                  <a:schemeClr val="bg1"/>
                </a:solidFill>
              </a:endParaRPr>
            </a:p>
            <a:p>
              <a:endParaRPr lang="en-US" sz="1400" dirty="0">
                <a:solidFill>
                  <a:schemeClr val="bg1"/>
                </a:solidFill>
              </a:endParaRPr>
            </a:p>
            <a:p>
              <a:r>
                <a:rPr lang="en-US" sz="1400" dirty="0">
                  <a:solidFill>
                    <a:schemeClr val="bg1"/>
                  </a:solidFill>
                </a:rPr>
                <a:t>Try to keep a consistent pace during  the massage</a:t>
              </a:r>
            </a:p>
          </p:txBody>
        </p:sp>
        <p:sp>
          <p:nvSpPr>
            <p:cNvPr id="55" name="Rectangle 54">
              <a:extLst>
                <a:ext uri="{FF2B5EF4-FFF2-40B4-BE49-F238E27FC236}">
                  <a16:creationId xmlns:a16="http://schemas.microsoft.com/office/drawing/2014/main" id="{CA1C6051-24EC-412F-A3D1-D6A905C1C4EE}"/>
                </a:ext>
              </a:extLst>
            </p:cNvPr>
            <p:cNvSpPr/>
            <p:nvPr/>
          </p:nvSpPr>
          <p:spPr>
            <a:xfrm>
              <a:off x="172697" y="632356"/>
              <a:ext cx="1494601" cy="738664"/>
            </a:xfrm>
            <a:prstGeom prst="rect">
              <a:avLst/>
            </a:prstGeom>
          </p:spPr>
          <p:txBody>
            <a:bodyPr wrap="square">
              <a:spAutoFit/>
            </a:bodyPr>
            <a:lstStyle/>
            <a:p>
              <a:r>
                <a:rPr lang="en-US" sz="1400" dirty="0">
                  <a:solidFill>
                    <a:schemeClr val="bg1"/>
                  </a:solidFill>
                </a:rPr>
                <a:t>A</a:t>
              </a:r>
              <a:r>
                <a:rPr lang="en-IL" sz="1400" dirty="0" err="1">
                  <a:solidFill>
                    <a:schemeClr val="bg1"/>
                  </a:solidFill>
                </a:rPr>
                <a:t>ll</a:t>
              </a:r>
              <a:r>
                <a:rPr lang="en-IL" sz="1400" dirty="0">
                  <a:solidFill>
                    <a:schemeClr val="bg1"/>
                  </a:solidFill>
                </a:rPr>
                <a:t> movements are by hands, no jet in this area.</a:t>
              </a:r>
              <a:endParaRPr lang="en-US" sz="1400" dirty="0">
                <a:solidFill>
                  <a:schemeClr val="bg1"/>
                </a:solidFill>
              </a:endParaRPr>
            </a:p>
          </p:txBody>
        </p:sp>
      </p:grpSp>
      <p:pic>
        <p:nvPicPr>
          <p:cNvPr id="3" name="Graphic 2">
            <a:extLst>
              <a:ext uri="{FF2B5EF4-FFF2-40B4-BE49-F238E27FC236}">
                <a16:creationId xmlns:a16="http://schemas.microsoft.com/office/drawing/2014/main" id="{6E599701-7088-F026-CEEA-DE662470FF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80774" y="2876719"/>
            <a:ext cx="1447800" cy="2162175"/>
          </a:xfrm>
          <a:prstGeom prst="rect">
            <a:avLst/>
          </a:prstGeom>
        </p:spPr>
      </p:pic>
      <p:sp>
        <p:nvSpPr>
          <p:cNvPr id="7" name="Rectangle 6">
            <a:extLst>
              <a:ext uri="{FF2B5EF4-FFF2-40B4-BE49-F238E27FC236}">
                <a16:creationId xmlns:a16="http://schemas.microsoft.com/office/drawing/2014/main" id="{ECC4051D-DCDC-7921-4C88-1D55D86E7921}"/>
              </a:ext>
            </a:extLst>
          </p:cNvPr>
          <p:cNvSpPr/>
          <p:nvPr/>
        </p:nvSpPr>
        <p:spPr>
          <a:xfrm>
            <a:off x="0" y="1783419"/>
            <a:ext cx="1863706" cy="2827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sz="1200" dirty="0"/>
          </a:p>
        </p:txBody>
      </p:sp>
      <p:grpSp>
        <p:nvGrpSpPr>
          <p:cNvPr id="11" name="Group 10">
            <a:extLst>
              <a:ext uri="{FF2B5EF4-FFF2-40B4-BE49-F238E27FC236}">
                <a16:creationId xmlns:a16="http://schemas.microsoft.com/office/drawing/2014/main" id="{B156CB0D-D355-083C-1AB7-65B40734ED14}"/>
              </a:ext>
            </a:extLst>
          </p:cNvPr>
          <p:cNvGrpSpPr/>
          <p:nvPr/>
        </p:nvGrpSpPr>
        <p:grpSpPr>
          <a:xfrm>
            <a:off x="0" y="2653263"/>
            <a:ext cx="1808296" cy="1188157"/>
            <a:chOff x="0" y="2653263"/>
            <a:chExt cx="1808296" cy="1188157"/>
          </a:xfrm>
        </p:grpSpPr>
        <p:pic>
          <p:nvPicPr>
            <p:cNvPr id="26" name="Graphic 25">
              <a:extLst>
                <a:ext uri="{FF2B5EF4-FFF2-40B4-BE49-F238E27FC236}">
                  <a16:creationId xmlns:a16="http://schemas.microsoft.com/office/drawing/2014/main" id="{D1CE3CC7-8AE3-A56D-6FC1-F336CE25F30A}"/>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45700" r="72884" b="42448"/>
            <a:stretch/>
          </p:blipFill>
          <p:spPr>
            <a:xfrm>
              <a:off x="652230" y="2653263"/>
              <a:ext cx="1156066" cy="1188157"/>
            </a:xfrm>
            <a:prstGeom prst="rect">
              <a:avLst/>
            </a:prstGeom>
          </p:spPr>
        </p:pic>
        <p:pic>
          <p:nvPicPr>
            <p:cNvPr id="27" name="Graphic 26">
              <a:extLst>
                <a:ext uri="{FF2B5EF4-FFF2-40B4-BE49-F238E27FC236}">
                  <a16:creationId xmlns:a16="http://schemas.microsoft.com/office/drawing/2014/main" id="{1F227F57-3AFF-DB8A-1C16-D36880FE3C40}"/>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45700" r="72884" b="42448"/>
            <a:stretch/>
          </p:blipFill>
          <p:spPr>
            <a:xfrm flipH="1">
              <a:off x="0" y="2653263"/>
              <a:ext cx="1156066" cy="1188157"/>
            </a:xfrm>
            <a:prstGeom prst="rect">
              <a:avLst/>
            </a:prstGeom>
          </p:spPr>
        </p:pic>
      </p:grpSp>
      <p:cxnSp>
        <p:nvCxnSpPr>
          <p:cNvPr id="4" name="Straight Connector 3">
            <a:extLst>
              <a:ext uri="{FF2B5EF4-FFF2-40B4-BE49-F238E27FC236}">
                <a16:creationId xmlns:a16="http://schemas.microsoft.com/office/drawing/2014/main" id="{0B4399F3-3745-5F29-E2A4-1ABE3DB51158}"/>
              </a:ext>
            </a:extLst>
          </p:cNvPr>
          <p:cNvCxnSpPr/>
          <p:nvPr/>
        </p:nvCxnSpPr>
        <p:spPr>
          <a:xfrm>
            <a:off x="1829312" y="1783419"/>
            <a:ext cx="0" cy="2827176"/>
          </a:xfrm>
          <a:prstGeom prst="line">
            <a:avLst/>
          </a:prstGeom>
          <a:ln>
            <a:solidFill>
              <a:srgbClr val="212C47"/>
            </a:solidFill>
          </a:ln>
        </p:spPr>
        <p:style>
          <a:lnRef idx="1">
            <a:schemeClr val="accent1"/>
          </a:lnRef>
          <a:fillRef idx="0">
            <a:schemeClr val="accent1"/>
          </a:fillRef>
          <a:effectRef idx="0">
            <a:schemeClr val="accent1"/>
          </a:effectRef>
          <a:fontRef idx="minor">
            <a:schemeClr val="tx1"/>
          </a:fontRef>
        </p:style>
      </p:cxnSp>
      <p:sp>
        <p:nvSpPr>
          <p:cNvPr id="23" name="Text Placeholder 8">
            <a:extLst>
              <a:ext uri="{FF2B5EF4-FFF2-40B4-BE49-F238E27FC236}">
                <a16:creationId xmlns:a16="http://schemas.microsoft.com/office/drawing/2014/main" id="{D1EA4722-CCD7-1594-B5A3-FB21FB4494EE}"/>
              </a:ext>
            </a:extLst>
          </p:cNvPr>
          <p:cNvSpPr txBox="1">
            <a:spLocks/>
          </p:cNvSpPr>
          <p:nvPr/>
        </p:nvSpPr>
        <p:spPr>
          <a:xfrm>
            <a:off x="2061302" y="899936"/>
            <a:ext cx="370889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Along the Abdomen &amp; Trunk – Long Effleurage</a:t>
            </a:r>
          </a:p>
        </p:txBody>
      </p:sp>
      <p:sp>
        <p:nvSpPr>
          <p:cNvPr id="24" name="TextBox 23">
            <a:extLst>
              <a:ext uri="{FF2B5EF4-FFF2-40B4-BE49-F238E27FC236}">
                <a16:creationId xmlns:a16="http://schemas.microsoft.com/office/drawing/2014/main" id="{F9C6362C-96F8-327C-0B58-5814CA6B611B}"/>
              </a:ext>
            </a:extLst>
          </p:cNvPr>
          <p:cNvSpPr txBox="1"/>
          <p:nvPr/>
        </p:nvSpPr>
        <p:spPr>
          <a:xfrm>
            <a:off x="2067794" y="2023513"/>
            <a:ext cx="3932717" cy="369332"/>
          </a:xfrm>
          <a:prstGeom prst="rect">
            <a:avLst/>
          </a:prstGeom>
          <a:noFill/>
        </p:spPr>
        <p:txBody>
          <a:bodyPr wrap="square" rtlCol="0">
            <a:spAutoFit/>
          </a:bodyPr>
          <a:lstStyle/>
          <a:p>
            <a:pPr>
              <a:lnSpc>
                <a:spcPct val="90000"/>
              </a:lnSpc>
              <a:spcBef>
                <a:spcPts val="1000"/>
              </a:spcBef>
            </a:pPr>
            <a:r>
              <a:rPr lang="en-US" sz="2000" dirty="0">
                <a:latin typeface="Calibri" panose="020F0502020204030204" pitchFamily="34" charset="0"/>
                <a:cs typeface="Calibri" panose="020F0502020204030204" pitchFamily="34" charset="0"/>
              </a:rPr>
              <a:t>Use butterfly paired hands</a:t>
            </a:r>
          </a:p>
        </p:txBody>
      </p:sp>
    </p:spTree>
    <p:extLst>
      <p:ext uri="{BB962C8B-B14F-4D97-AF65-F5344CB8AC3E}">
        <p14:creationId xmlns:p14="http://schemas.microsoft.com/office/powerpoint/2010/main" val="39890951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4"/>
          <a:srcRect t="19122" b="21000"/>
          <a:stretch/>
        </p:blipFill>
        <p:spPr>
          <a:xfrm>
            <a:off x="11009109" y="41945"/>
            <a:ext cx="1010194" cy="604875"/>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39B05D38-C0DE-4ACE-BDDF-12635678B636}"/>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103" r="8383" b="38545"/>
          <a:stretch/>
        </p:blipFill>
        <p:spPr>
          <a:xfrm>
            <a:off x="3717671" y="1030327"/>
            <a:ext cx="5862035" cy="5829300"/>
          </a:xfrm>
          <a:prstGeom prst="rect">
            <a:avLst/>
          </a:prstGeom>
        </p:spPr>
      </p:pic>
      <p:pic>
        <p:nvPicPr>
          <p:cNvPr id="38" name="Picture 37" descr="A picture containing drawing, mirror&#10;&#10;Description automatically generated">
            <a:extLst>
              <a:ext uri="{FF2B5EF4-FFF2-40B4-BE49-F238E27FC236}">
                <a16:creationId xmlns:a16="http://schemas.microsoft.com/office/drawing/2014/main" id="{3A02A615-9657-490F-BA09-1A931F8C546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9" y="1193188"/>
            <a:ext cx="4476081" cy="5324528"/>
          </a:xfrm>
          <a:prstGeom prst="rect">
            <a:avLst/>
          </a:prstGeom>
        </p:spPr>
      </p:pic>
      <p:sp>
        <p:nvSpPr>
          <p:cNvPr id="41" name="Rectangle: Rounded Corners 40">
            <a:extLst>
              <a:ext uri="{FF2B5EF4-FFF2-40B4-BE49-F238E27FC236}">
                <a16:creationId xmlns:a16="http://schemas.microsoft.com/office/drawing/2014/main" id="{356D03D4-2C67-418E-997D-E4DADD267D67}"/>
              </a:ext>
            </a:extLst>
          </p:cNvPr>
          <p:cNvSpPr/>
          <p:nvPr/>
        </p:nvSpPr>
        <p:spPr>
          <a:xfrm>
            <a:off x="9774934" y="2217546"/>
            <a:ext cx="857086" cy="1113483"/>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t>
            </a:r>
            <a:r>
              <a:rPr lang="en-IL" b="1" dirty="0">
                <a:solidFill>
                  <a:srgbClr val="D1A5A5"/>
                </a:solidFill>
              </a:rPr>
              <a:t>ABDOM</a:t>
            </a:r>
            <a:r>
              <a:rPr lang="en-GB" b="1" dirty="0">
                <a:solidFill>
                  <a:srgbClr val="D1A5A5"/>
                </a:solidFill>
              </a:rPr>
              <a:t>E</a:t>
            </a:r>
            <a:r>
              <a:rPr lang="en-IL" b="1" dirty="0">
                <a:solidFill>
                  <a:srgbClr val="D1A5A5"/>
                </a:solidFill>
              </a:rPr>
              <a:t>N</a:t>
            </a:r>
            <a:endParaRPr lang="en-GB" b="1" dirty="0">
              <a:solidFill>
                <a:srgbClr val="D1A5A5"/>
              </a:solidFill>
            </a:endParaRPr>
          </a:p>
        </p:txBody>
      </p:sp>
      <p:grpSp>
        <p:nvGrpSpPr>
          <p:cNvPr id="28" name="Group 27">
            <a:extLst>
              <a:ext uri="{FF2B5EF4-FFF2-40B4-BE49-F238E27FC236}">
                <a16:creationId xmlns:a16="http://schemas.microsoft.com/office/drawing/2014/main" id="{0D2DCE4C-DF61-43B5-A299-794588BC9B1D}"/>
              </a:ext>
            </a:extLst>
          </p:cNvPr>
          <p:cNvGrpSpPr/>
          <p:nvPr/>
        </p:nvGrpSpPr>
        <p:grpSpPr>
          <a:xfrm>
            <a:off x="459" y="-92903"/>
            <a:ext cx="1837017" cy="6950903"/>
            <a:chOff x="459" y="-92903"/>
            <a:chExt cx="1837017" cy="6950903"/>
          </a:xfrm>
        </p:grpSpPr>
        <p:sp>
          <p:nvSpPr>
            <p:cNvPr id="29" name="Rectangle 28">
              <a:extLst>
                <a:ext uri="{FF2B5EF4-FFF2-40B4-BE49-F238E27FC236}">
                  <a16:creationId xmlns:a16="http://schemas.microsoft.com/office/drawing/2014/main" id="{DD8EEA9E-0536-4C22-9549-7A8B8B09385F}"/>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73F99A01-1E4F-44E5-82F9-FF1D6FAFADDE}"/>
                </a:ext>
              </a:extLst>
            </p:cNvPr>
            <p:cNvSpPr txBox="1"/>
            <p:nvPr/>
          </p:nvSpPr>
          <p:spPr>
            <a:xfrm>
              <a:off x="109878" y="4442728"/>
              <a:ext cx="1717788" cy="1169551"/>
            </a:xfrm>
            <a:prstGeom prst="rect">
              <a:avLst/>
            </a:prstGeom>
            <a:noFill/>
          </p:spPr>
          <p:txBody>
            <a:bodyPr wrap="square" rtlCol="0">
              <a:spAutoFit/>
            </a:bodyPr>
            <a:lstStyle/>
            <a:p>
              <a:endParaRPr lang="en-IL" sz="1400" dirty="0">
                <a:solidFill>
                  <a:schemeClr val="bg1"/>
                </a:solidFill>
              </a:endParaRPr>
            </a:p>
            <a:p>
              <a:endParaRPr lang="en-US" sz="1400" dirty="0">
                <a:solidFill>
                  <a:schemeClr val="bg1"/>
                </a:solidFill>
              </a:endParaRPr>
            </a:p>
            <a:p>
              <a:r>
                <a:rPr lang="en-US" sz="1400" dirty="0">
                  <a:solidFill>
                    <a:schemeClr val="bg1"/>
                  </a:solidFill>
                </a:rPr>
                <a:t>Try to keep a consistent pace during  the massage</a:t>
              </a:r>
            </a:p>
          </p:txBody>
        </p:sp>
        <p:sp>
          <p:nvSpPr>
            <p:cNvPr id="55" name="Rectangle 54">
              <a:extLst>
                <a:ext uri="{FF2B5EF4-FFF2-40B4-BE49-F238E27FC236}">
                  <a16:creationId xmlns:a16="http://schemas.microsoft.com/office/drawing/2014/main" id="{CA1C6051-24EC-412F-A3D1-D6A905C1C4EE}"/>
                </a:ext>
              </a:extLst>
            </p:cNvPr>
            <p:cNvSpPr/>
            <p:nvPr/>
          </p:nvSpPr>
          <p:spPr>
            <a:xfrm>
              <a:off x="172697" y="632356"/>
              <a:ext cx="1494601" cy="738664"/>
            </a:xfrm>
            <a:prstGeom prst="rect">
              <a:avLst/>
            </a:prstGeom>
          </p:spPr>
          <p:txBody>
            <a:bodyPr wrap="square">
              <a:spAutoFit/>
            </a:bodyPr>
            <a:lstStyle/>
            <a:p>
              <a:r>
                <a:rPr lang="en-US" sz="1400" dirty="0">
                  <a:solidFill>
                    <a:schemeClr val="bg1"/>
                  </a:solidFill>
                </a:rPr>
                <a:t>A</a:t>
              </a:r>
              <a:r>
                <a:rPr lang="en-IL" sz="1400" dirty="0" err="1">
                  <a:solidFill>
                    <a:schemeClr val="bg1"/>
                  </a:solidFill>
                </a:rPr>
                <a:t>ll</a:t>
              </a:r>
              <a:r>
                <a:rPr lang="en-IL" sz="1400" dirty="0">
                  <a:solidFill>
                    <a:schemeClr val="bg1"/>
                  </a:solidFill>
                </a:rPr>
                <a:t> movements are by hands, no jet in this area.</a:t>
              </a:r>
              <a:endParaRPr lang="en-US" sz="1400" dirty="0">
                <a:solidFill>
                  <a:schemeClr val="bg1"/>
                </a:solidFill>
              </a:endParaRPr>
            </a:p>
          </p:txBody>
        </p:sp>
      </p:grpSp>
      <p:sp>
        <p:nvSpPr>
          <p:cNvPr id="7" name="Rectangle 6">
            <a:extLst>
              <a:ext uri="{FF2B5EF4-FFF2-40B4-BE49-F238E27FC236}">
                <a16:creationId xmlns:a16="http://schemas.microsoft.com/office/drawing/2014/main" id="{ECC4051D-DCDC-7921-4C88-1D55D86E7921}"/>
              </a:ext>
            </a:extLst>
          </p:cNvPr>
          <p:cNvSpPr/>
          <p:nvPr/>
        </p:nvSpPr>
        <p:spPr>
          <a:xfrm>
            <a:off x="0" y="1783419"/>
            <a:ext cx="1863706" cy="2827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sz="1200" dirty="0"/>
          </a:p>
        </p:txBody>
      </p:sp>
      <p:pic>
        <p:nvPicPr>
          <p:cNvPr id="21" name="Graphic 20">
            <a:extLst>
              <a:ext uri="{FF2B5EF4-FFF2-40B4-BE49-F238E27FC236}">
                <a16:creationId xmlns:a16="http://schemas.microsoft.com/office/drawing/2014/main" id="{65AE48FE-EE6D-31BD-6FD7-80755A22528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60197" y="2876719"/>
            <a:ext cx="1543050" cy="1900554"/>
          </a:xfrm>
          <a:prstGeom prst="rect">
            <a:avLst/>
          </a:prstGeom>
        </p:spPr>
      </p:pic>
      <p:grpSp>
        <p:nvGrpSpPr>
          <p:cNvPr id="19" name="Group 18">
            <a:extLst>
              <a:ext uri="{FF2B5EF4-FFF2-40B4-BE49-F238E27FC236}">
                <a16:creationId xmlns:a16="http://schemas.microsoft.com/office/drawing/2014/main" id="{8806B3BB-20E0-A8EB-930D-785DD2B186E9}"/>
              </a:ext>
            </a:extLst>
          </p:cNvPr>
          <p:cNvGrpSpPr/>
          <p:nvPr/>
        </p:nvGrpSpPr>
        <p:grpSpPr>
          <a:xfrm>
            <a:off x="0" y="2653263"/>
            <a:ext cx="1808296" cy="1188157"/>
            <a:chOff x="0" y="2653263"/>
            <a:chExt cx="1808296" cy="1188157"/>
          </a:xfrm>
        </p:grpSpPr>
        <p:pic>
          <p:nvPicPr>
            <p:cNvPr id="20" name="Graphic 19">
              <a:extLst>
                <a:ext uri="{FF2B5EF4-FFF2-40B4-BE49-F238E27FC236}">
                  <a16:creationId xmlns:a16="http://schemas.microsoft.com/office/drawing/2014/main" id="{506F9B31-1FD2-2A74-D6B9-E13A8286795F}"/>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45700" r="72884" b="42448"/>
            <a:stretch/>
          </p:blipFill>
          <p:spPr>
            <a:xfrm>
              <a:off x="652230" y="2653263"/>
              <a:ext cx="1156066" cy="1188157"/>
            </a:xfrm>
            <a:prstGeom prst="rect">
              <a:avLst/>
            </a:prstGeom>
          </p:spPr>
        </p:pic>
        <p:pic>
          <p:nvPicPr>
            <p:cNvPr id="23" name="Graphic 22">
              <a:extLst>
                <a:ext uri="{FF2B5EF4-FFF2-40B4-BE49-F238E27FC236}">
                  <a16:creationId xmlns:a16="http://schemas.microsoft.com/office/drawing/2014/main" id="{30C8168F-CFB1-6E72-D29D-155978BE85D6}"/>
                </a:ext>
              </a:extLst>
            </p:cNvPr>
            <p:cNvPicPr>
              <a:picLocks noChangeAspect="1"/>
            </p:cNvPicPr>
            <p:nvPr/>
          </p:nvPicPr>
          <p:blipFill rotWithShape="1">
            <a:blip r:embed="rId8">
              <a:extLst>
                <a:ext uri="{96DAC541-7B7A-43D3-8B79-37D633B846F1}">
                  <asvg:svgBlip xmlns:asvg="http://schemas.microsoft.com/office/drawing/2016/SVG/main" r:embed="rId9"/>
                </a:ext>
              </a:extLst>
            </a:blip>
            <a:srcRect t="45700" r="72884" b="42448"/>
            <a:stretch/>
          </p:blipFill>
          <p:spPr>
            <a:xfrm flipH="1">
              <a:off x="0" y="2653263"/>
              <a:ext cx="1156066" cy="1188157"/>
            </a:xfrm>
            <a:prstGeom prst="rect">
              <a:avLst/>
            </a:prstGeom>
          </p:spPr>
        </p:pic>
      </p:grpSp>
      <p:cxnSp>
        <p:nvCxnSpPr>
          <p:cNvPr id="24" name="Straight Connector 23">
            <a:extLst>
              <a:ext uri="{FF2B5EF4-FFF2-40B4-BE49-F238E27FC236}">
                <a16:creationId xmlns:a16="http://schemas.microsoft.com/office/drawing/2014/main" id="{35400A0A-0E08-2EDC-A956-2CD92D9477A4}"/>
              </a:ext>
            </a:extLst>
          </p:cNvPr>
          <p:cNvCxnSpPr/>
          <p:nvPr/>
        </p:nvCxnSpPr>
        <p:spPr>
          <a:xfrm>
            <a:off x="1829312" y="1783419"/>
            <a:ext cx="0" cy="2827176"/>
          </a:xfrm>
          <a:prstGeom prst="line">
            <a:avLst/>
          </a:prstGeom>
          <a:ln>
            <a:solidFill>
              <a:srgbClr val="212C47"/>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C87C974-F341-B25A-950F-BAD44A9A51C8}"/>
              </a:ext>
            </a:extLst>
          </p:cNvPr>
          <p:cNvSpPr txBox="1"/>
          <p:nvPr/>
        </p:nvSpPr>
        <p:spPr>
          <a:xfrm>
            <a:off x="2067795" y="2717445"/>
            <a:ext cx="378557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IL" sz="2800" dirty="0">
                <a:latin typeface="Calibri" panose="020F0502020204030204" pitchFamily="34" charset="0"/>
                <a:cs typeface="Calibri" panose="020F0502020204030204" pitchFamily="34" charset="0"/>
              </a:rPr>
              <a:t> at least</a:t>
            </a:r>
            <a:r>
              <a:rPr lang="en-IL" sz="2800" b="1" dirty="0">
                <a:latin typeface="Calibri" panose="020F0502020204030204" pitchFamily="34" charset="0"/>
                <a:cs typeface="Calibri" panose="020F0502020204030204" pitchFamily="34" charset="0"/>
              </a:rPr>
              <a:t> </a:t>
            </a:r>
            <a:r>
              <a:rPr lang="en-US" sz="2800" b="1" dirty="0">
                <a:latin typeface="Calibri" panose="020F0502020204030204" pitchFamily="34" charset="0"/>
                <a:cs typeface="Calibri" panose="020F0502020204030204" pitchFamily="34" charset="0"/>
              </a:rPr>
              <a:t>3 </a:t>
            </a:r>
            <a:r>
              <a:rPr lang="en-US" sz="2800" dirty="0">
                <a:latin typeface="Calibri" panose="020F0502020204030204" pitchFamily="34" charset="0"/>
                <a:cs typeface="Calibri" panose="020F0502020204030204" pitchFamily="34" charset="0"/>
              </a:rPr>
              <a:t>times</a:t>
            </a:r>
          </a:p>
        </p:txBody>
      </p:sp>
      <p:sp>
        <p:nvSpPr>
          <p:cNvPr id="27" name="Rectangle 26">
            <a:extLst>
              <a:ext uri="{FF2B5EF4-FFF2-40B4-BE49-F238E27FC236}">
                <a16:creationId xmlns:a16="http://schemas.microsoft.com/office/drawing/2014/main" id="{BA3DDC0F-FB3B-3D81-832B-E916B8B54BDA}"/>
              </a:ext>
            </a:extLst>
          </p:cNvPr>
          <p:cNvSpPr/>
          <p:nvPr/>
        </p:nvSpPr>
        <p:spPr>
          <a:xfrm>
            <a:off x="2067795" y="3299678"/>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34" name="TextBox 33">
            <a:extLst>
              <a:ext uri="{FF2B5EF4-FFF2-40B4-BE49-F238E27FC236}">
                <a16:creationId xmlns:a16="http://schemas.microsoft.com/office/drawing/2014/main" id="{5E52F44C-7AA5-9858-98F9-4103F8508FD7}"/>
              </a:ext>
            </a:extLst>
          </p:cNvPr>
          <p:cNvSpPr txBox="1"/>
          <p:nvPr/>
        </p:nvSpPr>
        <p:spPr>
          <a:xfrm>
            <a:off x="2067794" y="2023513"/>
            <a:ext cx="3932717" cy="369332"/>
          </a:xfrm>
          <a:prstGeom prst="rect">
            <a:avLst/>
          </a:prstGeom>
          <a:noFill/>
        </p:spPr>
        <p:txBody>
          <a:bodyPr wrap="square" rtlCol="0">
            <a:spAutoFit/>
          </a:bodyPr>
          <a:lstStyle/>
          <a:p>
            <a:pPr>
              <a:lnSpc>
                <a:spcPct val="90000"/>
              </a:lnSpc>
              <a:spcBef>
                <a:spcPts val="1000"/>
              </a:spcBef>
            </a:pPr>
            <a:r>
              <a:rPr lang="en-US" sz="2000" dirty="0">
                <a:latin typeface="Calibri" panose="020F0502020204030204" pitchFamily="34" charset="0"/>
                <a:cs typeface="Calibri" panose="020F0502020204030204" pitchFamily="34" charset="0"/>
              </a:rPr>
              <a:t>Use butterfly paired hands</a:t>
            </a:r>
          </a:p>
        </p:txBody>
      </p:sp>
      <p:sp>
        <p:nvSpPr>
          <p:cNvPr id="35" name="Text Placeholder 8">
            <a:extLst>
              <a:ext uri="{FF2B5EF4-FFF2-40B4-BE49-F238E27FC236}">
                <a16:creationId xmlns:a16="http://schemas.microsoft.com/office/drawing/2014/main" id="{4146BAA0-84A0-412E-04B0-E3369CCE3573}"/>
              </a:ext>
            </a:extLst>
          </p:cNvPr>
          <p:cNvSpPr txBox="1">
            <a:spLocks/>
          </p:cNvSpPr>
          <p:nvPr/>
        </p:nvSpPr>
        <p:spPr>
          <a:xfrm>
            <a:off x="2061302" y="899936"/>
            <a:ext cx="370889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Along the Abdomen &amp; Trunk – Long Effleurage</a:t>
            </a:r>
          </a:p>
        </p:txBody>
      </p:sp>
    </p:spTree>
    <p:extLst>
      <p:ext uri="{BB962C8B-B14F-4D97-AF65-F5344CB8AC3E}">
        <p14:creationId xmlns:p14="http://schemas.microsoft.com/office/powerpoint/2010/main" val="13888568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04F021FA-D718-4F84-A969-C535FF1C8B49}"/>
              </a:ext>
            </a:extLst>
          </p:cNvPr>
          <p:cNvSpPr/>
          <p:nvPr/>
        </p:nvSpPr>
        <p:spPr>
          <a:xfrm>
            <a:off x="7984671" y="783771"/>
            <a:ext cx="4207328" cy="60742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48E61D91-CEAA-41CC-A755-6DDCF2ECCF0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t="-1165" b="17580"/>
          <a:stretch/>
        </p:blipFill>
        <p:spPr>
          <a:xfrm>
            <a:off x="4289731" y="757413"/>
            <a:ext cx="6699006" cy="6858000"/>
          </a:xfrm>
          <a:prstGeom prst="rect">
            <a:avLst/>
          </a:prstGeom>
          <a:scene3d>
            <a:camera prst="orthographicFront">
              <a:rot lat="0" lon="20399994" rev="0"/>
            </a:camera>
            <a:lightRig rig="threePt" dir="t"/>
          </a:scene3d>
        </p:spPr>
      </p:pic>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98BCC5A2-C2AC-46B0-8CF1-99277E2C3B9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39233" y="1297210"/>
            <a:ext cx="4476081" cy="5324528"/>
          </a:xfrm>
          <a:prstGeom prst="rect">
            <a:avLst/>
          </a:prstGeom>
        </p:spPr>
      </p:pic>
      <p:sp>
        <p:nvSpPr>
          <p:cNvPr id="38" name="Rectangle: Rounded Corners 37">
            <a:extLst>
              <a:ext uri="{FF2B5EF4-FFF2-40B4-BE49-F238E27FC236}">
                <a16:creationId xmlns:a16="http://schemas.microsoft.com/office/drawing/2014/main" id="{5F64B37F-F24D-4489-A316-91CFE34EDC08}"/>
              </a:ext>
            </a:extLst>
          </p:cNvPr>
          <p:cNvSpPr/>
          <p:nvPr/>
        </p:nvSpPr>
        <p:spPr>
          <a:xfrm>
            <a:off x="10088335" y="3542800"/>
            <a:ext cx="471601" cy="3007289"/>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ntent Placeholder 2">
            <a:extLst>
              <a:ext uri="{FF2B5EF4-FFF2-40B4-BE49-F238E27FC236}">
                <a16:creationId xmlns:a16="http://schemas.microsoft.com/office/drawing/2014/main" id="{4EC1B252-5556-4991-9F3D-0B187097E9A9}"/>
              </a:ext>
            </a:extLst>
          </p:cNvPr>
          <p:cNvSpPr txBox="1">
            <a:spLocks/>
          </p:cNvSpPr>
          <p:nvPr/>
        </p:nvSpPr>
        <p:spPr>
          <a:xfrm>
            <a:off x="898228" y="2602257"/>
            <a:ext cx="4791549" cy="4131414"/>
          </a:xfrm>
          <a:prstGeom prst="rect">
            <a:avLst/>
          </a:prstGeom>
          <a:no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IL" sz="1800" dirty="0">
                <a:cs typeface="Arial" panose="020B0604020202020204" pitchFamily="34" charset="0"/>
              </a:rPr>
              <a:t>Pump technique groin</a:t>
            </a:r>
            <a:endParaRPr lang="en-GB" sz="1800" dirty="0">
              <a:cs typeface="Arial" panose="020B0604020202020204" pitchFamily="34" charset="0"/>
            </a:endParaRPr>
          </a:p>
          <a:p>
            <a:pPr marL="0" indent="0">
              <a:lnSpc>
                <a:spcPct val="150000"/>
              </a:lnSpc>
              <a:buNone/>
            </a:pPr>
            <a:r>
              <a:rPr lang="en-IL" sz="1800" dirty="0">
                <a:cs typeface="Arial" panose="020B0604020202020204" pitchFamily="34" charset="0"/>
              </a:rPr>
              <a:t>Upper part of the leg</a:t>
            </a:r>
            <a:endParaRPr lang="en-GB" sz="1800" dirty="0">
              <a:cs typeface="Arial" panose="020B0604020202020204" pitchFamily="34" charset="0"/>
            </a:endParaRPr>
          </a:p>
          <a:p>
            <a:pPr marL="0" indent="0">
              <a:lnSpc>
                <a:spcPct val="150000"/>
              </a:lnSpc>
              <a:buNone/>
            </a:pPr>
            <a:r>
              <a:rPr lang="en-IL" sz="1800" dirty="0">
                <a:cs typeface="Arial" panose="020B0604020202020204" pitchFamily="34" charset="0"/>
              </a:rPr>
              <a:t>Knees</a:t>
            </a:r>
            <a:endParaRPr lang="en-GB" sz="1800" dirty="0">
              <a:cs typeface="Arial" panose="020B0604020202020204" pitchFamily="34" charset="0"/>
            </a:endParaRPr>
          </a:p>
          <a:p>
            <a:pPr marL="0" indent="0">
              <a:lnSpc>
                <a:spcPct val="150000"/>
              </a:lnSpc>
              <a:buNone/>
            </a:pPr>
            <a:r>
              <a:rPr lang="en-IL" sz="1800" dirty="0">
                <a:cs typeface="Arial" panose="020B0604020202020204" pitchFamily="34" charset="0"/>
              </a:rPr>
              <a:t>Lower part of the leg</a:t>
            </a:r>
            <a:endParaRPr lang="en-GB" sz="1800" dirty="0">
              <a:cs typeface="Arial" panose="020B0604020202020204" pitchFamily="34" charset="0"/>
            </a:endParaRPr>
          </a:p>
          <a:p>
            <a:pPr marL="0" indent="0">
              <a:lnSpc>
                <a:spcPct val="150000"/>
              </a:lnSpc>
              <a:buNone/>
            </a:pPr>
            <a:r>
              <a:rPr lang="en-IL" sz="1800" dirty="0">
                <a:cs typeface="Arial" panose="020B0604020202020204" pitchFamily="34" charset="0"/>
              </a:rPr>
              <a:t>Foot</a:t>
            </a:r>
            <a:endParaRPr lang="en-GB" sz="1800" dirty="0">
              <a:cs typeface="Arial" panose="020B0604020202020204" pitchFamily="34" charset="0"/>
            </a:endParaRPr>
          </a:p>
          <a:p>
            <a:pPr marL="0" indent="0">
              <a:lnSpc>
                <a:spcPct val="150000"/>
              </a:lnSpc>
              <a:buNone/>
            </a:pPr>
            <a:r>
              <a:rPr lang="en-GB" sz="1800" dirty="0">
                <a:cs typeface="Arial" panose="020B0604020202020204" pitchFamily="34" charset="0"/>
              </a:rPr>
              <a:t>Full Leg</a:t>
            </a:r>
          </a:p>
          <a:p>
            <a:pPr marL="0" indent="0">
              <a:lnSpc>
                <a:spcPct val="150000"/>
              </a:lnSpc>
              <a:buNone/>
            </a:pPr>
            <a:endParaRPr lang="en-GB" sz="1800" dirty="0">
              <a:cs typeface="Arial" panose="020B0604020202020204" pitchFamily="34" charset="0"/>
            </a:endParaRPr>
          </a:p>
        </p:txBody>
      </p:sp>
      <p:sp>
        <p:nvSpPr>
          <p:cNvPr id="45" name="Title 1">
            <a:extLst>
              <a:ext uri="{FF2B5EF4-FFF2-40B4-BE49-F238E27FC236}">
                <a16:creationId xmlns:a16="http://schemas.microsoft.com/office/drawing/2014/main" id="{42FA123A-AB8A-42F4-95EE-7432AABACE32}"/>
              </a:ext>
            </a:extLst>
          </p:cNvPr>
          <p:cNvSpPr txBox="1">
            <a:spLocks/>
          </p:cNvSpPr>
          <p:nvPr/>
        </p:nvSpPr>
        <p:spPr>
          <a:xfrm>
            <a:off x="447548" y="1019826"/>
            <a:ext cx="5479723" cy="5477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00100">
              <a:spcAft>
                <a:spcPct val="35000"/>
              </a:spcAft>
            </a:pPr>
            <a:r>
              <a:rPr lang="en-GB" sz="3600" b="1" dirty="0">
                <a:latin typeface="+mn-lt"/>
              </a:rPr>
              <a:t>Treatment of the </a:t>
            </a:r>
            <a:r>
              <a:rPr lang="en-IL" sz="3600" b="1" dirty="0">
                <a:latin typeface="+mn-lt"/>
              </a:rPr>
              <a:t>legs</a:t>
            </a:r>
            <a:endParaRPr lang="en-GB" sz="3600" b="1" dirty="0">
              <a:latin typeface="+mn-lt"/>
            </a:endParaRPr>
          </a:p>
          <a:p>
            <a:pPr marL="0" lvl="0" indent="0" algn="l" defTabSz="800100">
              <a:lnSpc>
                <a:spcPct val="90000"/>
              </a:lnSpc>
              <a:spcBef>
                <a:spcPct val="0"/>
              </a:spcBef>
              <a:spcAft>
                <a:spcPct val="35000"/>
              </a:spcAft>
              <a:buNone/>
            </a:pPr>
            <a:endParaRPr lang="en-US" sz="3500" b="1" kern="1200" dirty="0">
              <a:latin typeface="+mj-lt"/>
            </a:endParaRPr>
          </a:p>
        </p:txBody>
      </p:sp>
      <p:sp>
        <p:nvSpPr>
          <p:cNvPr id="46" name="TextBox 45">
            <a:extLst>
              <a:ext uri="{FF2B5EF4-FFF2-40B4-BE49-F238E27FC236}">
                <a16:creationId xmlns:a16="http://schemas.microsoft.com/office/drawing/2014/main" id="{281B6C7A-F2BB-4512-AE4C-2F51D43BB9B3}"/>
              </a:ext>
            </a:extLst>
          </p:cNvPr>
          <p:cNvSpPr txBox="1"/>
          <p:nvPr/>
        </p:nvSpPr>
        <p:spPr>
          <a:xfrm>
            <a:off x="558977" y="1641019"/>
            <a:ext cx="6222432"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666750">
              <a:lnSpc>
                <a:spcPct val="90000"/>
              </a:lnSpc>
              <a:spcBef>
                <a:spcPct val="0"/>
              </a:spcBef>
              <a:spcAft>
                <a:spcPct val="35000"/>
              </a:spcAft>
              <a:defRPr/>
            </a:pPr>
            <a:r>
              <a:rPr lang="en-IL" sz="2400" b="1" dirty="0">
                <a:solidFill>
                  <a:srgbClr val="202C47"/>
                </a:solidFill>
                <a:latin typeface="Calibri" panose="020F0502020204030204"/>
              </a:rPr>
              <a:t>Start from the left side</a:t>
            </a:r>
            <a:endParaRPr lang="en-GB" sz="2400" b="1" dirty="0">
              <a:solidFill>
                <a:srgbClr val="202C47"/>
              </a:solidFill>
              <a:latin typeface="Calibri" panose="020F0502020204030204"/>
            </a:endParaRPr>
          </a:p>
          <a:p>
            <a:pPr defTabSz="666750">
              <a:lnSpc>
                <a:spcPct val="90000"/>
              </a:lnSpc>
              <a:spcBef>
                <a:spcPct val="0"/>
              </a:spcBef>
              <a:spcAft>
                <a:spcPct val="35000"/>
              </a:spcAft>
              <a:defRPr/>
            </a:pPr>
            <a:r>
              <a:rPr lang="en-GB" dirty="0">
                <a:solidFill>
                  <a:schemeClr val="tx1"/>
                </a:solidFill>
                <a:cs typeface="Arial" panose="020B0604020202020204" pitchFamily="34" charset="0"/>
              </a:rPr>
              <a:t>Perform each movement 3 times, then repeat on the right </a:t>
            </a:r>
            <a:r>
              <a:rPr lang="en-IL" dirty="0">
                <a:solidFill>
                  <a:schemeClr val="tx1"/>
                </a:solidFill>
                <a:cs typeface="Arial" panose="020B0604020202020204" pitchFamily="34" charset="0"/>
              </a:rPr>
              <a:t>leg</a:t>
            </a:r>
            <a:endParaRPr lang="en-GB" dirty="0">
              <a:solidFill>
                <a:schemeClr val="tx1"/>
              </a:solidFill>
              <a:cs typeface="Arial" panose="020B0604020202020204" pitchFamily="34" charset="0"/>
            </a:endParaRPr>
          </a:p>
        </p:txBody>
      </p:sp>
      <p:sp>
        <p:nvSpPr>
          <p:cNvPr id="47" name="Oval 46">
            <a:extLst>
              <a:ext uri="{FF2B5EF4-FFF2-40B4-BE49-F238E27FC236}">
                <a16:creationId xmlns:a16="http://schemas.microsoft.com/office/drawing/2014/main" id="{B86525C0-8068-4092-98BF-D583A4CE603C}"/>
              </a:ext>
            </a:extLst>
          </p:cNvPr>
          <p:cNvSpPr/>
          <p:nvPr/>
        </p:nvSpPr>
        <p:spPr>
          <a:xfrm>
            <a:off x="541503" y="3267717"/>
            <a:ext cx="275084" cy="275084"/>
          </a:xfrm>
          <a:prstGeom prst="ellipse">
            <a:avLst/>
          </a:prstGeom>
          <a:solidFill>
            <a:schemeClr val="tx2"/>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AD0155E3-94F6-47CF-9823-D8597A9F8BAB}"/>
              </a:ext>
            </a:extLst>
          </p:cNvPr>
          <p:cNvSpPr/>
          <p:nvPr/>
        </p:nvSpPr>
        <p:spPr>
          <a:xfrm>
            <a:off x="541503" y="4350637"/>
            <a:ext cx="275084" cy="275084"/>
          </a:xfrm>
          <a:prstGeom prst="ellipse">
            <a:avLst/>
          </a:prstGeom>
          <a:solidFill>
            <a:schemeClr val="accent5"/>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49" name="Oval 48">
            <a:extLst>
              <a:ext uri="{FF2B5EF4-FFF2-40B4-BE49-F238E27FC236}">
                <a16:creationId xmlns:a16="http://schemas.microsoft.com/office/drawing/2014/main" id="{7CE229C3-06A1-4948-9C23-0FDED5195988}"/>
              </a:ext>
            </a:extLst>
          </p:cNvPr>
          <p:cNvSpPr/>
          <p:nvPr/>
        </p:nvSpPr>
        <p:spPr>
          <a:xfrm>
            <a:off x="541503" y="4892097"/>
            <a:ext cx="275084" cy="275084"/>
          </a:xfrm>
          <a:prstGeom prst="ellipse">
            <a:avLst/>
          </a:prstGeom>
          <a:solidFill>
            <a:schemeClr val="tx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52" name="Oval 51">
            <a:extLst>
              <a:ext uri="{FF2B5EF4-FFF2-40B4-BE49-F238E27FC236}">
                <a16:creationId xmlns:a16="http://schemas.microsoft.com/office/drawing/2014/main" id="{D8557A58-7829-4044-A7BD-079DE1CC0C8D}"/>
              </a:ext>
            </a:extLst>
          </p:cNvPr>
          <p:cNvSpPr/>
          <p:nvPr/>
        </p:nvSpPr>
        <p:spPr>
          <a:xfrm>
            <a:off x="541503" y="2726257"/>
            <a:ext cx="275084" cy="275084"/>
          </a:xfrm>
          <a:prstGeom prst="ellipse">
            <a:avLst/>
          </a:prstGeom>
          <a:solidFill>
            <a:schemeClr val="bg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16E713FB-54EC-428A-875C-603F73892611}"/>
              </a:ext>
            </a:extLst>
          </p:cNvPr>
          <p:cNvSpPr/>
          <p:nvPr/>
        </p:nvSpPr>
        <p:spPr>
          <a:xfrm>
            <a:off x="541503" y="3809177"/>
            <a:ext cx="275084" cy="275084"/>
          </a:xfrm>
          <a:prstGeom prst="ellipse">
            <a:avLst/>
          </a:prstGeom>
          <a:solidFill>
            <a:schemeClr val="accent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8" name="Text Placeholder 8">
            <a:extLst>
              <a:ext uri="{FF2B5EF4-FFF2-40B4-BE49-F238E27FC236}">
                <a16:creationId xmlns:a16="http://schemas.microsoft.com/office/drawing/2014/main" id="{53691A75-DA1C-1EE8-EC63-584BCE989765}"/>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LEG</a:t>
            </a:r>
          </a:p>
        </p:txBody>
      </p:sp>
      <p:sp>
        <p:nvSpPr>
          <p:cNvPr id="19" name="Oval 18">
            <a:extLst>
              <a:ext uri="{FF2B5EF4-FFF2-40B4-BE49-F238E27FC236}">
                <a16:creationId xmlns:a16="http://schemas.microsoft.com/office/drawing/2014/main" id="{6D26F1B3-69E5-80F7-BDAF-4F8207542171}"/>
              </a:ext>
            </a:extLst>
          </p:cNvPr>
          <p:cNvSpPr/>
          <p:nvPr/>
        </p:nvSpPr>
        <p:spPr>
          <a:xfrm>
            <a:off x="566980" y="5433557"/>
            <a:ext cx="275084" cy="275084"/>
          </a:xfrm>
          <a:prstGeom prst="ellipse">
            <a:avLst/>
          </a:prstGeom>
          <a:solidFill>
            <a:srgbClr val="E3D5D3"/>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3811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8E8D90B-5B3C-4AAF-B79A-653B02DD709E}"/>
              </a:ext>
            </a:extLst>
          </p:cNvPr>
          <p:cNvSpPr txBox="1"/>
          <p:nvPr/>
        </p:nvSpPr>
        <p:spPr>
          <a:xfrm>
            <a:off x="2067795" y="2080456"/>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4"/>
          <a:srcRect t="19122" b="21000"/>
          <a:stretch/>
        </p:blipFill>
        <p:spPr>
          <a:xfrm>
            <a:off x="11009109" y="41945"/>
            <a:ext cx="1010194" cy="604875"/>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39B05D38-C0DE-4ACE-BDDF-12635678B636}"/>
              </a:ext>
            </a:extLst>
          </p:cNvPr>
          <p:cNvPicPr>
            <a:picLocks noGrp="1" noRot="1" noChangeAspect="1" noMove="1" noResize="1" noEditPoints="1" noAdjustHandles="1" noChangeArrowheads="1" noChangeShapeType="1" noCrop="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103" t="35569" r="8383" b="-17"/>
          <a:stretch/>
        </p:blipFill>
        <p:spPr>
          <a:xfrm>
            <a:off x="3717671" y="746449"/>
            <a:ext cx="5862035" cy="6113178"/>
          </a:xfrm>
          <a:prstGeom prst="rect">
            <a:avLst/>
          </a:prstGeom>
        </p:spPr>
      </p:pic>
      <p:pic>
        <p:nvPicPr>
          <p:cNvPr id="38" name="Picture 37" descr="A picture containing drawing, mirror&#10;&#10;Description automatically generated">
            <a:extLst>
              <a:ext uri="{FF2B5EF4-FFF2-40B4-BE49-F238E27FC236}">
                <a16:creationId xmlns:a16="http://schemas.microsoft.com/office/drawing/2014/main" id="{3A02A615-9657-490F-BA09-1A931F8C5461}"/>
              </a:ext>
            </a:extLst>
          </p:cNvPr>
          <p:cNvPicPr>
            <a:picLocks noGrp="1" noRot="1" noChangeAspect="1" noMove="1" noResize="1" noEditPoints="1" noAdjustHandles="1" noChangeArrowheads="1" noChangeShapeType="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9" y="1193188"/>
            <a:ext cx="4476081" cy="5324528"/>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2662689"/>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a:off x="10189637" y="3501964"/>
            <a:ext cx="528022" cy="622167"/>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Groin</a:t>
            </a: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t>
            </a:r>
            <a:r>
              <a:rPr lang="en-IL" b="1" dirty="0">
                <a:solidFill>
                  <a:srgbClr val="D1A5A5"/>
                </a:solidFill>
              </a:rPr>
              <a:t>LEG</a:t>
            </a:r>
            <a:endParaRPr lang="en-GB" b="1" dirty="0">
              <a:solidFill>
                <a:srgbClr val="D1A5A5"/>
              </a:solidFill>
            </a:endParaRPr>
          </a:p>
        </p:txBody>
      </p:sp>
      <p:grpSp>
        <p:nvGrpSpPr>
          <p:cNvPr id="28" name="Group 27">
            <a:extLst>
              <a:ext uri="{FF2B5EF4-FFF2-40B4-BE49-F238E27FC236}">
                <a16:creationId xmlns:a16="http://schemas.microsoft.com/office/drawing/2014/main" id="{0D2DCE4C-DF61-43B5-A299-794588BC9B1D}"/>
              </a:ext>
            </a:extLst>
          </p:cNvPr>
          <p:cNvGrpSpPr/>
          <p:nvPr/>
        </p:nvGrpSpPr>
        <p:grpSpPr>
          <a:xfrm>
            <a:off x="0" y="-92903"/>
            <a:ext cx="1837476" cy="6950903"/>
            <a:chOff x="0" y="-92903"/>
            <a:chExt cx="1837476" cy="6950903"/>
          </a:xfrm>
        </p:grpSpPr>
        <p:sp>
          <p:nvSpPr>
            <p:cNvPr id="29" name="Rectangle 28">
              <a:extLst>
                <a:ext uri="{FF2B5EF4-FFF2-40B4-BE49-F238E27FC236}">
                  <a16:creationId xmlns:a16="http://schemas.microsoft.com/office/drawing/2014/main" id="{DD8EEA9E-0536-4C22-9549-7A8B8B09385F}"/>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73F99A01-1E4F-44E5-82F9-FF1D6FAFADDE}"/>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56" name="Picture 55" descr="A picture containing text&#10;&#10;Description automatically generated">
              <a:extLst>
                <a:ext uri="{FF2B5EF4-FFF2-40B4-BE49-F238E27FC236}">
                  <a16:creationId xmlns:a16="http://schemas.microsoft.com/office/drawing/2014/main" id="{94B0EBB5-8676-493F-99EA-3DB007EAFE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pic>
        <p:nvPicPr>
          <p:cNvPr id="4" name="Graphic 3">
            <a:extLst>
              <a:ext uri="{FF2B5EF4-FFF2-40B4-BE49-F238E27FC236}">
                <a16:creationId xmlns:a16="http://schemas.microsoft.com/office/drawing/2014/main" id="{23F1400B-C853-C322-00F1-8961448A5C6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48688" y="1489906"/>
            <a:ext cx="600075" cy="590550"/>
          </a:xfrm>
          <a:prstGeom prst="rect">
            <a:avLst/>
          </a:prstGeom>
        </p:spPr>
      </p:pic>
      <p:sp>
        <p:nvSpPr>
          <p:cNvPr id="17" name="Rectangle 16">
            <a:extLst>
              <a:ext uri="{FF2B5EF4-FFF2-40B4-BE49-F238E27FC236}">
                <a16:creationId xmlns:a16="http://schemas.microsoft.com/office/drawing/2014/main" id="{ADF7BCD1-EBD4-807A-1111-92EFB8B283E1}"/>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30004531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8E8D90B-5B3C-4AAF-B79A-653B02DD709E}"/>
              </a:ext>
            </a:extLst>
          </p:cNvPr>
          <p:cNvSpPr txBox="1"/>
          <p:nvPr/>
        </p:nvSpPr>
        <p:spPr>
          <a:xfrm>
            <a:off x="2067795" y="2080456"/>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4"/>
          <a:srcRect t="19122" b="21000"/>
          <a:stretch/>
        </p:blipFill>
        <p:spPr>
          <a:xfrm>
            <a:off x="11009109" y="41945"/>
            <a:ext cx="1010194" cy="604875"/>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39B05D38-C0DE-4ACE-BDDF-12635678B636}"/>
              </a:ext>
            </a:extLst>
          </p:cNvPr>
          <p:cNvPicPr>
            <a:picLocks noGrp="1" noRot="1" noChangeAspect="1" noMove="1" noResize="1" noEditPoints="1" noAdjustHandles="1" noChangeArrowheads="1" noChangeShapeType="1" noCrop="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103" t="35569" r="8383" b="-17"/>
          <a:stretch/>
        </p:blipFill>
        <p:spPr>
          <a:xfrm>
            <a:off x="3717671" y="746449"/>
            <a:ext cx="5862035" cy="6113178"/>
          </a:xfrm>
          <a:prstGeom prst="rect">
            <a:avLst/>
          </a:prstGeom>
        </p:spPr>
      </p:pic>
      <p:pic>
        <p:nvPicPr>
          <p:cNvPr id="38" name="Picture 37" descr="A picture containing drawing, mirror&#10;&#10;Description automatically generated">
            <a:extLst>
              <a:ext uri="{FF2B5EF4-FFF2-40B4-BE49-F238E27FC236}">
                <a16:creationId xmlns:a16="http://schemas.microsoft.com/office/drawing/2014/main" id="{3A02A615-9657-490F-BA09-1A931F8C5461}"/>
              </a:ext>
            </a:extLst>
          </p:cNvPr>
          <p:cNvPicPr>
            <a:picLocks noGrp="1" noRot="1" noChangeAspect="1" noMove="1" noResize="1" noEditPoints="1" noAdjustHandles="1" noChangeArrowheads="1" noChangeShapeType="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9" y="1193188"/>
            <a:ext cx="4476081" cy="5324528"/>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2662689"/>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a:off x="10189637" y="3501964"/>
            <a:ext cx="528022" cy="940764"/>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Upper Leg</a:t>
            </a:r>
            <a:endParaRPr lang="en-IL" b="1" dirty="0">
              <a:solidFill>
                <a:srgbClr val="D1A5A5"/>
              </a:solidFill>
            </a:endParaRP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t>
            </a:r>
            <a:r>
              <a:rPr lang="en-IL" b="1" dirty="0">
                <a:solidFill>
                  <a:srgbClr val="D1A5A5"/>
                </a:solidFill>
              </a:rPr>
              <a:t>LEG</a:t>
            </a:r>
            <a:endParaRPr lang="en-GB" b="1" dirty="0">
              <a:solidFill>
                <a:srgbClr val="D1A5A5"/>
              </a:solidFill>
            </a:endParaRPr>
          </a:p>
        </p:txBody>
      </p:sp>
      <p:grpSp>
        <p:nvGrpSpPr>
          <p:cNvPr id="28" name="Group 27">
            <a:extLst>
              <a:ext uri="{FF2B5EF4-FFF2-40B4-BE49-F238E27FC236}">
                <a16:creationId xmlns:a16="http://schemas.microsoft.com/office/drawing/2014/main" id="{0D2DCE4C-DF61-43B5-A299-794588BC9B1D}"/>
              </a:ext>
            </a:extLst>
          </p:cNvPr>
          <p:cNvGrpSpPr/>
          <p:nvPr/>
        </p:nvGrpSpPr>
        <p:grpSpPr>
          <a:xfrm>
            <a:off x="0" y="-92903"/>
            <a:ext cx="1837476" cy="6950903"/>
            <a:chOff x="0" y="-92903"/>
            <a:chExt cx="1837476" cy="6950903"/>
          </a:xfrm>
        </p:grpSpPr>
        <p:sp>
          <p:nvSpPr>
            <p:cNvPr id="29" name="Rectangle 28">
              <a:extLst>
                <a:ext uri="{FF2B5EF4-FFF2-40B4-BE49-F238E27FC236}">
                  <a16:creationId xmlns:a16="http://schemas.microsoft.com/office/drawing/2014/main" id="{DD8EEA9E-0536-4C22-9549-7A8B8B09385F}"/>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73F99A01-1E4F-44E5-82F9-FF1D6FAFADDE}"/>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56" name="Picture 55" descr="A picture containing text&#10;&#10;Description automatically generated">
              <a:extLst>
                <a:ext uri="{FF2B5EF4-FFF2-40B4-BE49-F238E27FC236}">
                  <a16:creationId xmlns:a16="http://schemas.microsoft.com/office/drawing/2014/main" id="{94B0EBB5-8676-493F-99EA-3DB007EAFE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pic>
        <p:nvPicPr>
          <p:cNvPr id="3" name="Graphic 2">
            <a:extLst>
              <a:ext uri="{FF2B5EF4-FFF2-40B4-BE49-F238E27FC236}">
                <a16:creationId xmlns:a16="http://schemas.microsoft.com/office/drawing/2014/main" id="{2338D588-BDFA-229E-1490-0937D25F39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50165">
            <a:off x="6320833" y="1675543"/>
            <a:ext cx="1524000" cy="1600200"/>
          </a:xfrm>
          <a:prstGeom prst="rect">
            <a:avLst/>
          </a:prstGeom>
        </p:spPr>
      </p:pic>
      <p:sp>
        <p:nvSpPr>
          <p:cNvPr id="17" name="Rectangle 16">
            <a:extLst>
              <a:ext uri="{FF2B5EF4-FFF2-40B4-BE49-F238E27FC236}">
                <a16:creationId xmlns:a16="http://schemas.microsoft.com/office/drawing/2014/main" id="{4208347E-7E90-9E40-7C80-5FD457E0DC48}"/>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18284171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8E8D90B-5B3C-4AAF-B79A-653B02DD709E}"/>
              </a:ext>
            </a:extLst>
          </p:cNvPr>
          <p:cNvSpPr txBox="1"/>
          <p:nvPr/>
        </p:nvSpPr>
        <p:spPr>
          <a:xfrm>
            <a:off x="2067795" y="2080456"/>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4"/>
          <a:srcRect t="19122" b="21000"/>
          <a:stretch/>
        </p:blipFill>
        <p:spPr>
          <a:xfrm>
            <a:off x="11009109" y="41945"/>
            <a:ext cx="1010194" cy="604875"/>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39B05D38-C0DE-4ACE-BDDF-12635678B636}"/>
              </a:ext>
            </a:extLst>
          </p:cNvPr>
          <p:cNvPicPr>
            <a:picLocks noGrp="1" noRot="1" noChangeAspect="1" noMove="1" noResize="1" noEditPoints="1" noAdjustHandles="1" noChangeArrowheads="1" noChangeShapeType="1" noCrop="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103" t="35569" r="8383" b="-17"/>
          <a:stretch/>
        </p:blipFill>
        <p:spPr>
          <a:xfrm>
            <a:off x="3717671" y="746449"/>
            <a:ext cx="5862035" cy="6113178"/>
          </a:xfrm>
          <a:prstGeom prst="rect">
            <a:avLst/>
          </a:prstGeom>
        </p:spPr>
      </p:pic>
      <p:pic>
        <p:nvPicPr>
          <p:cNvPr id="38" name="Picture 37" descr="A picture containing drawing, mirror&#10;&#10;Description automatically generated">
            <a:extLst>
              <a:ext uri="{FF2B5EF4-FFF2-40B4-BE49-F238E27FC236}">
                <a16:creationId xmlns:a16="http://schemas.microsoft.com/office/drawing/2014/main" id="{3A02A615-9657-490F-BA09-1A931F8C5461}"/>
              </a:ext>
            </a:extLst>
          </p:cNvPr>
          <p:cNvPicPr>
            <a:picLocks noGrp="1" noRot="1" noChangeAspect="1" noMove="1" noResize="1" noEditPoints="1" noAdjustHandles="1" noChangeArrowheads="1" noChangeShapeType="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9" y="1193188"/>
            <a:ext cx="4476081" cy="5324528"/>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2662689"/>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a:off x="10189637" y="3501964"/>
            <a:ext cx="528022" cy="940764"/>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Upper Leg</a:t>
            </a:r>
            <a:endParaRPr lang="en-IL" b="1" dirty="0">
              <a:solidFill>
                <a:srgbClr val="D1A5A5"/>
              </a:solidFill>
            </a:endParaRP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t>
            </a:r>
            <a:r>
              <a:rPr lang="en-IL" b="1" dirty="0">
                <a:solidFill>
                  <a:srgbClr val="D1A5A5"/>
                </a:solidFill>
              </a:rPr>
              <a:t>LEG</a:t>
            </a:r>
            <a:endParaRPr lang="en-GB" b="1" dirty="0">
              <a:solidFill>
                <a:srgbClr val="D1A5A5"/>
              </a:solidFill>
            </a:endParaRPr>
          </a:p>
        </p:txBody>
      </p:sp>
      <p:grpSp>
        <p:nvGrpSpPr>
          <p:cNvPr id="28" name="Group 27">
            <a:extLst>
              <a:ext uri="{FF2B5EF4-FFF2-40B4-BE49-F238E27FC236}">
                <a16:creationId xmlns:a16="http://schemas.microsoft.com/office/drawing/2014/main" id="{0D2DCE4C-DF61-43B5-A299-794588BC9B1D}"/>
              </a:ext>
            </a:extLst>
          </p:cNvPr>
          <p:cNvGrpSpPr/>
          <p:nvPr/>
        </p:nvGrpSpPr>
        <p:grpSpPr>
          <a:xfrm>
            <a:off x="0" y="-92903"/>
            <a:ext cx="1837476" cy="6950903"/>
            <a:chOff x="0" y="-92903"/>
            <a:chExt cx="1837476" cy="6950903"/>
          </a:xfrm>
        </p:grpSpPr>
        <p:sp>
          <p:nvSpPr>
            <p:cNvPr id="29" name="Rectangle 28">
              <a:extLst>
                <a:ext uri="{FF2B5EF4-FFF2-40B4-BE49-F238E27FC236}">
                  <a16:creationId xmlns:a16="http://schemas.microsoft.com/office/drawing/2014/main" id="{DD8EEA9E-0536-4C22-9549-7A8B8B09385F}"/>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73F99A01-1E4F-44E5-82F9-FF1D6FAFADDE}"/>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56" name="Picture 55" descr="A picture containing text&#10;&#10;Description automatically generated">
              <a:extLst>
                <a:ext uri="{FF2B5EF4-FFF2-40B4-BE49-F238E27FC236}">
                  <a16:creationId xmlns:a16="http://schemas.microsoft.com/office/drawing/2014/main" id="{94B0EBB5-8676-493F-99EA-3DB007EAFE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pic>
        <p:nvPicPr>
          <p:cNvPr id="4" name="Graphic 3">
            <a:extLst>
              <a:ext uri="{FF2B5EF4-FFF2-40B4-BE49-F238E27FC236}">
                <a16:creationId xmlns:a16="http://schemas.microsoft.com/office/drawing/2014/main" id="{3F498FED-44F9-4802-0A59-06CDF9A2614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16206" y="1955749"/>
            <a:ext cx="609600" cy="1209675"/>
          </a:xfrm>
          <a:prstGeom prst="rect">
            <a:avLst/>
          </a:prstGeom>
        </p:spPr>
      </p:pic>
      <p:sp>
        <p:nvSpPr>
          <p:cNvPr id="17" name="Rectangle 16">
            <a:extLst>
              <a:ext uri="{FF2B5EF4-FFF2-40B4-BE49-F238E27FC236}">
                <a16:creationId xmlns:a16="http://schemas.microsoft.com/office/drawing/2014/main" id="{0756F84D-6ACC-DF21-CFBC-42C4DE6359AF}"/>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19631207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8E8D90B-5B3C-4AAF-B79A-653B02DD709E}"/>
              </a:ext>
            </a:extLst>
          </p:cNvPr>
          <p:cNvSpPr txBox="1"/>
          <p:nvPr/>
        </p:nvSpPr>
        <p:spPr>
          <a:xfrm>
            <a:off x="2067795" y="2080456"/>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4"/>
          <a:srcRect t="19122" b="21000"/>
          <a:stretch/>
        </p:blipFill>
        <p:spPr>
          <a:xfrm>
            <a:off x="11009109" y="41945"/>
            <a:ext cx="1010194" cy="604875"/>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39B05D38-C0DE-4ACE-BDDF-12635678B636}"/>
              </a:ext>
            </a:extLst>
          </p:cNvPr>
          <p:cNvPicPr>
            <a:picLocks noGrp="1" noRot="1" noChangeAspect="1" noMove="1" noResize="1" noEditPoints="1" noAdjustHandles="1" noChangeArrowheads="1" noChangeShapeType="1" noCrop="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103" t="35569" r="8383" b="-17"/>
          <a:stretch/>
        </p:blipFill>
        <p:spPr>
          <a:xfrm>
            <a:off x="3717671" y="746449"/>
            <a:ext cx="5862035" cy="6113178"/>
          </a:xfrm>
          <a:prstGeom prst="rect">
            <a:avLst/>
          </a:prstGeom>
        </p:spPr>
      </p:pic>
      <p:pic>
        <p:nvPicPr>
          <p:cNvPr id="38" name="Picture 37" descr="A picture containing drawing, mirror&#10;&#10;Description automatically generated">
            <a:extLst>
              <a:ext uri="{FF2B5EF4-FFF2-40B4-BE49-F238E27FC236}">
                <a16:creationId xmlns:a16="http://schemas.microsoft.com/office/drawing/2014/main" id="{3A02A615-9657-490F-BA09-1A931F8C5461}"/>
              </a:ext>
            </a:extLst>
          </p:cNvPr>
          <p:cNvPicPr>
            <a:picLocks noGrp="1" noRot="1" noChangeAspect="1" noMove="1" noResize="1" noEditPoints="1" noAdjustHandles="1" noChangeArrowheads="1" noChangeShapeType="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9" y="1193188"/>
            <a:ext cx="4476081" cy="5324528"/>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2662689"/>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a:off x="10189637" y="4579255"/>
            <a:ext cx="528022" cy="940764"/>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Lower Leg</a:t>
            </a: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t>
            </a:r>
            <a:r>
              <a:rPr lang="en-IL" b="1" dirty="0">
                <a:solidFill>
                  <a:srgbClr val="D1A5A5"/>
                </a:solidFill>
              </a:rPr>
              <a:t>LEG</a:t>
            </a:r>
            <a:endParaRPr lang="en-GB" b="1" dirty="0">
              <a:solidFill>
                <a:srgbClr val="D1A5A5"/>
              </a:solidFill>
            </a:endParaRPr>
          </a:p>
        </p:txBody>
      </p:sp>
      <p:grpSp>
        <p:nvGrpSpPr>
          <p:cNvPr id="28" name="Group 27">
            <a:extLst>
              <a:ext uri="{FF2B5EF4-FFF2-40B4-BE49-F238E27FC236}">
                <a16:creationId xmlns:a16="http://schemas.microsoft.com/office/drawing/2014/main" id="{0D2DCE4C-DF61-43B5-A299-794588BC9B1D}"/>
              </a:ext>
            </a:extLst>
          </p:cNvPr>
          <p:cNvGrpSpPr/>
          <p:nvPr/>
        </p:nvGrpSpPr>
        <p:grpSpPr>
          <a:xfrm>
            <a:off x="0" y="-92903"/>
            <a:ext cx="1837476" cy="6950903"/>
            <a:chOff x="0" y="-92903"/>
            <a:chExt cx="1837476" cy="6950903"/>
          </a:xfrm>
        </p:grpSpPr>
        <p:sp>
          <p:nvSpPr>
            <p:cNvPr id="29" name="Rectangle 28">
              <a:extLst>
                <a:ext uri="{FF2B5EF4-FFF2-40B4-BE49-F238E27FC236}">
                  <a16:creationId xmlns:a16="http://schemas.microsoft.com/office/drawing/2014/main" id="{DD8EEA9E-0536-4C22-9549-7A8B8B09385F}"/>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73F99A01-1E4F-44E5-82F9-FF1D6FAFADDE}"/>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56" name="Picture 55" descr="A picture containing text&#10;&#10;Description automatically generated">
              <a:extLst>
                <a:ext uri="{FF2B5EF4-FFF2-40B4-BE49-F238E27FC236}">
                  <a16:creationId xmlns:a16="http://schemas.microsoft.com/office/drawing/2014/main" id="{94B0EBB5-8676-493F-99EA-3DB007EAFE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pic>
        <p:nvPicPr>
          <p:cNvPr id="3" name="Graphic 2">
            <a:extLst>
              <a:ext uri="{FF2B5EF4-FFF2-40B4-BE49-F238E27FC236}">
                <a16:creationId xmlns:a16="http://schemas.microsoft.com/office/drawing/2014/main" id="{2338D588-BDFA-229E-1490-0937D25F39E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307494" y="3365306"/>
            <a:ext cx="1432478" cy="1600200"/>
          </a:xfrm>
          <a:prstGeom prst="rect">
            <a:avLst/>
          </a:prstGeom>
        </p:spPr>
      </p:pic>
      <p:sp>
        <p:nvSpPr>
          <p:cNvPr id="17" name="Rectangle 16">
            <a:extLst>
              <a:ext uri="{FF2B5EF4-FFF2-40B4-BE49-F238E27FC236}">
                <a16:creationId xmlns:a16="http://schemas.microsoft.com/office/drawing/2014/main" id="{B9EB97F8-7EFB-050C-39BC-7B2C34FA5E64}"/>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18286642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8E8D90B-5B3C-4AAF-B79A-653B02DD709E}"/>
              </a:ext>
            </a:extLst>
          </p:cNvPr>
          <p:cNvSpPr txBox="1"/>
          <p:nvPr/>
        </p:nvSpPr>
        <p:spPr>
          <a:xfrm>
            <a:off x="2067795" y="2080456"/>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4"/>
          <a:srcRect t="19122" b="21000"/>
          <a:stretch/>
        </p:blipFill>
        <p:spPr>
          <a:xfrm>
            <a:off x="11009109" y="41945"/>
            <a:ext cx="1010194" cy="604875"/>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39B05D38-C0DE-4ACE-BDDF-12635678B636}"/>
              </a:ext>
            </a:extLst>
          </p:cNvPr>
          <p:cNvPicPr>
            <a:picLocks noGrp="1" noRot="1" noChangeAspect="1" noMove="1" noResize="1" noEditPoints="1" noAdjustHandles="1" noChangeArrowheads="1" noChangeShapeType="1" noCrop="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103" t="35569" r="8383" b="-17"/>
          <a:stretch/>
        </p:blipFill>
        <p:spPr>
          <a:xfrm>
            <a:off x="3717671" y="746449"/>
            <a:ext cx="5862035" cy="6113178"/>
          </a:xfrm>
          <a:prstGeom prst="rect">
            <a:avLst/>
          </a:prstGeom>
        </p:spPr>
      </p:pic>
      <p:pic>
        <p:nvPicPr>
          <p:cNvPr id="38" name="Picture 37" descr="A picture containing drawing, mirror&#10;&#10;Description automatically generated">
            <a:extLst>
              <a:ext uri="{FF2B5EF4-FFF2-40B4-BE49-F238E27FC236}">
                <a16:creationId xmlns:a16="http://schemas.microsoft.com/office/drawing/2014/main" id="{3A02A615-9657-490F-BA09-1A931F8C5461}"/>
              </a:ext>
            </a:extLst>
          </p:cNvPr>
          <p:cNvPicPr>
            <a:picLocks noGrp="1" noRot="1" noChangeAspect="1" noMove="1" noResize="1" noEditPoints="1" noAdjustHandles="1" noChangeArrowheads="1" noChangeShapeType="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9" y="1193188"/>
            <a:ext cx="4476081" cy="5324528"/>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2662689"/>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a:off x="10189637" y="4579255"/>
            <a:ext cx="528022" cy="1252378"/>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Lower Leg</a:t>
            </a:r>
            <a:endParaRPr lang="en-GB" b="1" dirty="0">
              <a:solidFill>
                <a:srgbClr val="D1A5A5"/>
              </a:solidFill>
            </a:endParaRP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t>
            </a:r>
            <a:r>
              <a:rPr lang="en-IL" b="1" dirty="0">
                <a:solidFill>
                  <a:srgbClr val="D1A5A5"/>
                </a:solidFill>
              </a:rPr>
              <a:t>LEG</a:t>
            </a:r>
            <a:endParaRPr lang="en-GB" b="1" dirty="0">
              <a:solidFill>
                <a:srgbClr val="D1A5A5"/>
              </a:solidFill>
            </a:endParaRPr>
          </a:p>
        </p:txBody>
      </p:sp>
      <p:grpSp>
        <p:nvGrpSpPr>
          <p:cNvPr id="28" name="Group 27">
            <a:extLst>
              <a:ext uri="{FF2B5EF4-FFF2-40B4-BE49-F238E27FC236}">
                <a16:creationId xmlns:a16="http://schemas.microsoft.com/office/drawing/2014/main" id="{0D2DCE4C-DF61-43B5-A299-794588BC9B1D}"/>
              </a:ext>
            </a:extLst>
          </p:cNvPr>
          <p:cNvGrpSpPr/>
          <p:nvPr/>
        </p:nvGrpSpPr>
        <p:grpSpPr>
          <a:xfrm>
            <a:off x="0" y="-92903"/>
            <a:ext cx="1837476" cy="6950903"/>
            <a:chOff x="0" y="-92903"/>
            <a:chExt cx="1837476" cy="6950903"/>
          </a:xfrm>
        </p:grpSpPr>
        <p:sp>
          <p:nvSpPr>
            <p:cNvPr id="29" name="Rectangle 28">
              <a:extLst>
                <a:ext uri="{FF2B5EF4-FFF2-40B4-BE49-F238E27FC236}">
                  <a16:creationId xmlns:a16="http://schemas.microsoft.com/office/drawing/2014/main" id="{DD8EEA9E-0536-4C22-9549-7A8B8B09385F}"/>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73F99A01-1E4F-44E5-82F9-FF1D6FAFADDE}"/>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56" name="Picture 55" descr="A picture containing text&#10;&#10;Description automatically generated">
              <a:extLst>
                <a:ext uri="{FF2B5EF4-FFF2-40B4-BE49-F238E27FC236}">
                  <a16:creationId xmlns:a16="http://schemas.microsoft.com/office/drawing/2014/main" id="{94B0EBB5-8676-493F-99EA-3DB007EAFE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pic>
        <p:nvPicPr>
          <p:cNvPr id="4" name="Graphic 3">
            <a:extLst>
              <a:ext uri="{FF2B5EF4-FFF2-40B4-BE49-F238E27FC236}">
                <a16:creationId xmlns:a16="http://schemas.microsoft.com/office/drawing/2014/main" id="{C3137D0E-67A6-BFF5-C63F-07DEE3D6773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6585115" y="3945164"/>
            <a:ext cx="696953" cy="1600200"/>
          </a:xfrm>
          <a:prstGeom prst="rect">
            <a:avLst/>
          </a:prstGeom>
        </p:spPr>
      </p:pic>
      <p:sp>
        <p:nvSpPr>
          <p:cNvPr id="17" name="Rectangle 16">
            <a:extLst>
              <a:ext uri="{FF2B5EF4-FFF2-40B4-BE49-F238E27FC236}">
                <a16:creationId xmlns:a16="http://schemas.microsoft.com/office/drawing/2014/main" id="{9C7DD94F-72A9-5A0D-FFF6-D5309614D2D0}"/>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17789516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8E8D90B-5B3C-4AAF-B79A-653B02DD709E}"/>
              </a:ext>
            </a:extLst>
          </p:cNvPr>
          <p:cNvSpPr txBox="1"/>
          <p:nvPr/>
        </p:nvSpPr>
        <p:spPr>
          <a:xfrm>
            <a:off x="2067795" y="2080456"/>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4"/>
          <a:srcRect t="19122" b="21000"/>
          <a:stretch/>
        </p:blipFill>
        <p:spPr>
          <a:xfrm>
            <a:off x="11009109" y="41945"/>
            <a:ext cx="1010194" cy="604875"/>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39B05D38-C0DE-4ACE-BDDF-12635678B636}"/>
              </a:ext>
            </a:extLst>
          </p:cNvPr>
          <p:cNvPicPr>
            <a:picLocks noGrp="1" noRot="1" noChangeAspect="1" noMove="1" noResize="1" noEditPoints="1" noAdjustHandles="1" noChangeArrowheads="1" noChangeShapeType="1" noCrop="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103" t="35569" r="8383" b="-17"/>
          <a:stretch/>
        </p:blipFill>
        <p:spPr>
          <a:xfrm>
            <a:off x="3717671" y="746449"/>
            <a:ext cx="5862035" cy="6113178"/>
          </a:xfrm>
          <a:prstGeom prst="rect">
            <a:avLst/>
          </a:prstGeom>
        </p:spPr>
      </p:pic>
      <p:pic>
        <p:nvPicPr>
          <p:cNvPr id="38" name="Picture 37" descr="A picture containing drawing, mirror&#10;&#10;Description automatically generated">
            <a:extLst>
              <a:ext uri="{FF2B5EF4-FFF2-40B4-BE49-F238E27FC236}">
                <a16:creationId xmlns:a16="http://schemas.microsoft.com/office/drawing/2014/main" id="{3A02A615-9657-490F-BA09-1A931F8C5461}"/>
              </a:ext>
            </a:extLst>
          </p:cNvPr>
          <p:cNvPicPr>
            <a:picLocks noGrp="1" noRot="1" noChangeAspect="1" noMove="1" noResize="1" noEditPoints="1" noAdjustHandles="1" noChangeArrowheads="1" noChangeShapeType="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9" y="1193188"/>
            <a:ext cx="4476081" cy="5324528"/>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2662689"/>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flipV="1">
            <a:off x="10189637" y="5831631"/>
            <a:ext cx="381947" cy="686083"/>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L" b="1" dirty="0">
                <a:solidFill>
                  <a:srgbClr val="D1A5A5"/>
                </a:solidFill>
              </a:rPr>
              <a:t>F</a:t>
            </a:r>
            <a:r>
              <a:rPr lang="en-GB" b="1" dirty="0" err="1">
                <a:solidFill>
                  <a:srgbClr val="D1A5A5"/>
                </a:solidFill>
              </a:rPr>
              <a:t>oot</a:t>
            </a:r>
            <a:endParaRPr lang="en-GB" b="1" dirty="0">
              <a:solidFill>
                <a:srgbClr val="D1A5A5"/>
              </a:solidFill>
            </a:endParaRP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t>
            </a:r>
            <a:r>
              <a:rPr lang="en-IL" b="1" dirty="0">
                <a:solidFill>
                  <a:srgbClr val="D1A5A5"/>
                </a:solidFill>
              </a:rPr>
              <a:t>LEG</a:t>
            </a:r>
            <a:endParaRPr lang="en-GB" b="1" dirty="0">
              <a:solidFill>
                <a:srgbClr val="D1A5A5"/>
              </a:solidFill>
            </a:endParaRPr>
          </a:p>
        </p:txBody>
      </p:sp>
      <p:grpSp>
        <p:nvGrpSpPr>
          <p:cNvPr id="28" name="Group 27">
            <a:extLst>
              <a:ext uri="{FF2B5EF4-FFF2-40B4-BE49-F238E27FC236}">
                <a16:creationId xmlns:a16="http://schemas.microsoft.com/office/drawing/2014/main" id="{0D2DCE4C-DF61-43B5-A299-794588BC9B1D}"/>
              </a:ext>
            </a:extLst>
          </p:cNvPr>
          <p:cNvGrpSpPr/>
          <p:nvPr/>
        </p:nvGrpSpPr>
        <p:grpSpPr>
          <a:xfrm>
            <a:off x="0" y="-92903"/>
            <a:ext cx="1837476" cy="6950903"/>
            <a:chOff x="0" y="-92903"/>
            <a:chExt cx="1837476" cy="6950903"/>
          </a:xfrm>
        </p:grpSpPr>
        <p:sp>
          <p:nvSpPr>
            <p:cNvPr id="29" name="Rectangle 28">
              <a:extLst>
                <a:ext uri="{FF2B5EF4-FFF2-40B4-BE49-F238E27FC236}">
                  <a16:creationId xmlns:a16="http://schemas.microsoft.com/office/drawing/2014/main" id="{DD8EEA9E-0536-4C22-9549-7A8B8B09385F}"/>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73F99A01-1E4F-44E5-82F9-FF1D6FAFADDE}"/>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56" name="Picture 55" descr="A picture containing text&#10;&#10;Description automatically generated">
              <a:extLst>
                <a:ext uri="{FF2B5EF4-FFF2-40B4-BE49-F238E27FC236}">
                  <a16:creationId xmlns:a16="http://schemas.microsoft.com/office/drawing/2014/main" id="{94B0EBB5-8676-493F-99EA-3DB007EAFE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pic>
        <p:nvPicPr>
          <p:cNvPr id="3" name="Graphic 2">
            <a:extLst>
              <a:ext uri="{FF2B5EF4-FFF2-40B4-BE49-F238E27FC236}">
                <a16:creationId xmlns:a16="http://schemas.microsoft.com/office/drawing/2014/main" id="{3099C405-CC5B-4D21-FF6F-5577A950A68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786006" y="5767656"/>
            <a:ext cx="475407" cy="906795"/>
          </a:xfrm>
          <a:prstGeom prst="rect">
            <a:avLst/>
          </a:prstGeom>
        </p:spPr>
      </p:pic>
      <p:sp>
        <p:nvSpPr>
          <p:cNvPr id="17" name="Rectangle 16">
            <a:extLst>
              <a:ext uri="{FF2B5EF4-FFF2-40B4-BE49-F238E27FC236}">
                <a16:creationId xmlns:a16="http://schemas.microsoft.com/office/drawing/2014/main" id="{53760ABC-3CFD-3297-0F20-3561E2DB824D}"/>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3330255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78B4FA4F-252D-51AF-62FE-B997BDC56A8B}"/>
              </a:ext>
            </a:extLst>
          </p:cNvPr>
          <p:cNvSpPr txBox="1">
            <a:spLocks/>
          </p:cNvSpPr>
          <p:nvPr/>
        </p:nvSpPr>
        <p:spPr>
          <a:xfrm>
            <a:off x="1029950" y="1732588"/>
            <a:ext cx="7209923" cy="648056"/>
          </a:xfrm>
          <a:prstGeom prst="rect">
            <a:avLst/>
          </a:prstGeom>
        </p:spPr>
        <p:txBody>
          <a:bodyPr>
            <a:noAutofit/>
          </a:bodyPr>
          <a:lstStyle>
            <a:lvl1pPr marL="0" indent="0" algn="l" defTabSz="914400" rtl="0" eaLnBrk="1" latinLnBrk="0" hangingPunct="1">
              <a:lnSpc>
                <a:spcPts val="4000"/>
              </a:lnSpc>
              <a:spcBef>
                <a:spcPts val="1000"/>
              </a:spcBef>
              <a:buFont typeface="Arial" panose="020B0604020202020204" pitchFamily="34" charset="0"/>
              <a:buNone/>
              <a:defRPr sz="4500" kern="1200">
                <a:solidFill>
                  <a:schemeClr val="bg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600" b="1" dirty="0" err="1">
                <a:latin typeface="+mn-lt"/>
              </a:rPr>
              <a:t>JetPeel</a:t>
            </a:r>
            <a:r>
              <a:rPr lang="en-US" sz="3600" b="1" dirty="0">
                <a:latin typeface="+mn-lt"/>
              </a:rPr>
              <a:t> by </a:t>
            </a:r>
            <a:r>
              <a:rPr lang="en-US" sz="3600" b="1" dirty="0" err="1">
                <a:latin typeface="+mn-lt"/>
              </a:rPr>
              <a:t>TavTech</a:t>
            </a:r>
            <a:r>
              <a:rPr lang="en-US" sz="3600" b="1" dirty="0">
                <a:latin typeface="+mn-lt"/>
              </a:rPr>
              <a:t> Training Program</a:t>
            </a:r>
          </a:p>
          <a:p>
            <a:pPr>
              <a:lnSpc>
                <a:spcPct val="100000"/>
              </a:lnSpc>
            </a:pPr>
            <a:r>
              <a:rPr lang="en-US" sz="2000" b="1" dirty="0">
                <a:latin typeface="+mn-lt"/>
              </a:rPr>
              <a:t> 1. </a:t>
            </a:r>
            <a:r>
              <a:rPr lang="en-US" sz="2000" b="1" dirty="0" err="1">
                <a:latin typeface="+mn-lt"/>
              </a:rPr>
              <a:t>JetPeel</a:t>
            </a:r>
            <a:r>
              <a:rPr lang="en-US" sz="2000" b="1" dirty="0">
                <a:latin typeface="+mn-lt"/>
              </a:rPr>
              <a:t> Technology and Solutions: Training Introduction</a:t>
            </a:r>
          </a:p>
          <a:p>
            <a:pPr>
              <a:lnSpc>
                <a:spcPct val="100000"/>
              </a:lnSpc>
            </a:pPr>
            <a:r>
              <a:rPr lang="en-US" sz="2000" b="1" dirty="0">
                <a:latin typeface="+mn-lt"/>
              </a:rPr>
              <a:t> 2. Lymphatic Massage with </a:t>
            </a:r>
            <a:r>
              <a:rPr lang="en-US" sz="2000" b="1" dirty="0" err="1">
                <a:latin typeface="+mn-lt"/>
              </a:rPr>
              <a:t>JetPeel</a:t>
            </a:r>
            <a:endParaRPr lang="en-US" sz="2000" b="1" dirty="0">
              <a:latin typeface="+mn-lt"/>
            </a:endParaRPr>
          </a:p>
          <a:p>
            <a:pPr>
              <a:lnSpc>
                <a:spcPct val="100000"/>
              </a:lnSpc>
            </a:pPr>
            <a:r>
              <a:rPr lang="en-US" sz="2000" b="1" dirty="0">
                <a:latin typeface="+mn-lt"/>
              </a:rPr>
              <a:t>       2.1. Lymphatic Massage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2.2. Lymphatic Massage with </a:t>
            </a:r>
            <a:r>
              <a:rPr lang="en-US" sz="2000" b="1" dirty="0" err="1">
                <a:latin typeface="+mn-lt"/>
              </a:rPr>
              <a:t>JetPeel</a:t>
            </a:r>
            <a:r>
              <a:rPr lang="en-US" sz="2000" b="1" dirty="0">
                <a:latin typeface="+mn-lt"/>
              </a:rPr>
              <a:t> – Body</a:t>
            </a:r>
          </a:p>
          <a:p>
            <a:pPr>
              <a:lnSpc>
                <a:spcPct val="100000"/>
              </a:lnSpc>
            </a:pPr>
            <a:r>
              <a:rPr lang="en-US" sz="2000" b="1" dirty="0">
                <a:latin typeface="+mn-lt"/>
              </a:rPr>
              <a:t> 3. Exfoliation with </a:t>
            </a:r>
            <a:r>
              <a:rPr lang="en-US" sz="2000" b="1" dirty="0" err="1">
                <a:latin typeface="+mn-lt"/>
              </a:rPr>
              <a:t>JetPeel</a:t>
            </a:r>
            <a:endParaRPr lang="en-US" sz="2000" b="1" dirty="0">
              <a:latin typeface="+mn-lt"/>
            </a:endParaRPr>
          </a:p>
          <a:p>
            <a:pPr>
              <a:lnSpc>
                <a:spcPct val="100000"/>
              </a:lnSpc>
            </a:pPr>
            <a:r>
              <a:rPr lang="en-US" sz="2000" b="1" dirty="0">
                <a:latin typeface="+mn-lt"/>
              </a:rPr>
              <a:t>       3.1. Exfoliation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4. Infusion with </a:t>
            </a:r>
            <a:r>
              <a:rPr lang="en-US" sz="2000" b="1" dirty="0" err="1">
                <a:latin typeface="+mn-lt"/>
              </a:rPr>
              <a:t>JetPeel</a:t>
            </a:r>
            <a:endParaRPr lang="en-US" sz="2000" b="1" dirty="0">
              <a:latin typeface="+mn-lt"/>
            </a:endParaRPr>
          </a:p>
          <a:p>
            <a:pPr>
              <a:lnSpc>
                <a:spcPct val="100000"/>
              </a:lnSpc>
            </a:pPr>
            <a:r>
              <a:rPr lang="en-US" sz="2000" b="1" dirty="0">
                <a:latin typeface="+mn-lt"/>
              </a:rPr>
              <a:t>       4.1. Infusion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5. Scalp &amp; Hair with </a:t>
            </a:r>
            <a:r>
              <a:rPr lang="en-US" sz="2000" b="1" dirty="0" err="1">
                <a:latin typeface="+mn-lt"/>
              </a:rPr>
              <a:t>JetPeel</a:t>
            </a:r>
            <a:endParaRPr lang="en-US" sz="2000" b="1" dirty="0">
              <a:latin typeface="+mn-lt"/>
            </a:endParaRPr>
          </a:p>
          <a:p>
            <a:pPr>
              <a:lnSpc>
                <a:spcPct val="100000"/>
              </a:lnSpc>
            </a:pPr>
            <a:r>
              <a:rPr lang="en-US" sz="2000" b="1" dirty="0">
                <a:latin typeface="+mn-lt"/>
              </a:rPr>
              <a:t> 6. </a:t>
            </a:r>
            <a:r>
              <a:rPr lang="en-US" sz="2000" b="1" dirty="0" err="1">
                <a:latin typeface="+mn-lt"/>
              </a:rPr>
              <a:t>JetPeel</a:t>
            </a:r>
            <a:r>
              <a:rPr lang="en-US" sz="2000" b="1" dirty="0">
                <a:latin typeface="+mn-lt"/>
              </a:rPr>
              <a:t> Handpieces</a:t>
            </a:r>
          </a:p>
          <a:p>
            <a:pPr>
              <a:lnSpc>
                <a:spcPct val="100000"/>
              </a:lnSpc>
            </a:pPr>
            <a:endParaRPr lang="en-US" sz="2000" b="1" dirty="0">
              <a:latin typeface="+mn-lt"/>
            </a:endParaRPr>
          </a:p>
        </p:txBody>
      </p:sp>
    </p:spTree>
    <p:extLst>
      <p:ext uri="{BB962C8B-B14F-4D97-AF65-F5344CB8AC3E}">
        <p14:creationId xmlns:p14="http://schemas.microsoft.com/office/powerpoint/2010/main" val="21688781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18E8D90B-5B3C-4AAF-B79A-653B02DD709E}"/>
              </a:ext>
            </a:extLst>
          </p:cNvPr>
          <p:cNvSpPr txBox="1"/>
          <p:nvPr/>
        </p:nvSpPr>
        <p:spPr>
          <a:xfrm>
            <a:off x="2067795" y="2080456"/>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4"/>
          <a:srcRect t="19122" b="21000"/>
          <a:stretch/>
        </p:blipFill>
        <p:spPr>
          <a:xfrm>
            <a:off x="11009109" y="41945"/>
            <a:ext cx="1010194" cy="604875"/>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39B05D38-C0DE-4ACE-BDDF-12635678B636}"/>
              </a:ext>
            </a:extLst>
          </p:cNvPr>
          <p:cNvPicPr>
            <a:picLocks noGrp="1" noRot="1" noChangeAspect="1" noMove="1" noResize="1" noEditPoints="1" noAdjustHandles="1" noChangeArrowheads="1" noChangeShapeType="1" noCrop="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18103" t="35569" r="8383" b="-17"/>
          <a:stretch/>
        </p:blipFill>
        <p:spPr>
          <a:xfrm>
            <a:off x="3717671" y="746449"/>
            <a:ext cx="5862035" cy="6113178"/>
          </a:xfrm>
          <a:prstGeom prst="rect">
            <a:avLst/>
          </a:prstGeom>
        </p:spPr>
      </p:pic>
      <p:pic>
        <p:nvPicPr>
          <p:cNvPr id="38" name="Picture 37" descr="A picture containing drawing, mirror&#10;&#10;Description automatically generated">
            <a:extLst>
              <a:ext uri="{FF2B5EF4-FFF2-40B4-BE49-F238E27FC236}">
                <a16:creationId xmlns:a16="http://schemas.microsoft.com/office/drawing/2014/main" id="{3A02A615-9657-490F-BA09-1A931F8C5461}"/>
              </a:ext>
            </a:extLst>
          </p:cNvPr>
          <p:cNvPicPr>
            <a:picLocks noGrp="1" noRot="1" noChangeAspect="1" noMove="1" noResize="1" noEditPoints="1" noAdjustHandles="1" noChangeArrowheads="1" noChangeShapeType="1" noCrop="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15919" y="1193188"/>
            <a:ext cx="4476081" cy="5324528"/>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2662689"/>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flipV="1">
            <a:off x="10189637" y="3429000"/>
            <a:ext cx="540567" cy="3088714"/>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IL" b="1" dirty="0">
                <a:solidFill>
                  <a:srgbClr val="D1A5A5"/>
                </a:solidFill>
              </a:rPr>
              <a:t>F</a:t>
            </a:r>
            <a:r>
              <a:rPr lang="en-GB" b="1" dirty="0" err="1">
                <a:solidFill>
                  <a:srgbClr val="D1A5A5"/>
                </a:solidFill>
              </a:rPr>
              <a:t>ull</a:t>
            </a:r>
            <a:r>
              <a:rPr lang="en-GB" b="1" dirty="0">
                <a:solidFill>
                  <a:srgbClr val="D1A5A5"/>
                </a:solidFill>
              </a:rPr>
              <a:t> Leg</a:t>
            </a: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t>
            </a:r>
            <a:r>
              <a:rPr lang="en-IL" b="1" dirty="0">
                <a:solidFill>
                  <a:srgbClr val="D1A5A5"/>
                </a:solidFill>
              </a:rPr>
              <a:t>LEG</a:t>
            </a:r>
            <a:endParaRPr lang="en-GB" b="1" dirty="0">
              <a:solidFill>
                <a:srgbClr val="D1A5A5"/>
              </a:solidFill>
            </a:endParaRPr>
          </a:p>
        </p:txBody>
      </p:sp>
      <p:grpSp>
        <p:nvGrpSpPr>
          <p:cNvPr id="28" name="Group 27">
            <a:extLst>
              <a:ext uri="{FF2B5EF4-FFF2-40B4-BE49-F238E27FC236}">
                <a16:creationId xmlns:a16="http://schemas.microsoft.com/office/drawing/2014/main" id="{0D2DCE4C-DF61-43B5-A299-794588BC9B1D}"/>
              </a:ext>
            </a:extLst>
          </p:cNvPr>
          <p:cNvGrpSpPr/>
          <p:nvPr/>
        </p:nvGrpSpPr>
        <p:grpSpPr>
          <a:xfrm>
            <a:off x="0" y="-92903"/>
            <a:ext cx="1837476" cy="6950903"/>
            <a:chOff x="0" y="-92903"/>
            <a:chExt cx="1837476" cy="6950903"/>
          </a:xfrm>
        </p:grpSpPr>
        <p:sp>
          <p:nvSpPr>
            <p:cNvPr id="29" name="Rectangle 28">
              <a:extLst>
                <a:ext uri="{FF2B5EF4-FFF2-40B4-BE49-F238E27FC236}">
                  <a16:creationId xmlns:a16="http://schemas.microsoft.com/office/drawing/2014/main" id="{DD8EEA9E-0536-4C22-9549-7A8B8B09385F}"/>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73F99A01-1E4F-44E5-82F9-FF1D6FAFADDE}"/>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56" name="Picture 55" descr="A picture containing text&#10;&#10;Description automatically generated">
              <a:extLst>
                <a:ext uri="{FF2B5EF4-FFF2-40B4-BE49-F238E27FC236}">
                  <a16:creationId xmlns:a16="http://schemas.microsoft.com/office/drawing/2014/main" id="{94B0EBB5-8676-493F-99EA-3DB007EAFE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7" name="TextBox 16">
            <a:extLst>
              <a:ext uri="{FF2B5EF4-FFF2-40B4-BE49-F238E27FC236}">
                <a16:creationId xmlns:a16="http://schemas.microsoft.com/office/drawing/2014/main" id="{7AA768AA-DF8F-4CB6-C4E1-D97496FF8026}"/>
              </a:ext>
            </a:extLst>
          </p:cNvPr>
          <p:cNvSpPr txBox="1"/>
          <p:nvPr/>
        </p:nvSpPr>
        <p:spPr>
          <a:xfrm>
            <a:off x="2067794" y="1386524"/>
            <a:ext cx="3932717" cy="369332"/>
          </a:xfrm>
          <a:prstGeom prst="rect">
            <a:avLst/>
          </a:prstGeom>
          <a:noFill/>
        </p:spPr>
        <p:txBody>
          <a:bodyPr wrap="square" rtlCol="0">
            <a:spAutoFit/>
          </a:bodyPr>
          <a:lstStyle/>
          <a:p>
            <a:pPr>
              <a:lnSpc>
                <a:spcPct val="90000"/>
              </a:lnSpc>
              <a:spcBef>
                <a:spcPts val="1000"/>
              </a:spcBef>
            </a:pPr>
            <a:r>
              <a:rPr lang="en-IL" sz="2000" dirty="0">
                <a:latin typeface="Calibri" panose="020F0502020204030204" pitchFamily="34" charset="0"/>
                <a:cs typeface="Calibri" panose="020F0502020204030204" pitchFamily="34" charset="0"/>
              </a:rPr>
              <a:t>Start from the foot</a:t>
            </a:r>
            <a:endParaRPr lang="en-US" sz="2000" dirty="0">
              <a:latin typeface="Calibri" panose="020F0502020204030204" pitchFamily="34" charset="0"/>
              <a:cs typeface="Calibri" panose="020F0502020204030204" pitchFamily="34" charset="0"/>
            </a:endParaRPr>
          </a:p>
        </p:txBody>
      </p:sp>
      <p:pic>
        <p:nvPicPr>
          <p:cNvPr id="18" name="Graphic 17">
            <a:extLst>
              <a:ext uri="{FF2B5EF4-FFF2-40B4-BE49-F238E27FC236}">
                <a16:creationId xmlns:a16="http://schemas.microsoft.com/office/drawing/2014/main" id="{AFDFBD1E-9B98-6BF2-B236-D693C1AC8C3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885" y="1792065"/>
            <a:ext cx="2667596" cy="4312468"/>
          </a:xfrm>
          <a:prstGeom prst="rect">
            <a:avLst/>
          </a:prstGeom>
        </p:spPr>
      </p:pic>
      <p:sp>
        <p:nvSpPr>
          <p:cNvPr id="19" name="Rectangle 18">
            <a:extLst>
              <a:ext uri="{FF2B5EF4-FFF2-40B4-BE49-F238E27FC236}">
                <a16:creationId xmlns:a16="http://schemas.microsoft.com/office/drawing/2014/main" id="{7A4FD0CD-2C5C-CB99-5585-AC8F1C018F0C}"/>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
        <p:nvSpPr>
          <p:cNvPr id="20" name="Oval 19">
            <a:extLst>
              <a:ext uri="{FF2B5EF4-FFF2-40B4-BE49-F238E27FC236}">
                <a16:creationId xmlns:a16="http://schemas.microsoft.com/office/drawing/2014/main" id="{7B1EF925-24C9-5255-65D5-BFEE78219031}"/>
              </a:ext>
            </a:extLst>
          </p:cNvPr>
          <p:cNvSpPr/>
          <p:nvPr/>
        </p:nvSpPr>
        <p:spPr>
          <a:xfrm>
            <a:off x="541503" y="4892097"/>
            <a:ext cx="275084" cy="275084"/>
          </a:xfrm>
          <a:prstGeom prst="ellipse">
            <a:avLst/>
          </a:prstGeom>
          <a:solidFill>
            <a:schemeClr val="tx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67132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04F021FA-D718-4F84-A969-C535FF1C8B49}"/>
              </a:ext>
            </a:extLst>
          </p:cNvPr>
          <p:cNvSpPr/>
          <p:nvPr/>
        </p:nvSpPr>
        <p:spPr>
          <a:xfrm>
            <a:off x="7984671" y="783771"/>
            <a:ext cx="4207328" cy="60742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48E61D91-CEAA-41CC-A755-6DDCF2ECCF0B}"/>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t="-1165" b="17580"/>
          <a:stretch/>
        </p:blipFill>
        <p:spPr>
          <a:xfrm>
            <a:off x="4289731" y="757413"/>
            <a:ext cx="6699006" cy="6858000"/>
          </a:xfrm>
          <a:prstGeom prst="rect">
            <a:avLst/>
          </a:prstGeom>
          <a:scene3d>
            <a:camera prst="orthographicFront">
              <a:rot lat="0" lon="20399994" rev="0"/>
            </a:camera>
            <a:lightRig rig="threePt" dir="t"/>
          </a:scene3d>
        </p:spPr>
      </p:pic>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3" name="Picture 32" descr="A picture containing drawing, mirror&#10;&#10;Description automatically generated">
            <a:extLst>
              <a:ext uri="{FF2B5EF4-FFF2-40B4-BE49-F238E27FC236}">
                <a16:creationId xmlns:a16="http://schemas.microsoft.com/office/drawing/2014/main" id="{98BCC5A2-C2AC-46B0-8CF1-99277E2C3B9F}"/>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39233" y="1297210"/>
            <a:ext cx="4476081" cy="5324528"/>
          </a:xfrm>
          <a:prstGeom prst="rect">
            <a:avLst/>
          </a:prstGeom>
        </p:spPr>
      </p:pic>
      <p:sp>
        <p:nvSpPr>
          <p:cNvPr id="38" name="Rectangle: Rounded Corners 37">
            <a:extLst>
              <a:ext uri="{FF2B5EF4-FFF2-40B4-BE49-F238E27FC236}">
                <a16:creationId xmlns:a16="http://schemas.microsoft.com/office/drawing/2014/main" id="{5F64B37F-F24D-4489-A316-91CFE34EDC08}"/>
              </a:ext>
            </a:extLst>
          </p:cNvPr>
          <p:cNvSpPr/>
          <p:nvPr/>
        </p:nvSpPr>
        <p:spPr>
          <a:xfrm>
            <a:off x="9641472" y="3542800"/>
            <a:ext cx="471601" cy="3007289"/>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ntent Placeholder 2">
            <a:extLst>
              <a:ext uri="{FF2B5EF4-FFF2-40B4-BE49-F238E27FC236}">
                <a16:creationId xmlns:a16="http://schemas.microsoft.com/office/drawing/2014/main" id="{4EC1B252-5556-4991-9F3D-0B187097E9A9}"/>
              </a:ext>
            </a:extLst>
          </p:cNvPr>
          <p:cNvSpPr txBox="1">
            <a:spLocks/>
          </p:cNvSpPr>
          <p:nvPr/>
        </p:nvSpPr>
        <p:spPr>
          <a:xfrm>
            <a:off x="898228" y="2602257"/>
            <a:ext cx="4791549" cy="4131414"/>
          </a:xfrm>
          <a:prstGeom prst="rect">
            <a:avLst/>
          </a:prstGeom>
          <a:no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IL" sz="1800" dirty="0">
                <a:cs typeface="Arial" panose="020B0604020202020204" pitchFamily="34" charset="0"/>
              </a:rPr>
              <a:t>Pump technique groin</a:t>
            </a:r>
            <a:endParaRPr lang="en-GB" sz="1800" dirty="0">
              <a:cs typeface="Arial" panose="020B0604020202020204" pitchFamily="34" charset="0"/>
            </a:endParaRPr>
          </a:p>
          <a:p>
            <a:pPr marL="0" indent="0">
              <a:lnSpc>
                <a:spcPct val="150000"/>
              </a:lnSpc>
              <a:buNone/>
            </a:pPr>
            <a:r>
              <a:rPr lang="en-IL" sz="1800" dirty="0">
                <a:cs typeface="Arial" panose="020B0604020202020204" pitchFamily="34" charset="0"/>
              </a:rPr>
              <a:t>Upper part of the leg</a:t>
            </a:r>
            <a:endParaRPr lang="en-GB" sz="1800" dirty="0">
              <a:cs typeface="Arial" panose="020B0604020202020204" pitchFamily="34" charset="0"/>
            </a:endParaRPr>
          </a:p>
          <a:p>
            <a:pPr marL="0" indent="0">
              <a:lnSpc>
                <a:spcPct val="150000"/>
              </a:lnSpc>
              <a:buNone/>
            </a:pPr>
            <a:r>
              <a:rPr lang="en-IL" sz="1800" dirty="0">
                <a:cs typeface="Arial" panose="020B0604020202020204" pitchFamily="34" charset="0"/>
              </a:rPr>
              <a:t>Knees</a:t>
            </a:r>
            <a:endParaRPr lang="en-GB" sz="1800" dirty="0">
              <a:cs typeface="Arial" panose="020B0604020202020204" pitchFamily="34" charset="0"/>
            </a:endParaRPr>
          </a:p>
          <a:p>
            <a:pPr marL="0" indent="0">
              <a:lnSpc>
                <a:spcPct val="150000"/>
              </a:lnSpc>
              <a:buNone/>
            </a:pPr>
            <a:r>
              <a:rPr lang="en-IL" sz="1800" dirty="0">
                <a:cs typeface="Arial" panose="020B0604020202020204" pitchFamily="34" charset="0"/>
              </a:rPr>
              <a:t>Lower part of the leg</a:t>
            </a:r>
            <a:endParaRPr lang="en-GB" sz="1800" dirty="0">
              <a:cs typeface="Arial" panose="020B0604020202020204" pitchFamily="34" charset="0"/>
            </a:endParaRPr>
          </a:p>
          <a:p>
            <a:pPr marL="0" indent="0">
              <a:lnSpc>
                <a:spcPct val="150000"/>
              </a:lnSpc>
              <a:buNone/>
            </a:pPr>
            <a:r>
              <a:rPr lang="en-IL" sz="1800" dirty="0">
                <a:cs typeface="Arial" panose="020B0604020202020204" pitchFamily="34" charset="0"/>
              </a:rPr>
              <a:t>Foot</a:t>
            </a:r>
            <a:endParaRPr lang="en-GB" sz="1800" dirty="0">
              <a:cs typeface="Arial" panose="020B0604020202020204" pitchFamily="34" charset="0"/>
            </a:endParaRPr>
          </a:p>
          <a:p>
            <a:pPr marL="0" indent="0">
              <a:lnSpc>
                <a:spcPct val="150000"/>
              </a:lnSpc>
              <a:buNone/>
            </a:pPr>
            <a:r>
              <a:rPr lang="en-GB" sz="1800" dirty="0">
                <a:cs typeface="Arial" panose="020B0604020202020204" pitchFamily="34" charset="0"/>
              </a:rPr>
              <a:t>Full Leg</a:t>
            </a:r>
          </a:p>
        </p:txBody>
      </p:sp>
      <p:sp>
        <p:nvSpPr>
          <p:cNvPr id="45" name="Title 1">
            <a:extLst>
              <a:ext uri="{FF2B5EF4-FFF2-40B4-BE49-F238E27FC236}">
                <a16:creationId xmlns:a16="http://schemas.microsoft.com/office/drawing/2014/main" id="{42FA123A-AB8A-42F4-95EE-7432AABACE32}"/>
              </a:ext>
            </a:extLst>
          </p:cNvPr>
          <p:cNvSpPr txBox="1">
            <a:spLocks/>
          </p:cNvSpPr>
          <p:nvPr/>
        </p:nvSpPr>
        <p:spPr>
          <a:xfrm>
            <a:off x="447548" y="1019826"/>
            <a:ext cx="5479723" cy="5477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00100">
              <a:spcAft>
                <a:spcPct val="35000"/>
              </a:spcAft>
            </a:pPr>
            <a:r>
              <a:rPr lang="en-GB" sz="3600" b="1" dirty="0">
                <a:latin typeface="+mn-lt"/>
              </a:rPr>
              <a:t>Treatment of the </a:t>
            </a:r>
            <a:r>
              <a:rPr lang="en-IL" sz="3600" b="1" dirty="0">
                <a:latin typeface="+mn-lt"/>
              </a:rPr>
              <a:t>legs</a:t>
            </a:r>
            <a:endParaRPr lang="en-GB" sz="3600" b="1" dirty="0">
              <a:latin typeface="+mn-lt"/>
            </a:endParaRPr>
          </a:p>
          <a:p>
            <a:pPr marL="0" lvl="0" indent="0" algn="l" defTabSz="800100">
              <a:lnSpc>
                <a:spcPct val="90000"/>
              </a:lnSpc>
              <a:spcBef>
                <a:spcPct val="0"/>
              </a:spcBef>
              <a:spcAft>
                <a:spcPct val="35000"/>
              </a:spcAft>
              <a:buNone/>
            </a:pPr>
            <a:endParaRPr lang="en-US" sz="3500" b="1" kern="1200" dirty="0">
              <a:latin typeface="+mj-lt"/>
            </a:endParaRPr>
          </a:p>
        </p:txBody>
      </p:sp>
      <p:sp>
        <p:nvSpPr>
          <p:cNvPr id="46" name="TextBox 45">
            <a:extLst>
              <a:ext uri="{FF2B5EF4-FFF2-40B4-BE49-F238E27FC236}">
                <a16:creationId xmlns:a16="http://schemas.microsoft.com/office/drawing/2014/main" id="{281B6C7A-F2BB-4512-AE4C-2F51D43BB9B3}"/>
              </a:ext>
            </a:extLst>
          </p:cNvPr>
          <p:cNvSpPr txBox="1"/>
          <p:nvPr/>
        </p:nvSpPr>
        <p:spPr>
          <a:xfrm>
            <a:off x="558977" y="1641019"/>
            <a:ext cx="6222432"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666750">
              <a:lnSpc>
                <a:spcPct val="90000"/>
              </a:lnSpc>
              <a:spcBef>
                <a:spcPct val="0"/>
              </a:spcBef>
              <a:spcAft>
                <a:spcPct val="35000"/>
              </a:spcAft>
              <a:defRPr/>
            </a:pPr>
            <a:r>
              <a:rPr lang="en-IL" sz="2400" b="1" dirty="0">
                <a:solidFill>
                  <a:srgbClr val="202C47"/>
                </a:solidFill>
                <a:latin typeface="Calibri" panose="020F0502020204030204"/>
              </a:rPr>
              <a:t>Repeat on the right leg</a:t>
            </a:r>
            <a:endParaRPr lang="en-GB" sz="2400" b="1" dirty="0">
              <a:solidFill>
                <a:srgbClr val="202C47"/>
              </a:solidFill>
              <a:latin typeface="Calibri" panose="020F0502020204030204"/>
            </a:endParaRPr>
          </a:p>
          <a:p>
            <a:pPr defTabSz="666750">
              <a:lnSpc>
                <a:spcPct val="90000"/>
              </a:lnSpc>
              <a:spcBef>
                <a:spcPct val="0"/>
              </a:spcBef>
              <a:spcAft>
                <a:spcPct val="35000"/>
              </a:spcAft>
              <a:defRPr/>
            </a:pPr>
            <a:r>
              <a:rPr lang="en-GB" dirty="0">
                <a:solidFill>
                  <a:schemeClr val="tx1"/>
                </a:solidFill>
                <a:cs typeface="Arial" panose="020B0604020202020204" pitchFamily="34" charset="0"/>
              </a:rPr>
              <a:t>Perform each movement 3 times</a:t>
            </a:r>
          </a:p>
        </p:txBody>
      </p:sp>
      <p:sp>
        <p:nvSpPr>
          <p:cNvPr id="47" name="Oval 46">
            <a:extLst>
              <a:ext uri="{FF2B5EF4-FFF2-40B4-BE49-F238E27FC236}">
                <a16:creationId xmlns:a16="http://schemas.microsoft.com/office/drawing/2014/main" id="{B86525C0-8068-4092-98BF-D583A4CE603C}"/>
              </a:ext>
            </a:extLst>
          </p:cNvPr>
          <p:cNvSpPr/>
          <p:nvPr/>
        </p:nvSpPr>
        <p:spPr>
          <a:xfrm>
            <a:off x="541503" y="3267717"/>
            <a:ext cx="275084" cy="275084"/>
          </a:xfrm>
          <a:prstGeom prst="ellipse">
            <a:avLst/>
          </a:prstGeom>
          <a:solidFill>
            <a:schemeClr val="tx2"/>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AD0155E3-94F6-47CF-9823-D8597A9F8BAB}"/>
              </a:ext>
            </a:extLst>
          </p:cNvPr>
          <p:cNvSpPr/>
          <p:nvPr/>
        </p:nvSpPr>
        <p:spPr>
          <a:xfrm>
            <a:off x="541503" y="4350637"/>
            <a:ext cx="275084" cy="275084"/>
          </a:xfrm>
          <a:prstGeom prst="ellipse">
            <a:avLst/>
          </a:prstGeom>
          <a:solidFill>
            <a:schemeClr val="accent5"/>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49" name="Oval 48">
            <a:extLst>
              <a:ext uri="{FF2B5EF4-FFF2-40B4-BE49-F238E27FC236}">
                <a16:creationId xmlns:a16="http://schemas.microsoft.com/office/drawing/2014/main" id="{7CE229C3-06A1-4948-9C23-0FDED5195988}"/>
              </a:ext>
            </a:extLst>
          </p:cNvPr>
          <p:cNvSpPr/>
          <p:nvPr/>
        </p:nvSpPr>
        <p:spPr>
          <a:xfrm>
            <a:off x="541503" y="4892097"/>
            <a:ext cx="275084" cy="275084"/>
          </a:xfrm>
          <a:prstGeom prst="ellipse">
            <a:avLst/>
          </a:prstGeom>
          <a:solidFill>
            <a:schemeClr val="tx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50" name="Oval 49">
            <a:extLst>
              <a:ext uri="{FF2B5EF4-FFF2-40B4-BE49-F238E27FC236}">
                <a16:creationId xmlns:a16="http://schemas.microsoft.com/office/drawing/2014/main" id="{F90DA55A-85B4-4534-AC0D-0C79F13ABA94}"/>
              </a:ext>
            </a:extLst>
          </p:cNvPr>
          <p:cNvSpPr/>
          <p:nvPr/>
        </p:nvSpPr>
        <p:spPr>
          <a:xfrm>
            <a:off x="541503" y="5433557"/>
            <a:ext cx="275084" cy="275084"/>
          </a:xfrm>
          <a:prstGeom prst="ellipse">
            <a:avLst/>
          </a:prstGeom>
          <a:solidFill>
            <a:schemeClr val="accent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52" name="Oval 51">
            <a:extLst>
              <a:ext uri="{FF2B5EF4-FFF2-40B4-BE49-F238E27FC236}">
                <a16:creationId xmlns:a16="http://schemas.microsoft.com/office/drawing/2014/main" id="{D8557A58-7829-4044-A7BD-079DE1CC0C8D}"/>
              </a:ext>
            </a:extLst>
          </p:cNvPr>
          <p:cNvSpPr/>
          <p:nvPr/>
        </p:nvSpPr>
        <p:spPr>
          <a:xfrm>
            <a:off x="541503" y="2726257"/>
            <a:ext cx="275084" cy="275084"/>
          </a:xfrm>
          <a:prstGeom prst="ellipse">
            <a:avLst/>
          </a:prstGeom>
          <a:solidFill>
            <a:schemeClr val="bg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16E713FB-54EC-428A-875C-603F73892611}"/>
              </a:ext>
            </a:extLst>
          </p:cNvPr>
          <p:cNvSpPr/>
          <p:nvPr/>
        </p:nvSpPr>
        <p:spPr>
          <a:xfrm>
            <a:off x="541503" y="3809177"/>
            <a:ext cx="275084" cy="275084"/>
          </a:xfrm>
          <a:prstGeom prst="ellipse">
            <a:avLst/>
          </a:prstGeom>
          <a:solidFill>
            <a:schemeClr val="accent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9" name="Text Placeholder 8">
            <a:extLst>
              <a:ext uri="{FF2B5EF4-FFF2-40B4-BE49-F238E27FC236}">
                <a16:creationId xmlns:a16="http://schemas.microsoft.com/office/drawing/2014/main" id="{668E6824-3C44-1392-BA87-A30CABF45354}"/>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t>
            </a:r>
            <a:r>
              <a:rPr lang="en-IL" b="1" dirty="0">
                <a:solidFill>
                  <a:srgbClr val="D1A5A5"/>
                </a:solidFill>
              </a:rPr>
              <a:t>LEG</a:t>
            </a:r>
            <a:endParaRPr lang="en-GB" b="1" dirty="0">
              <a:solidFill>
                <a:srgbClr val="D1A5A5"/>
              </a:solidFill>
            </a:endParaRPr>
          </a:p>
        </p:txBody>
      </p:sp>
    </p:spTree>
    <p:extLst>
      <p:ext uri="{BB962C8B-B14F-4D97-AF65-F5344CB8AC3E}">
        <p14:creationId xmlns:p14="http://schemas.microsoft.com/office/powerpoint/2010/main" val="4426465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04F021FA-D718-4F84-A969-C535FF1C8B49}"/>
              </a:ext>
            </a:extLst>
          </p:cNvPr>
          <p:cNvSpPr/>
          <p:nvPr/>
        </p:nvSpPr>
        <p:spPr>
          <a:xfrm>
            <a:off x="7984671" y="783771"/>
            <a:ext cx="4207328" cy="60742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48E61D91-CEAA-41CC-A755-6DDCF2ECCF0B}"/>
              </a:ext>
            </a:extLst>
          </p:cNvPr>
          <p:cNvPicPr>
            <a:picLocks noGrp="1" noRot="1" noChangeAspect="1" noMove="1" noResize="1" noEditPoints="1" noAdjustHandles="1" noChangeArrowheads="1" noChangeShapeType="1" noCrop="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t="-1165" b="17580"/>
          <a:stretch/>
        </p:blipFill>
        <p:spPr>
          <a:xfrm>
            <a:off x="4289731" y="757413"/>
            <a:ext cx="6699006" cy="6858000"/>
          </a:xfrm>
          <a:prstGeom prst="rect">
            <a:avLst/>
          </a:prstGeom>
          <a:scene3d>
            <a:camera prst="orthographicFront">
              <a:rot lat="0" lon="20399994" rev="0"/>
            </a:camera>
            <a:lightRig rig="threePt" dir="t"/>
          </a:scene3d>
        </p:spPr>
      </p:pic>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sp>
        <p:nvSpPr>
          <p:cNvPr id="44" name="Content Placeholder 2">
            <a:extLst>
              <a:ext uri="{FF2B5EF4-FFF2-40B4-BE49-F238E27FC236}">
                <a16:creationId xmlns:a16="http://schemas.microsoft.com/office/drawing/2014/main" id="{4EC1B252-5556-4991-9F3D-0B187097E9A9}"/>
              </a:ext>
            </a:extLst>
          </p:cNvPr>
          <p:cNvSpPr txBox="1">
            <a:spLocks/>
          </p:cNvSpPr>
          <p:nvPr/>
        </p:nvSpPr>
        <p:spPr>
          <a:xfrm>
            <a:off x="898228" y="2602257"/>
            <a:ext cx="4791549" cy="2289840"/>
          </a:xfrm>
          <a:prstGeom prst="rect">
            <a:avLst/>
          </a:prstGeom>
          <a:no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IL" sz="1800" dirty="0">
                <a:cs typeface="Arial" panose="020B0604020202020204" pitchFamily="34" charset="0"/>
              </a:rPr>
              <a:t>Back of the head</a:t>
            </a:r>
            <a:endParaRPr lang="en-GB" sz="1800" dirty="0">
              <a:cs typeface="Arial" panose="020B0604020202020204" pitchFamily="34" charset="0"/>
            </a:endParaRPr>
          </a:p>
          <a:p>
            <a:pPr marL="0" indent="0">
              <a:lnSpc>
                <a:spcPct val="150000"/>
              </a:lnSpc>
              <a:buNone/>
            </a:pPr>
            <a:r>
              <a:rPr lang="en-IL" sz="1800" dirty="0">
                <a:cs typeface="Arial" panose="020B0604020202020204" pitchFamily="34" charset="0"/>
              </a:rPr>
              <a:t>Shoulders</a:t>
            </a:r>
            <a:endParaRPr lang="en-GB" sz="1800" dirty="0">
              <a:cs typeface="Arial" panose="020B0604020202020204" pitchFamily="34" charset="0"/>
            </a:endParaRPr>
          </a:p>
          <a:p>
            <a:pPr marL="0" indent="0">
              <a:lnSpc>
                <a:spcPct val="150000"/>
              </a:lnSpc>
              <a:buNone/>
            </a:pPr>
            <a:r>
              <a:rPr lang="en-IL" sz="1800" dirty="0">
                <a:cs typeface="Arial" panose="020B0604020202020204" pitchFamily="34" charset="0"/>
              </a:rPr>
              <a:t>Left intercostal spaces with paired</a:t>
            </a:r>
            <a:r>
              <a:rPr lang="en-US" sz="1800" dirty="0">
                <a:cs typeface="Arial" panose="020B0604020202020204" pitchFamily="34" charset="0"/>
              </a:rPr>
              <a:t> hands</a:t>
            </a:r>
            <a:r>
              <a:rPr lang="en-IL" sz="1800" dirty="0">
                <a:cs typeface="Arial" panose="020B0604020202020204" pitchFamily="34" charset="0"/>
              </a:rPr>
              <a:t> </a:t>
            </a:r>
            <a:endParaRPr lang="en-GB" sz="1800" dirty="0">
              <a:cs typeface="Arial" panose="020B0604020202020204" pitchFamily="34" charset="0"/>
            </a:endParaRPr>
          </a:p>
          <a:p>
            <a:pPr marL="0" indent="0">
              <a:lnSpc>
                <a:spcPct val="150000"/>
              </a:lnSpc>
              <a:buNone/>
            </a:pPr>
            <a:r>
              <a:rPr lang="en-IL" sz="1800" dirty="0">
                <a:cs typeface="Arial" panose="020B0604020202020204" pitchFamily="34" charset="0"/>
              </a:rPr>
              <a:t>Right intercostal spaces with paired</a:t>
            </a:r>
            <a:r>
              <a:rPr lang="en-US" sz="1800" dirty="0">
                <a:cs typeface="Arial" panose="020B0604020202020204" pitchFamily="34" charset="0"/>
              </a:rPr>
              <a:t> hands</a:t>
            </a:r>
            <a:endParaRPr lang="en-GB" sz="1800" dirty="0">
              <a:cs typeface="Arial" panose="020B0604020202020204" pitchFamily="34" charset="0"/>
            </a:endParaRPr>
          </a:p>
        </p:txBody>
      </p:sp>
      <p:sp>
        <p:nvSpPr>
          <p:cNvPr id="45" name="Title 1">
            <a:extLst>
              <a:ext uri="{FF2B5EF4-FFF2-40B4-BE49-F238E27FC236}">
                <a16:creationId xmlns:a16="http://schemas.microsoft.com/office/drawing/2014/main" id="{42FA123A-AB8A-42F4-95EE-7432AABACE32}"/>
              </a:ext>
            </a:extLst>
          </p:cNvPr>
          <p:cNvSpPr txBox="1">
            <a:spLocks/>
          </p:cNvSpPr>
          <p:nvPr/>
        </p:nvSpPr>
        <p:spPr>
          <a:xfrm>
            <a:off x="447548" y="1019826"/>
            <a:ext cx="5479723" cy="5477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00100">
              <a:spcAft>
                <a:spcPct val="35000"/>
              </a:spcAft>
            </a:pPr>
            <a:r>
              <a:rPr lang="en-GB" sz="3600" b="1" dirty="0">
                <a:latin typeface="+mn-lt"/>
              </a:rPr>
              <a:t>Treatment of the </a:t>
            </a:r>
            <a:r>
              <a:rPr lang="en-IL" sz="3600" b="1" dirty="0">
                <a:latin typeface="+mn-lt"/>
              </a:rPr>
              <a:t>back</a:t>
            </a:r>
            <a:endParaRPr lang="en-GB" sz="3600" b="1" dirty="0">
              <a:latin typeface="+mn-lt"/>
            </a:endParaRPr>
          </a:p>
          <a:p>
            <a:pPr marL="0" lvl="0" indent="0" algn="l" defTabSz="800100">
              <a:lnSpc>
                <a:spcPct val="90000"/>
              </a:lnSpc>
              <a:spcBef>
                <a:spcPct val="0"/>
              </a:spcBef>
              <a:spcAft>
                <a:spcPct val="35000"/>
              </a:spcAft>
              <a:buNone/>
            </a:pPr>
            <a:endParaRPr lang="en-US" sz="3500" b="1" kern="1200" dirty="0">
              <a:latin typeface="+mj-lt"/>
            </a:endParaRPr>
          </a:p>
        </p:txBody>
      </p:sp>
      <p:sp>
        <p:nvSpPr>
          <p:cNvPr id="46" name="TextBox 45">
            <a:extLst>
              <a:ext uri="{FF2B5EF4-FFF2-40B4-BE49-F238E27FC236}">
                <a16:creationId xmlns:a16="http://schemas.microsoft.com/office/drawing/2014/main" id="{281B6C7A-F2BB-4512-AE4C-2F51D43BB9B3}"/>
              </a:ext>
            </a:extLst>
          </p:cNvPr>
          <p:cNvSpPr txBox="1"/>
          <p:nvPr/>
        </p:nvSpPr>
        <p:spPr>
          <a:xfrm>
            <a:off x="558977" y="1641019"/>
            <a:ext cx="6222432"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666750">
              <a:lnSpc>
                <a:spcPct val="90000"/>
              </a:lnSpc>
              <a:spcBef>
                <a:spcPct val="0"/>
              </a:spcBef>
              <a:spcAft>
                <a:spcPct val="35000"/>
              </a:spcAft>
              <a:defRPr/>
            </a:pPr>
            <a:r>
              <a:rPr lang="en-IL" sz="2400" b="1" dirty="0">
                <a:solidFill>
                  <a:srgbClr val="202C47"/>
                </a:solidFill>
                <a:latin typeface="Calibri" panose="020F0502020204030204"/>
              </a:rPr>
              <a:t>Patient is prone</a:t>
            </a:r>
            <a:endParaRPr lang="en-GB" sz="2400" b="1" dirty="0">
              <a:solidFill>
                <a:srgbClr val="202C47"/>
              </a:solidFill>
              <a:latin typeface="Calibri" panose="020F0502020204030204"/>
            </a:endParaRPr>
          </a:p>
          <a:p>
            <a:pPr defTabSz="666750">
              <a:lnSpc>
                <a:spcPct val="90000"/>
              </a:lnSpc>
              <a:spcBef>
                <a:spcPct val="0"/>
              </a:spcBef>
              <a:spcAft>
                <a:spcPct val="35000"/>
              </a:spcAft>
              <a:defRPr/>
            </a:pPr>
            <a:r>
              <a:rPr lang="en-GB" dirty="0">
                <a:solidFill>
                  <a:schemeClr val="tx1"/>
                </a:solidFill>
                <a:cs typeface="Arial" panose="020B0604020202020204" pitchFamily="34" charset="0"/>
              </a:rPr>
              <a:t>Perform each movement 3 times</a:t>
            </a:r>
          </a:p>
        </p:txBody>
      </p:sp>
      <p:sp>
        <p:nvSpPr>
          <p:cNvPr id="47" name="Oval 46">
            <a:extLst>
              <a:ext uri="{FF2B5EF4-FFF2-40B4-BE49-F238E27FC236}">
                <a16:creationId xmlns:a16="http://schemas.microsoft.com/office/drawing/2014/main" id="{B86525C0-8068-4092-98BF-D583A4CE603C}"/>
              </a:ext>
            </a:extLst>
          </p:cNvPr>
          <p:cNvSpPr/>
          <p:nvPr/>
        </p:nvSpPr>
        <p:spPr>
          <a:xfrm>
            <a:off x="541503" y="3267717"/>
            <a:ext cx="275084" cy="275084"/>
          </a:xfrm>
          <a:prstGeom prst="ellipse">
            <a:avLst/>
          </a:prstGeom>
          <a:solidFill>
            <a:schemeClr val="tx2"/>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48" name="Oval 47">
            <a:extLst>
              <a:ext uri="{FF2B5EF4-FFF2-40B4-BE49-F238E27FC236}">
                <a16:creationId xmlns:a16="http://schemas.microsoft.com/office/drawing/2014/main" id="{AD0155E3-94F6-47CF-9823-D8597A9F8BAB}"/>
              </a:ext>
            </a:extLst>
          </p:cNvPr>
          <p:cNvSpPr/>
          <p:nvPr/>
        </p:nvSpPr>
        <p:spPr>
          <a:xfrm>
            <a:off x="541503" y="4350637"/>
            <a:ext cx="275084" cy="275084"/>
          </a:xfrm>
          <a:prstGeom prst="ellipse">
            <a:avLst/>
          </a:prstGeom>
          <a:solidFill>
            <a:schemeClr val="accent5"/>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52" name="Oval 51">
            <a:extLst>
              <a:ext uri="{FF2B5EF4-FFF2-40B4-BE49-F238E27FC236}">
                <a16:creationId xmlns:a16="http://schemas.microsoft.com/office/drawing/2014/main" id="{D8557A58-7829-4044-A7BD-079DE1CC0C8D}"/>
              </a:ext>
            </a:extLst>
          </p:cNvPr>
          <p:cNvSpPr/>
          <p:nvPr/>
        </p:nvSpPr>
        <p:spPr>
          <a:xfrm>
            <a:off x="541503" y="2726257"/>
            <a:ext cx="275084" cy="275084"/>
          </a:xfrm>
          <a:prstGeom prst="ellipse">
            <a:avLst/>
          </a:prstGeom>
          <a:solidFill>
            <a:schemeClr val="bg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53" name="Oval 52">
            <a:extLst>
              <a:ext uri="{FF2B5EF4-FFF2-40B4-BE49-F238E27FC236}">
                <a16:creationId xmlns:a16="http://schemas.microsoft.com/office/drawing/2014/main" id="{16E713FB-54EC-428A-875C-603F73892611}"/>
              </a:ext>
            </a:extLst>
          </p:cNvPr>
          <p:cNvSpPr/>
          <p:nvPr/>
        </p:nvSpPr>
        <p:spPr>
          <a:xfrm>
            <a:off x="541503" y="3809177"/>
            <a:ext cx="275084" cy="275084"/>
          </a:xfrm>
          <a:prstGeom prst="ellipse">
            <a:avLst/>
          </a:prstGeom>
          <a:solidFill>
            <a:schemeClr val="accent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pic>
        <p:nvPicPr>
          <p:cNvPr id="22" name="Graphic 21">
            <a:extLst>
              <a:ext uri="{FF2B5EF4-FFF2-40B4-BE49-F238E27FC236}">
                <a16:creationId xmlns:a16="http://schemas.microsoft.com/office/drawing/2014/main" id="{1EF29DC1-BBA2-D1BC-8F51-6E38D6088B9B}"/>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9039279" y="1284589"/>
            <a:ext cx="2133130" cy="5265499"/>
          </a:xfrm>
          <a:prstGeom prst="rect">
            <a:avLst/>
          </a:prstGeom>
        </p:spPr>
      </p:pic>
      <p:sp>
        <p:nvSpPr>
          <p:cNvPr id="38" name="Rectangle: Rounded Corners 37">
            <a:extLst>
              <a:ext uri="{FF2B5EF4-FFF2-40B4-BE49-F238E27FC236}">
                <a16:creationId xmlns:a16="http://schemas.microsoft.com/office/drawing/2014/main" id="{5F64B37F-F24D-4489-A316-91CFE34EDC08}"/>
              </a:ext>
            </a:extLst>
          </p:cNvPr>
          <p:cNvSpPr/>
          <p:nvPr/>
        </p:nvSpPr>
        <p:spPr>
          <a:xfrm>
            <a:off x="9634243" y="1941597"/>
            <a:ext cx="946671" cy="1725333"/>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8">
            <a:extLst>
              <a:ext uri="{FF2B5EF4-FFF2-40B4-BE49-F238E27FC236}">
                <a16:creationId xmlns:a16="http://schemas.microsoft.com/office/drawing/2014/main" id="{E636E2AA-6C4C-FA13-A7AB-98B96C6D6858}"/>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t>
            </a:r>
            <a:r>
              <a:rPr lang="en-IL" b="1" dirty="0">
                <a:solidFill>
                  <a:srgbClr val="D1A5A5"/>
                </a:solidFill>
              </a:rPr>
              <a:t>BACK</a:t>
            </a:r>
            <a:endParaRPr lang="en-GB" b="1" dirty="0">
              <a:solidFill>
                <a:srgbClr val="D1A5A5"/>
              </a:solidFill>
            </a:endParaRPr>
          </a:p>
        </p:txBody>
      </p:sp>
    </p:spTree>
    <p:extLst>
      <p:ext uri="{BB962C8B-B14F-4D97-AF65-F5344CB8AC3E}">
        <p14:creationId xmlns:p14="http://schemas.microsoft.com/office/powerpoint/2010/main" val="223107826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8879F19B-211C-AB0E-E444-50BA8648CE43}"/>
              </a:ext>
            </a:extLst>
          </p:cNvPr>
          <p:cNvPicPr>
            <a:picLocks noGrp="1" noRot="1" noChangeAspect="1" noMove="1" noResize="1" noEditPoints="1" noAdjustHandles="1" noChangeArrowheads="1" noChangeShapeType="1" noCrop="1"/>
          </p:cNvPicPr>
          <p:nvPr/>
        </p:nvPicPr>
        <p:blipFill rotWithShape="1">
          <a:blip r:embed="rId3">
            <a:extLst>
              <a:ext uri="{96DAC541-7B7A-43D3-8B79-37D633B846F1}">
                <asvg:svgBlip xmlns:asvg="http://schemas.microsoft.com/office/drawing/2016/SVG/main" r:embed="rId4"/>
              </a:ext>
            </a:extLst>
          </a:blip>
          <a:srcRect t="-623" b="36766"/>
          <a:stretch/>
        </p:blipFill>
        <p:spPr>
          <a:xfrm>
            <a:off x="4775062" y="774701"/>
            <a:ext cx="3859324" cy="6083300"/>
          </a:xfrm>
          <a:prstGeom prst="rect">
            <a:avLst/>
          </a:prstGeom>
        </p:spPr>
      </p:pic>
      <p:pic>
        <p:nvPicPr>
          <p:cNvPr id="20" name="Graphic 19">
            <a:extLst>
              <a:ext uri="{FF2B5EF4-FFF2-40B4-BE49-F238E27FC236}">
                <a16:creationId xmlns:a16="http://schemas.microsoft.com/office/drawing/2014/main" id="{0C23F832-3F71-AE7C-ADAA-DFEB208127A4}"/>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9102945" y="1188125"/>
            <a:ext cx="2133130" cy="526549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795" y="2080456"/>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6"/>
          <a:srcRect t="19122" b="21000"/>
          <a:stretch/>
        </p:blipFill>
        <p:spPr>
          <a:xfrm>
            <a:off x="11009109" y="41945"/>
            <a:ext cx="1010194" cy="604875"/>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2662689"/>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flipH="1">
            <a:off x="9664699" y="1792064"/>
            <a:ext cx="1016000" cy="646336"/>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Back of the Head</a:t>
            </a:r>
            <a:endParaRPr lang="en-GB" b="1" dirty="0">
              <a:solidFill>
                <a:srgbClr val="D1A5A5"/>
              </a:solidFill>
            </a:endParaRP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t>
            </a:r>
            <a:r>
              <a:rPr lang="en-IL" b="1" dirty="0">
                <a:solidFill>
                  <a:srgbClr val="D1A5A5"/>
                </a:solidFill>
              </a:rPr>
              <a:t>BACK</a:t>
            </a:r>
            <a:endParaRPr lang="en-GB" b="1" dirty="0">
              <a:solidFill>
                <a:srgbClr val="D1A5A5"/>
              </a:solidFill>
            </a:endParaRPr>
          </a:p>
        </p:txBody>
      </p:sp>
      <p:grpSp>
        <p:nvGrpSpPr>
          <p:cNvPr id="28" name="Group 27">
            <a:extLst>
              <a:ext uri="{FF2B5EF4-FFF2-40B4-BE49-F238E27FC236}">
                <a16:creationId xmlns:a16="http://schemas.microsoft.com/office/drawing/2014/main" id="{0D2DCE4C-DF61-43B5-A299-794588BC9B1D}"/>
              </a:ext>
            </a:extLst>
          </p:cNvPr>
          <p:cNvGrpSpPr/>
          <p:nvPr/>
        </p:nvGrpSpPr>
        <p:grpSpPr>
          <a:xfrm>
            <a:off x="0" y="-92903"/>
            <a:ext cx="1837476" cy="6950903"/>
            <a:chOff x="0" y="-92903"/>
            <a:chExt cx="1837476" cy="6950903"/>
          </a:xfrm>
        </p:grpSpPr>
        <p:sp>
          <p:nvSpPr>
            <p:cNvPr id="29" name="Rectangle 28">
              <a:extLst>
                <a:ext uri="{FF2B5EF4-FFF2-40B4-BE49-F238E27FC236}">
                  <a16:creationId xmlns:a16="http://schemas.microsoft.com/office/drawing/2014/main" id="{DD8EEA9E-0536-4C22-9549-7A8B8B09385F}"/>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73F99A01-1E4F-44E5-82F9-FF1D6FAFADDE}"/>
                </a:ext>
              </a:extLst>
            </p:cNvPr>
            <p:cNvSpPr txBox="1"/>
            <p:nvPr/>
          </p:nvSpPr>
          <p:spPr>
            <a:xfrm>
              <a:off x="109878" y="4442728"/>
              <a:ext cx="1717788" cy="1169551"/>
            </a:xfrm>
            <a:prstGeom prst="rect">
              <a:avLst/>
            </a:prstGeom>
            <a:noFill/>
          </p:spPr>
          <p:txBody>
            <a:bodyPr wrap="square" rtlCol="0">
              <a:spAutoFit/>
            </a:bodyPr>
            <a:lstStyle/>
            <a:p>
              <a:endParaRPr lang="en-IL" sz="1400" dirty="0">
                <a:solidFill>
                  <a:schemeClr val="bg1"/>
                </a:solidFill>
              </a:endParaRPr>
            </a:p>
            <a:p>
              <a:endParaRPr lang="en-US" sz="1400" dirty="0">
                <a:solidFill>
                  <a:schemeClr val="bg1"/>
                </a:solidFill>
              </a:endParaRPr>
            </a:p>
            <a:p>
              <a:r>
                <a:rPr lang="en-US" sz="1400" dirty="0">
                  <a:solidFill>
                    <a:schemeClr val="bg1"/>
                  </a:solidFill>
                </a:rPr>
                <a:t>Try to keep a consistent pace during  the massage</a:t>
              </a:r>
            </a:p>
          </p:txBody>
        </p:sp>
        <p:pic>
          <p:nvPicPr>
            <p:cNvPr id="56" name="Picture 55" descr="A picture containing text&#10;&#10;Description automatically generated">
              <a:extLst>
                <a:ext uri="{FF2B5EF4-FFF2-40B4-BE49-F238E27FC236}">
                  <a16:creationId xmlns:a16="http://schemas.microsoft.com/office/drawing/2014/main" id="{94B0EBB5-8676-493F-99EA-3DB007EAFE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7" name="TextBox 16">
            <a:extLst>
              <a:ext uri="{FF2B5EF4-FFF2-40B4-BE49-F238E27FC236}">
                <a16:creationId xmlns:a16="http://schemas.microsoft.com/office/drawing/2014/main" id="{7AA768AA-DF8F-4CB6-C4E1-D97496FF8026}"/>
              </a:ext>
            </a:extLst>
          </p:cNvPr>
          <p:cNvSpPr txBox="1"/>
          <p:nvPr/>
        </p:nvSpPr>
        <p:spPr>
          <a:xfrm>
            <a:off x="2067794" y="1386524"/>
            <a:ext cx="3932717" cy="369332"/>
          </a:xfrm>
          <a:prstGeom prst="rect">
            <a:avLst/>
          </a:prstGeom>
          <a:noFill/>
        </p:spPr>
        <p:txBody>
          <a:bodyPr wrap="square" rtlCol="0">
            <a:spAutoFit/>
          </a:bodyPr>
          <a:lstStyle/>
          <a:p>
            <a:pPr>
              <a:lnSpc>
                <a:spcPct val="90000"/>
              </a:lnSpc>
              <a:spcBef>
                <a:spcPts val="1000"/>
              </a:spcBef>
            </a:pPr>
            <a:r>
              <a:rPr lang="en-IL" sz="2000" dirty="0">
                <a:latin typeface="Calibri" panose="020F0502020204030204" pitchFamily="34" charset="0"/>
                <a:cs typeface="Calibri" panose="020F0502020204030204" pitchFamily="34" charset="0"/>
              </a:rPr>
              <a:t>Fingers follow the jet</a:t>
            </a:r>
            <a:endParaRPr lang="en-US" sz="2000" dirty="0">
              <a:latin typeface="Calibri" panose="020F0502020204030204" pitchFamily="34" charset="0"/>
              <a:cs typeface="Calibri" panose="020F0502020204030204" pitchFamily="34" charset="0"/>
            </a:endParaRPr>
          </a:p>
        </p:txBody>
      </p:sp>
      <p:pic>
        <p:nvPicPr>
          <p:cNvPr id="3" name="Graphic 2">
            <a:extLst>
              <a:ext uri="{FF2B5EF4-FFF2-40B4-BE49-F238E27FC236}">
                <a16:creationId xmlns:a16="http://schemas.microsoft.com/office/drawing/2014/main" id="{DEDCD1FA-2D7F-DF02-AD41-6B30D23727F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989153" y="2106758"/>
            <a:ext cx="1514475" cy="704850"/>
          </a:xfrm>
          <a:prstGeom prst="rect">
            <a:avLst/>
          </a:prstGeom>
        </p:spPr>
      </p:pic>
      <p:pic>
        <p:nvPicPr>
          <p:cNvPr id="25" name="Graphic 24">
            <a:extLst>
              <a:ext uri="{FF2B5EF4-FFF2-40B4-BE49-F238E27FC236}">
                <a16:creationId xmlns:a16="http://schemas.microsoft.com/office/drawing/2014/main" id="{DDC6A648-A99E-C83D-BC9C-C6162300BA83}"/>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45700" r="72884" b="42448"/>
          <a:stretch/>
        </p:blipFill>
        <p:spPr>
          <a:xfrm>
            <a:off x="1052103" y="1793572"/>
            <a:ext cx="817294" cy="839981"/>
          </a:xfrm>
          <a:prstGeom prst="rect">
            <a:avLst/>
          </a:prstGeom>
        </p:spPr>
      </p:pic>
      <p:sp>
        <p:nvSpPr>
          <p:cNvPr id="21" name="Rectangle 20">
            <a:extLst>
              <a:ext uri="{FF2B5EF4-FFF2-40B4-BE49-F238E27FC236}">
                <a16:creationId xmlns:a16="http://schemas.microsoft.com/office/drawing/2014/main" id="{7E8B6F13-E214-BBAC-BBBE-7F31C090D1D0}"/>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19062985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8879F19B-211C-AB0E-E444-50BA8648CE43}"/>
              </a:ext>
            </a:extLst>
          </p:cNvPr>
          <p:cNvPicPr>
            <a:picLocks noGrp="1" noRot="1" noChangeAspect="1" noMove="1" noResize="1" noEditPoints="1" noAdjustHandles="1" noChangeArrowheads="1" noChangeShapeType="1" noCrop="1"/>
          </p:cNvPicPr>
          <p:nvPr/>
        </p:nvPicPr>
        <p:blipFill rotWithShape="1">
          <a:blip r:embed="rId3">
            <a:extLst>
              <a:ext uri="{96DAC541-7B7A-43D3-8B79-37D633B846F1}">
                <asvg:svgBlip xmlns:asvg="http://schemas.microsoft.com/office/drawing/2016/SVG/main" r:embed="rId4"/>
              </a:ext>
            </a:extLst>
          </a:blip>
          <a:srcRect t="-623" b="36766"/>
          <a:stretch/>
        </p:blipFill>
        <p:spPr>
          <a:xfrm>
            <a:off x="4775062" y="774701"/>
            <a:ext cx="3859324" cy="6083300"/>
          </a:xfrm>
          <a:prstGeom prst="rect">
            <a:avLst/>
          </a:prstGeom>
        </p:spPr>
      </p:pic>
      <p:pic>
        <p:nvPicPr>
          <p:cNvPr id="20" name="Graphic 19">
            <a:extLst>
              <a:ext uri="{FF2B5EF4-FFF2-40B4-BE49-F238E27FC236}">
                <a16:creationId xmlns:a16="http://schemas.microsoft.com/office/drawing/2014/main" id="{0C23F832-3F71-AE7C-ADAA-DFEB208127A4}"/>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9102945" y="1188125"/>
            <a:ext cx="2133130" cy="526549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795" y="2080456"/>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6"/>
          <a:srcRect t="19122" b="21000"/>
          <a:stretch/>
        </p:blipFill>
        <p:spPr>
          <a:xfrm>
            <a:off x="11009109" y="41945"/>
            <a:ext cx="1010194" cy="604875"/>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2662689"/>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flipH="1">
            <a:off x="9664699" y="2080456"/>
            <a:ext cx="1016000" cy="357944"/>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Shoulders</a:t>
            </a:r>
            <a:endParaRPr lang="en-GB" b="1" dirty="0">
              <a:solidFill>
                <a:srgbClr val="D1A5A5"/>
              </a:solidFill>
            </a:endParaRP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t>
            </a:r>
            <a:r>
              <a:rPr lang="en-IL" b="1" dirty="0">
                <a:solidFill>
                  <a:srgbClr val="D1A5A5"/>
                </a:solidFill>
              </a:rPr>
              <a:t>BACK</a:t>
            </a:r>
            <a:endParaRPr lang="en-GB" b="1" dirty="0">
              <a:solidFill>
                <a:srgbClr val="D1A5A5"/>
              </a:solidFill>
            </a:endParaRPr>
          </a:p>
        </p:txBody>
      </p:sp>
      <p:grpSp>
        <p:nvGrpSpPr>
          <p:cNvPr id="28" name="Group 27">
            <a:extLst>
              <a:ext uri="{FF2B5EF4-FFF2-40B4-BE49-F238E27FC236}">
                <a16:creationId xmlns:a16="http://schemas.microsoft.com/office/drawing/2014/main" id="{0D2DCE4C-DF61-43B5-A299-794588BC9B1D}"/>
              </a:ext>
            </a:extLst>
          </p:cNvPr>
          <p:cNvGrpSpPr/>
          <p:nvPr/>
        </p:nvGrpSpPr>
        <p:grpSpPr>
          <a:xfrm>
            <a:off x="0" y="-92903"/>
            <a:ext cx="1837476" cy="6950903"/>
            <a:chOff x="0" y="-92903"/>
            <a:chExt cx="1837476" cy="6950903"/>
          </a:xfrm>
        </p:grpSpPr>
        <p:sp>
          <p:nvSpPr>
            <p:cNvPr id="29" name="Rectangle 28">
              <a:extLst>
                <a:ext uri="{FF2B5EF4-FFF2-40B4-BE49-F238E27FC236}">
                  <a16:creationId xmlns:a16="http://schemas.microsoft.com/office/drawing/2014/main" id="{DD8EEA9E-0536-4C22-9549-7A8B8B09385F}"/>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TextBox 29">
              <a:extLst>
                <a:ext uri="{FF2B5EF4-FFF2-40B4-BE49-F238E27FC236}">
                  <a16:creationId xmlns:a16="http://schemas.microsoft.com/office/drawing/2014/main" id="{73F99A01-1E4F-44E5-82F9-FF1D6FAFADDE}"/>
                </a:ext>
              </a:extLst>
            </p:cNvPr>
            <p:cNvSpPr txBox="1"/>
            <p:nvPr/>
          </p:nvSpPr>
          <p:spPr>
            <a:xfrm>
              <a:off x="109878" y="4442728"/>
              <a:ext cx="1717788" cy="1169551"/>
            </a:xfrm>
            <a:prstGeom prst="rect">
              <a:avLst/>
            </a:prstGeom>
            <a:noFill/>
          </p:spPr>
          <p:txBody>
            <a:bodyPr wrap="square" rtlCol="0">
              <a:spAutoFit/>
            </a:bodyPr>
            <a:lstStyle/>
            <a:p>
              <a:endParaRPr lang="en-IL" sz="1400" dirty="0">
                <a:solidFill>
                  <a:schemeClr val="bg1"/>
                </a:solidFill>
              </a:endParaRPr>
            </a:p>
            <a:p>
              <a:endParaRPr lang="en-US" sz="1400" dirty="0">
                <a:solidFill>
                  <a:schemeClr val="bg1"/>
                </a:solidFill>
              </a:endParaRPr>
            </a:p>
            <a:p>
              <a:r>
                <a:rPr lang="en-US" sz="1400" dirty="0">
                  <a:solidFill>
                    <a:schemeClr val="bg1"/>
                  </a:solidFill>
                </a:rPr>
                <a:t>Try to keep a consistent pace during  the massage</a:t>
              </a:r>
            </a:p>
          </p:txBody>
        </p:sp>
        <p:pic>
          <p:nvPicPr>
            <p:cNvPr id="56" name="Picture 55" descr="A picture containing text&#10;&#10;Description automatically generated">
              <a:extLst>
                <a:ext uri="{FF2B5EF4-FFF2-40B4-BE49-F238E27FC236}">
                  <a16:creationId xmlns:a16="http://schemas.microsoft.com/office/drawing/2014/main" id="{94B0EBB5-8676-493F-99EA-3DB007EAFE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7" name="TextBox 16">
            <a:extLst>
              <a:ext uri="{FF2B5EF4-FFF2-40B4-BE49-F238E27FC236}">
                <a16:creationId xmlns:a16="http://schemas.microsoft.com/office/drawing/2014/main" id="{7AA768AA-DF8F-4CB6-C4E1-D97496FF8026}"/>
              </a:ext>
            </a:extLst>
          </p:cNvPr>
          <p:cNvSpPr txBox="1"/>
          <p:nvPr/>
        </p:nvSpPr>
        <p:spPr>
          <a:xfrm>
            <a:off x="2067794" y="1386524"/>
            <a:ext cx="3932717" cy="369332"/>
          </a:xfrm>
          <a:prstGeom prst="rect">
            <a:avLst/>
          </a:prstGeom>
          <a:noFill/>
        </p:spPr>
        <p:txBody>
          <a:bodyPr wrap="square" rtlCol="0">
            <a:spAutoFit/>
          </a:bodyPr>
          <a:lstStyle/>
          <a:p>
            <a:pPr>
              <a:lnSpc>
                <a:spcPct val="90000"/>
              </a:lnSpc>
              <a:spcBef>
                <a:spcPts val="1000"/>
              </a:spcBef>
            </a:pPr>
            <a:r>
              <a:rPr lang="en-IL" sz="2000" dirty="0">
                <a:latin typeface="Calibri" panose="020F0502020204030204" pitchFamily="34" charset="0"/>
                <a:cs typeface="Calibri" panose="020F0502020204030204" pitchFamily="34" charset="0"/>
              </a:rPr>
              <a:t>Fingers follow the jet</a:t>
            </a:r>
            <a:endParaRPr lang="en-US" sz="2000" dirty="0">
              <a:latin typeface="Calibri" panose="020F0502020204030204" pitchFamily="34" charset="0"/>
              <a:cs typeface="Calibri" panose="020F0502020204030204" pitchFamily="34" charset="0"/>
            </a:endParaRPr>
          </a:p>
        </p:txBody>
      </p:sp>
      <p:pic>
        <p:nvPicPr>
          <p:cNvPr id="4" name="Graphic 3">
            <a:extLst>
              <a:ext uri="{FF2B5EF4-FFF2-40B4-BE49-F238E27FC236}">
                <a16:creationId xmlns:a16="http://schemas.microsoft.com/office/drawing/2014/main" id="{3F86F942-ED53-5DE4-C4F0-B620715843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740869" y="2563142"/>
            <a:ext cx="1927709" cy="705042"/>
          </a:xfrm>
          <a:prstGeom prst="rect">
            <a:avLst/>
          </a:prstGeom>
        </p:spPr>
      </p:pic>
      <p:pic>
        <p:nvPicPr>
          <p:cNvPr id="19" name="Graphic 18">
            <a:extLst>
              <a:ext uri="{FF2B5EF4-FFF2-40B4-BE49-F238E27FC236}">
                <a16:creationId xmlns:a16="http://schemas.microsoft.com/office/drawing/2014/main" id="{66FF69B8-A834-1E27-1BD8-76170B5E7379}"/>
              </a:ext>
            </a:extLst>
          </p:cNvPr>
          <p:cNvPicPr>
            <a:picLocks noChangeAspect="1"/>
          </p:cNvPicPr>
          <p:nvPr/>
        </p:nvPicPr>
        <p:blipFill rotWithShape="1">
          <a:blip r:embed="rId10">
            <a:extLst>
              <a:ext uri="{96DAC541-7B7A-43D3-8B79-37D633B846F1}">
                <asvg:svgBlip xmlns:asvg="http://schemas.microsoft.com/office/drawing/2016/SVG/main" r:embed="rId11"/>
              </a:ext>
            </a:extLst>
          </a:blip>
          <a:srcRect t="45700" r="72884" b="42448"/>
          <a:stretch/>
        </p:blipFill>
        <p:spPr>
          <a:xfrm>
            <a:off x="1052103" y="1793572"/>
            <a:ext cx="817294" cy="839981"/>
          </a:xfrm>
          <a:prstGeom prst="rect">
            <a:avLst/>
          </a:prstGeom>
        </p:spPr>
      </p:pic>
      <p:sp>
        <p:nvSpPr>
          <p:cNvPr id="21" name="Rectangle 20">
            <a:extLst>
              <a:ext uri="{FF2B5EF4-FFF2-40B4-BE49-F238E27FC236}">
                <a16:creationId xmlns:a16="http://schemas.microsoft.com/office/drawing/2014/main" id="{02E34541-6CB4-D775-0B7C-1871374ADD81}"/>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36235724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8879F19B-211C-AB0E-E444-50BA8648CE43}"/>
              </a:ext>
            </a:extLst>
          </p:cNvPr>
          <p:cNvPicPr>
            <a:picLocks noGrp="1" noRot="1" noChangeAspect="1" noMove="1" noResize="1" noEditPoints="1" noAdjustHandles="1" noChangeArrowheads="1" noChangeShapeType="1" noCrop="1"/>
          </p:cNvPicPr>
          <p:nvPr/>
        </p:nvPicPr>
        <p:blipFill rotWithShape="1">
          <a:blip r:embed="rId3">
            <a:extLst>
              <a:ext uri="{96DAC541-7B7A-43D3-8B79-37D633B846F1}">
                <asvg:svgBlip xmlns:asvg="http://schemas.microsoft.com/office/drawing/2016/SVG/main" r:embed="rId4"/>
              </a:ext>
            </a:extLst>
          </a:blip>
          <a:srcRect t="-623" b="36766"/>
          <a:stretch/>
        </p:blipFill>
        <p:spPr>
          <a:xfrm>
            <a:off x="4775062" y="774701"/>
            <a:ext cx="3859324" cy="6083300"/>
          </a:xfrm>
          <a:prstGeom prst="rect">
            <a:avLst/>
          </a:prstGeom>
        </p:spPr>
      </p:pic>
      <p:pic>
        <p:nvPicPr>
          <p:cNvPr id="20" name="Graphic 19">
            <a:extLst>
              <a:ext uri="{FF2B5EF4-FFF2-40B4-BE49-F238E27FC236}">
                <a16:creationId xmlns:a16="http://schemas.microsoft.com/office/drawing/2014/main" id="{0C23F832-3F71-AE7C-ADAA-DFEB208127A4}"/>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9102945" y="1188125"/>
            <a:ext cx="2133130" cy="5265499"/>
          </a:xfrm>
          <a:prstGeom prst="rect">
            <a:avLst/>
          </a:prstGeom>
        </p:spPr>
      </p:pic>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6"/>
          <a:srcRect t="19122" b="21000"/>
          <a:stretch/>
        </p:blipFill>
        <p:spPr>
          <a:xfrm>
            <a:off x="11009109" y="41945"/>
            <a:ext cx="1010194" cy="604875"/>
          </a:xfrm>
          <a:prstGeom prst="rect">
            <a:avLst/>
          </a:prstGeom>
        </p:spPr>
      </p:pic>
      <p:sp>
        <p:nvSpPr>
          <p:cNvPr id="41" name="Rectangle: Rounded Corners 40">
            <a:extLst>
              <a:ext uri="{FF2B5EF4-FFF2-40B4-BE49-F238E27FC236}">
                <a16:creationId xmlns:a16="http://schemas.microsoft.com/office/drawing/2014/main" id="{356D03D4-2C67-418E-997D-E4DADD267D67}"/>
              </a:ext>
            </a:extLst>
          </p:cNvPr>
          <p:cNvSpPr/>
          <p:nvPr/>
        </p:nvSpPr>
        <p:spPr>
          <a:xfrm flipH="1">
            <a:off x="9664699" y="2080456"/>
            <a:ext cx="622301" cy="1348544"/>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Left Intercostal Spaces</a:t>
            </a:r>
            <a:endParaRPr lang="en-GB" b="1" dirty="0">
              <a:solidFill>
                <a:srgbClr val="D1A5A5"/>
              </a:solidFill>
            </a:endParaRP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t>
            </a:r>
            <a:r>
              <a:rPr lang="en-IL" b="1" dirty="0">
                <a:solidFill>
                  <a:srgbClr val="D1A5A5"/>
                </a:solidFill>
              </a:rPr>
              <a:t>BACK</a:t>
            </a:r>
            <a:endParaRPr lang="en-GB" b="1" dirty="0">
              <a:solidFill>
                <a:srgbClr val="D1A5A5"/>
              </a:solidFill>
            </a:endParaRPr>
          </a:p>
        </p:txBody>
      </p:sp>
      <p:pic>
        <p:nvPicPr>
          <p:cNvPr id="5" name="Graphic 4">
            <a:extLst>
              <a:ext uri="{FF2B5EF4-FFF2-40B4-BE49-F238E27FC236}">
                <a16:creationId xmlns:a16="http://schemas.microsoft.com/office/drawing/2014/main" id="{5A014816-CFAB-4DFD-5BBD-3568AF589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36721" y="1793684"/>
            <a:ext cx="434640" cy="644716"/>
          </a:xfrm>
          <a:prstGeom prst="rect">
            <a:avLst/>
          </a:prstGeom>
        </p:spPr>
      </p:pic>
      <p:pic>
        <p:nvPicPr>
          <p:cNvPr id="3" name="Graphic 2">
            <a:extLst>
              <a:ext uri="{FF2B5EF4-FFF2-40B4-BE49-F238E27FC236}">
                <a16:creationId xmlns:a16="http://schemas.microsoft.com/office/drawing/2014/main" id="{5D17FD99-4A7A-47BE-2B22-3F83FF40C2E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94382" y="3207804"/>
            <a:ext cx="787418" cy="1351138"/>
          </a:xfrm>
          <a:prstGeom prst="rect">
            <a:avLst/>
          </a:prstGeom>
        </p:spPr>
      </p:pic>
      <p:sp>
        <p:nvSpPr>
          <p:cNvPr id="6" name="Oval 5">
            <a:extLst>
              <a:ext uri="{FF2B5EF4-FFF2-40B4-BE49-F238E27FC236}">
                <a16:creationId xmlns:a16="http://schemas.microsoft.com/office/drawing/2014/main" id="{52A75E91-A48C-DB46-1080-585550D045CC}"/>
              </a:ext>
            </a:extLst>
          </p:cNvPr>
          <p:cNvSpPr/>
          <p:nvPr/>
        </p:nvSpPr>
        <p:spPr>
          <a:xfrm>
            <a:off x="6872048" y="4245323"/>
            <a:ext cx="304800" cy="304800"/>
          </a:xfrm>
          <a:prstGeom prst="ellipse">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endParaRPr lang="en-IL" b="1" dirty="0"/>
          </a:p>
        </p:txBody>
      </p:sp>
      <p:sp>
        <p:nvSpPr>
          <p:cNvPr id="24" name="Oval 23">
            <a:extLst>
              <a:ext uri="{FF2B5EF4-FFF2-40B4-BE49-F238E27FC236}">
                <a16:creationId xmlns:a16="http://schemas.microsoft.com/office/drawing/2014/main" id="{793B51F7-5801-B1B0-44AF-E60F0099294C}"/>
              </a:ext>
            </a:extLst>
          </p:cNvPr>
          <p:cNvSpPr/>
          <p:nvPr/>
        </p:nvSpPr>
        <p:spPr>
          <a:xfrm>
            <a:off x="6872048" y="3859653"/>
            <a:ext cx="304800" cy="304800"/>
          </a:xfrm>
          <a:prstGeom prst="ellipse">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endParaRPr lang="en-IL" b="1" dirty="0"/>
          </a:p>
        </p:txBody>
      </p:sp>
      <p:sp>
        <p:nvSpPr>
          <p:cNvPr id="25" name="Oval 24">
            <a:extLst>
              <a:ext uri="{FF2B5EF4-FFF2-40B4-BE49-F238E27FC236}">
                <a16:creationId xmlns:a16="http://schemas.microsoft.com/office/drawing/2014/main" id="{2D20DBD9-B65C-0147-9CDD-2E9CF3DCA042}"/>
              </a:ext>
            </a:extLst>
          </p:cNvPr>
          <p:cNvSpPr/>
          <p:nvPr/>
        </p:nvSpPr>
        <p:spPr>
          <a:xfrm>
            <a:off x="6872048" y="3502918"/>
            <a:ext cx="304800" cy="304800"/>
          </a:xfrm>
          <a:prstGeom prst="ellipse">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endParaRPr lang="en-IL" b="1" dirty="0"/>
          </a:p>
        </p:txBody>
      </p:sp>
      <p:grpSp>
        <p:nvGrpSpPr>
          <p:cNvPr id="26" name="Group 25">
            <a:extLst>
              <a:ext uri="{FF2B5EF4-FFF2-40B4-BE49-F238E27FC236}">
                <a16:creationId xmlns:a16="http://schemas.microsoft.com/office/drawing/2014/main" id="{02453D4E-0189-B31B-302B-36E8EA53FFBE}"/>
              </a:ext>
            </a:extLst>
          </p:cNvPr>
          <p:cNvGrpSpPr/>
          <p:nvPr/>
        </p:nvGrpSpPr>
        <p:grpSpPr>
          <a:xfrm>
            <a:off x="459" y="-92903"/>
            <a:ext cx="1837017" cy="6950903"/>
            <a:chOff x="459" y="-92903"/>
            <a:chExt cx="1837017" cy="6950903"/>
          </a:xfrm>
        </p:grpSpPr>
        <p:sp>
          <p:nvSpPr>
            <p:cNvPr id="27" name="Rectangle 26">
              <a:extLst>
                <a:ext uri="{FF2B5EF4-FFF2-40B4-BE49-F238E27FC236}">
                  <a16:creationId xmlns:a16="http://schemas.microsoft.com/office/drawing/2014/main" id="{0A68A342-B62C-6400-5409-F8285504E206}"/>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D324B966-EE0B-9B36-1A57-55C2C83C3A2F}"/>
                </a:ext>
              </a:extLst>
            </p:cNvPr>
            <p:cNvSpPr txBox="1"/>
            <p:nvPr/>
          </p:nvSpPr>
          <p:spPr>
            <a:xfrm>
              <a:off x="109878" y="4442728"/>
              <a:ext cx="1717788" cy="1169551"/>
            </a:xfrm>
            <a:prstGeom prst="rect">
              <a:avLst/>
            </a:prstGeom>
            <a:noFill/>
          </p:spPr>
          <p:txBody>
            <a:bodyPr wrap="square" rtlCol="0">
              <a:spAutoFit/>
            </a:bodyPr>
            <a:lstStyle/>
            <a:p>
              <a:endParaRPr lang="en-IL" sz="1400" dirty="0">
                <a:solidFill>
                  <a:schemeClr val="bg1"/>
                </a:solidFill>
              </a:endParaRPr>
            </a:p>
            <a:p>
              <a:endParaRPr lang="en-US" sz="1400" dirty="0">
                <a:solidFill>
                  <a:schemeClr val="bg1"/>
                </a:solidFill>
              </a:endParaRPr>
            </a:p>
            <a:p>
              <a:r>
                <a:rPr lang="en-US" sz="1400" dirty="0">
                  <a:solidFill>
                    <a:schemeClr val="bg1"/>
                  </a:solidFill>
                </a:rPr>
                <a:t>Try to keep a consistent pace during  the massage</a:t>
              </a:r>
            </a:p>
          </p:txBody>
        </p:sp>
        <p:sp>
          <p:nvSpPr>
            <p:cNvPr id="34" name="Rectangle 33">
              <a:extLst>
                <a:ext uri="{FF2B5EF4-FFF2-40B4-BE49-F238E27FC236}">
                  <a16:creationId xmlns:a16="http://schemas.microsoft.com/office/drawing/2014/main" id="{91D65B1A-8B13-021E-36A5-3F3475A554F0}"/>
                </a:ext>
              </a:extLst>
            </p:cNvPr>
            <p:cNvSpPr/>
            <p:nvPr/>
          </p:nvSpPr>
          <p:spPr>
            <a:xfrm>
              <a:off x="172697" y="632356"/>
              <a:ext cx="1494601" cy="738664"/>
            </a:xfrm>
            <a:prstGeom prst="rect">
              <a:avLst/>
            </a:prstGeom>
          </p:spPr>
          <p:txBody>
            <a:bodyPr wrap="square">
              <a:spAutoFit/>
            </a:bodyPr>
            <a:lstStyle/>
            <a:p>
              <a:r>
                <a:rPr lang="en-US" sz="1400" dirty="0">
                  <a:solidFill>
                    <a:schemeClr val="bg1"/>
                  </a:solidFill>
                </a:rPr>
                <a:t>A</a:t>
              </a:r>
              <a:r>
                <a:rPr lang="en-IL" sz="1400" dirty="0" err="1">
                  <a:solidFill>
                    <a:schemeClr val="bg1"/>
                  </a:solidFill>
                </a:rPr>
                <a:t>ll</a:t>
              </a:r>
              <a:r>
                <a:rPr lang="en-IL" sz="1400" dirty="0">
                  <a:solidFill>
                    <a:schemeClr val="bg1"/>
                  </a:solidFill>
                </a:rPr>
                <a:t> movements are by hands, no jet in this area.</a:t>
              </a:r>
              <a:endParaRPr lang="en-US" sz="1400" dirty="0">
                <a:solidFill>
                  <a:schemeClr val="bg1"/>
                </a:solidFill>
              </a:endParaRPr>
            </a:p>
          </p:txBody>
        </p:sp>
      </p:grpSp>
      <p:sp>
        <p:nvSpPr>
          <p:cNvPr id="38" name="Rectangle 37">
            <a:extLst>
              <a:ext uri="{FF2B5EF4-FFF2-40B4-BE49-F238E27FC236}">
                <a16:creationId xmlns:a16="http://schemas.microsoft.com/office/drawing/2014/main" id="{84ECF24B-2300-ADBE-F3B5-F5D9D2210ACC}"/>
              </a:ext>
            </a:extLst>
          </p:cNvPr>
          <p:cNvSpPr/>
          <p:nvPr/>
        </p:nvSpPr>
        <p:spPr>
          <a:xfrm>
            <a:off x="0" y="1783419"/>
            <a:ext cx="1905000" cy="2827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sz="1200" dirty="0"/>
          </a:p>
        </p:txBody>
      </p:sp>
      <p:grpSp>
        <p:nvGrpSpPr>
          <p:cNvPr id="28" name="Group 27">
            <a:extLst>
              <a:ext uri="{FF2B5EF4-FFF2-40B4-BE49-F238E27FC236}">
                <a16:creationId xmlns:a16="http://schemas.microsoft.com/office/drawing/2014/main" id="{1A874123-2D0F-1B4F-17D5-1B90459FE76E}"/>
              </a:ext>
            </a:extLst>
          </p:cNvPr>
          <p:cNvGrpSpPr/>
          <p:nvPr/>
        </p:nvGrpSpPr>
        <p:grpSpPr>
          <a:xfrm>
            <a:off x="0" y="2653263"/>
            <a:ext cx="1808296" cy="1188157"/>
            <a:chOff x="0" y="2653263"/>
            <a:chExt cx="1808296" cy="1188157"/>
          </a:xfrm>
        </p:grpSpPr>
        <p:pic>
          <p:nvPicPr>
            <p:cNvPr id="29" name="Graphic 28">
              <a:extLst>
                <a:ext uri="{FF2B5EF4-FFF2-40B4-BE49-F238E27FC236}">
                  <a16:creationId xmlns:a16="http://schemas.microsoft.com/office/drawing/2014/main" id="{5C9E3F16-C578-8CCE-62EF-9F639CC9312A}"/>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t="45700" r="72884" b="42448"/>
            <a:stretch/>
          </p:blipFill>
          <p:spPr>
            <a:xfrm>
              <a:off x="652230" y="2653263"/>
              <a:ext cx="1156066" cy="1188157"/>
            </a:xfrm>
            <a:prstGeom prst="rect">
              <a:avLst/>
            </a:prstGeom>
          </p:spPr>
        </p:pic>
        <p:pic>
          <p:nvPicPr>
            <p:cNvPr id="30" name="Graphic 29">
              <a:extLst>
                <a:ext uri="{FF2B5EF4-FFF2-40B4-BE49-F238E27FC236}">
                  <a16:creationId xmlns:a16="http://schemas.microsoft.com/office/drawing/2014/main" id="{92F34F29-2451-7044-16DF-AA8E3282418C}"/>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t="45700" r="72884" b="42448"/>
            <a:stretch/>
          </p:blipFill>
          <p:spPr>
            <a:xfrm flipH="1">
              <a:off x="0" y="2653263"/>
              <a:ext cx="1156066" cy="1188157"/>
            </a:xfrm>
            <a:prstGeom prst="rect">
              <a:avLst/>
            </a:prstGeom>
          </p:spPr>
        </p:pic>
      </p:grpSp>
      <p:cxnSp>
        <p:nvCxnSpPr>
          <p:cNvPr id="35" name="Straight Connector 34">
            <a:extLst>
              <a:ext uri="{FF2B5EF4-FFF2-40B4-BE49-F238E27FC236}">
                <a16:creationId xmlns:a16="http://schemas.microsoft.com/office/drawing/2014/main" id="{B2A5EB93-D380-40BB-5089-FEC4FEE47CBC}"/>
              </a:ext>
            </a:extLst>
          </p:cNvPr>
          <p:cNvCxnSpPr/>
          <p:nvPr/>
        </p:nvCxnSpPr>
        <p:spPr>
          <a:xfrm>
            <a:off x="1829312" y="1783419"/>
            <a:ext cx="0" cy="2827176"/>
          </a:xfrm>
          <a:prstGeom prst="line">
            <a:avLst/>
          </a:prstGeom>
          <a:ln>
            <a:solidFill>
              <a:srgbClr val="212C47"/>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83AD7283-6CFA-8521-7A08-971579964C6A}"/>
              </a:ext>
            </a:extLst>
          </p:cNvPr>
          <p:cNvSpPr txBox="1"/>
          <p:nvPr/>
        </p:nvSpPr>
        <p:spPr>
          <a:xfrm>
            <a:off x="2067795" y="2080456"/>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sp>
        <p:nvSpPr>
          <p:cNvPr id="40" name="Rectangle 39">
            <a:extLst>
              <a:ext uri="{FF2B5EF4-FFF2-40B4-BE49-F238E27FC236}">
                <a16:creationId xmlns:a16="http://schemas.microsoft.com/office/drawing/2014/main" id="{3F985818-5451-F8BA-4104-8F74638D54DE}"/>
              </a:ext>
            </a:extLst>
          </p:cNvPr>
          <p:cNvSpPr/>
          <p:nvPr/>
        </p:nvSpPr>
        <p:spPr>
          <a:xfrm>
            <a:off x="2067795" y="3412698"/>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2" name="TextBox 41">
            <a:extLst>
              <a:ext uri="{FF2B5EF4-FFF2-40B4-BE49-F238E27FC236}">
                <a16:creationId xmlns:a16="http://schemas.microsoft.com/office/drawing/2014/main" id="{107B94F0-6ED5-9B68-BD30-73DB965CFF3C}"/>
              </a:ext>
            </a:extLst>
          </p:cNvPr>
          <p:cNvSpPr txBox="1"/>
          <p:nvPr/>
        </p:nvSpPr>
        <p:spPr>
          <a:xfrm>
            <a:off x="2067794" y="2773522"/>
            <a:ext cx="3932717" cy="369332"/>
          </a:xfrm>
          <a:prstGeom prst="rect">
            <a:avLst/>
          </a:prstGeom>
          <a:noFill/>
        </p:spPr>
        <p:txBody>
          <a:bodyPr wrap="square" rtlCol="0">
            <a:spAutoFit/>
          </a:bodyPr>
          <a:lstStyle/>
          <a:p>
            <a:pPr>
              <a:lnSpc>
                <a:spcPct val="90000"/>
              </a:lnSpc>
              <a:spcBef>
                <a:spcPts val="1000"/>
              </a:spcBef>
            </a:pPr>
            <a:r>
              <a:rPr lang="en-US" sz="2000" dirty="0">
                <a:latin typeface="Calibri" panose="020F0502020204030204" pitchFamily="34" charset="0"/>
                <a:cs typeface="Calibri" panose="020F0502020204030204" pitchFamily="34" charset="0"/>
              </a:rPr>
              <a:t>Use butterfly paired hands</a:t>
            </a:r>
          </a:p>
        </p:txBody>
      </p:sp>
    </p:spTree>
    <p:extLst>
      <p:ext uri="{BB962C8B-B14F-4D97-AF65-F5344CB8AC3E}">
        <p14:creationId xmlns:p14="http://schemas.microsoft.com/office/powerpoint/2010/main" val="13909383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8879F19B-211C-AB0E-E444-50BA8648CE43}"/>
              </a:ext>
            </a:extLst>
          </p:cNvPr>
          <p:cNvPicPr>
            <a:picLocks noGrp="1" noRot="1" noChangeAspect="1" noMove="1" noResize="1" noEditPoints="1" noAdjustHandles="1" noChangeArrowheads="1" noChangeShapeType="1" noCrop="1"/>
          </p:cNvPicPr>
          <p:nvPr/>
        </p:nvPicPr>
        <p:blipFill rotWithShape="1">
          <a:blip r:embed="rId3">
            <a:extLst>
              <a:ext uri="{96DAC541-7B7A-43D3-8B79-37D633B846F1}">
                <asvg:svgBlip xmlns:asvg="http://schemas.microsoft.com/office/drawing/2016/SVG/main" r:embed="rId4"/>
              </a:ext>
            </a:extLst>
          </a:blip>
          <a:srcRect t="-623" b="36766"/>
          <a:stretch/>
        </p:blipFill>
        <p:spPr>
          <a:xfrm>
            <a:off x="4775062" y="774701"/>
            <a:ext cx="3859324" cy="6083300"/>
          </a:xfrm>
          <a:prstGeom prst="rect">
            <a:avLst/>
          </a:prstGeom>
        </p:spPr>
      </p:pic>
      <p:pic>
        <p:nvPicPr>
          <p:cNvPr id="20" name="Graphic 19">
            <a:extLst>
              <a:ext uri="{FF2B5EF4-FFF2-40B4-BE49-F238E27FC236}">
                <a16:creationId xmlns:a16="http://schemas.microsoft.com/office/drawing/2014/main" id="{0C23F832-3F71-AE7C-ADAA-DFEB208127A4}"/>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9102945" y="1188125"/>
            <a:ext cx="2133130" cy="526549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795" y="2080456"/>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6"/>
          <a:srcRect t="19122" b="21000"/>
          <a:stretch/>
        </p:blipFill>
        <p:spPr>
          <a:xfrm>
            <a:off x="11009109" y="41945"/>
            <a:ext cx="1010194" cy="604875"/>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3412698"/>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flipH="1">
            <a:off x="9664699" y="2080456"/>
            <a:ext cx="622301" cy="1348544"/>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OF THE </a:t>
            </a:r>
            <a:r>
              <a:rPr lang="en-IL" b="1" dirty="0">
                <a:solidFill>
                  <a:srgbClr val="D1A5A5"/>
                </a:solidFill>
              </a:rPr>
              <a:t>BACK</a:t>
            </a:r>
            <a:endParaRPr lang="en-GB" b="1" dirty="0">
              <a:solidFill>
                <a:srgbClr val="D1A5A5"/>
              </a:solidFill>
            </a:endParaRPr>
          </a:p>
        </p:txBody>
      </p:sp>
      <p:pic>
        <p:nvPicPr>
          <p:cNvPr id="5" name="Graphic 4">
            <a:extLst>
              <a:ext uri="{FF2B5EF4-FFF2-40B4-BE49-F238E27FC236}">
                <a16:creationId xmlns:a16="http://schemas.microsoft.com/office/drawing/2014/main" id="{5A014816-CFAB-4DFD-5BBD-3568AF58911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336721" y="1793684"/>
            <a:ext cx="434640" cy="644716"/>
          </a:xfrm>
          <a:prstGeom prst="rect">
            <a:avLst/>
          </a:prstGeom>
        </p:spPr>
      </p:pic>
      <p:sp>
        <p:nvSpPr>
          <p:cNvPr id="6" name="Oval 5">
            <a:extLst>
              <a:ext uri="{FF2B5EF4-FFF2-40B4-BE49-F238E27FC236}">
                <a16:creationId xmlns:a16="http://schemas.microsoft.com/office/drawing/2014/main" id="{52A75E91-A48C-DB46-1080-585550D045CC}"/>
              </a:ext>
            </a:extLst>
          </p:cNvPr>
          <p:cNvSpPr/>
          <p:nvPr/>
        </p:nvSpPr>
        <p:spPr>
          <a:xfrm>
            <a:off x="6271973" y="4245323"/>
            <a:ext cx="304800" cy="304800"/>
          </a:xfrm>
          <a:prstGeom prst="ellipse">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1</a:t>
            </a:r>
            <a:endParaRPr lang="en-IL" b="1" dirty="0"/>
          </a:p>
        </p:txBody>
      </p:sp>
      <p:sp>
        <p:nvSpPr>
          <p:cNvPr id="24" name="Oval 23">
            <a:extLst>
              <a:ext uri="{FF2B5EF4-FFF2-40B4-BE49-F238E27FC236}">
                <a16:creationId xmlns:a16="http://schemas.microsoft.com/office/drawing/2014/main" id="{793B51F7-5801-B1B0-44AF-E60F0099294C}"/>
              </a:ext>
            </a:extLst>
          </p:cNvPr>
          <p:cNvSpPr/>
          <p:nvPr/>
        </p:nvSpPr>
        <p:spPr>
          <a:xfrm>
            <a:off x="6271973" y="3859653"/>
            <a:ext cx="304800" cy="304800"/>
          </a:xfrm>
          <a:prstGeom prst="ellipse">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2</a:t>
            </a:r>
            <a:endParaRPr lang="en-IL" b="1" dirty="0"/>
          </a:p>
        </p:txBody>
      </p:sp>
      <p:sp>
        <p:nvSpPr>
          <p:cNvPr id="25" name="Oval 24">
            <a:extLst>
              <a:ext uri="{FF2B5EF4-FFF2-40B4-BE49-F238E27FC236}">
                <a16:creationId xmlns:a16="http://schemas.microsoft.com/office/drawing/2014/main" id="{2D20DBD9-B65C-0147-9CDD-2E9CF3DCA042}"/>
              </a:ext>
            </a:extLst>
          </p:cNvPr>
          <p:cNvSpPr/>
          <p:nvPr/>
        </p:nvSpPr>
        <p:spPr>
          <a:xfrm>
            <a:off x="6271973" y="3502918"/>
            <a:ext cx="304800" cy="304800"/>
          </a:xfrm>
          <a:prstGeom prst="ellipse">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t>3</a:t>
            </a:r>
            <a:endParaRPr lang="en-IL" b="1" dirty="0"/>
          </a:p>
        </p:txBody>
      </p:sp>
      <p:grpSp>
        <p:nvGrpSpPr>
          <p:cNvPr id="26" name="Group 25">
            <a:extLst>
              <a:ext uri="{FF2B5EF4-FFF2-40B4-BE49-F238E27FC236}">
                <a16:creationId xmlns:a16="http://schemas.microsoft.com/office/drawing/2014/main" id="{02453D4E-0189-B31B-302B-36E8EA53FFBE}"/>
              </a:ext>
            </a:extLst>
          </p:cNvPr>
          <p:cNvGrpSpPr/>
          <p:nvPr/>
        </p:nvGrpSpPr>
        <p:grpSpPr>
          <a:xfrm>
            <a:off x="459" y="-92903"/>
            <a:ext cx="1837017" cy="6950903"/>
            <a:chOff x="459" y="-92903"/>
            <a:chExt cx="1837017" cy="6950903"/>
          </a:xfrm>
        </p:grpSpPr>
        <p:sp>
          <p:nvSpPr>
            <p:cNvPr id="27" name="Rectangle 26">
              <a:extLst>
                <a:ext uri="{FF2B5EF4-FFF2-40B4-BE49-F238E27FC236}">
                  <a16:creationId xmlns:a16="http://schemas.microsoft.com/office/drawing/2014/main" id="{0A68A342-B62C-6400-5409-F8285504E206}"/>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D324B966-EE0B-9B36-1A57-55C2C83C3A2F}"/>
                </a:ext>
              </a:extLst>
            </p:cNvPr>
            <p:cNvSpPr txBox="1"/>
            <p:nvPr/>
          </p:nvSpPr>
          <p:spPr>
            <a:xfrm>
              <a:off x="109878" y="4442728"/>
              <a:ext cx="1717788" cy="1169551"/>
            </a:xfrm>
            <a:prstGeom prst="rect">
              <a:avLst/>
            </a:prstGeom>
            <a:noFill/>
          </p:spPr>
          <p:txBody>
            <a:bodyPr wrap="square" rtlCol="0">
              <a:spAutoFit/>
            </a:bodyPr>
            <a:lstStyle/>
            <a:p>
              <a:endParaRPr lang="en-IL" sz="1400" dirty="0">
                <a:solidFill>
                  <a:schemeClr val="bg1"/>
                </a:solidFill>
              </a:endParaRPr>
            </a:p>
            <a:p>
              <a:endParaRPr lang="en-US" sz="1400" dirty="0">
                <a:solidFill>
                  <a:schemeClr val="bg1"/>
                </a:solidFill>
              </a:endParaRPr>
            </a:p>
            <a:p>
              <a:r>
                <a:rPr lang="en-US" sz="1400" dirty="0">
                  <a:solidFill>
                    <a:schemeClr val="bg1"/>
                  </a:solidFill>
                </a:rPr>
                <a:t>Try to keep a consistent pace during  the massage</a:t>
              </a:r>
            </a:p>
          </p:txBody>
        </p:sp>
        <p:sp>
          <p:nvSpPr>
            <p:cNvPr id="34" name="Rectangle 33">
              <a:extLst>
                <a:ext uri="{FF2B5EF4-FFF2-40B4-BE49-F238E27FC236}">
                  <a16:creationId xmlns:a16="http://schemas.microsoft.com/office/drawing/2014/main" id="{91D65B1A-8B13-021E-36A5-3F3475A554F0}"/>
                </a:ext>
              </a:extLst>
            </p:cNvPr>
            <p:cNvSpPr/>
            <p:nvPr/>
          </p:nvSpPr>
          <p:spPr>
            <a:xfrm>
              <a:off x="172697" y="632356"/>
              <a:ext cx="1494601" cy="738664"/>
            </a:xfrm>
            <a:prstGeom prst="rect">
              <a:avLst/>
            </a:prstGeom>
          </p:spPr>
          <p:txBody>
            <a:bodyPr wrap="square">
              <a:spAutoFit/>
            </a:bodyPr>
            <a:lstStyle/>
            <a:p>
              <a:r>
                <a:rPr lang="en-US" sz="1400" dirty="0">
                  <a:solidFill>
                    <a:schemeClr val="bg1"/>
                  </a:solidFill>
                </a:rPr>
                <a:t>A</a:t>
              </a:r>
              <a:r>
                <a:rPr lang="en-IL" sz="1400" dirty="0" err="1">
                  <a:solidFill>
                    <a:schemeClr val="bg1"/>
                  </a:solidFill>
                </a:rPr>
                <a:t>ll</a:t>
              </a:r>
              <a:r>
                <a:rPr lang="en-IL" sz="1400" dirty="0">
                  <a:solidFill>
                    <a:schemeClr val="bg1"/>
                  </a:solidFill>
                </a:rPr>
                <a:t> movements are by hands, no jet in this area.</a:t>
              </a:r>
              <a:endParaRPr lang="en-US" sz="1400" dirty="0">
                <a:solidFill>
                  <a:schemeClr val="bg1"/>
                </a:solidFill>
              </a:endParaRPr>
            </a:p>
          </p:txBody>
        </p:sp>
      </p:grpSp>
      <p:sp>
        <p:nvSpPr>
          <p:cNvPr id="38" name="Rectangle 37">
            <a:extLst>
              <a:ext uri="{FF2B5EF4-FFF2-40B4-BE49-F238E27FC236}">
                <a16:creationId xmlns:a16="http://schemas.microsoft.com/office/drawing/2014/main" id="{84ECF24B-2300-ADBE-F3B5-F5D9D2210ACC}"/>
              </a:ext>
            </a:extLst>
          </p:cNvPr>
          <p:cNvSpPr/>
          <p:nvPr/>
        </p:nvSpPr>
        <p:spPr>
          <a:xfrm>
            <a:off x="0" y="1783419"/>
            <a:ext cx="1905000" cy="28271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sz="1200" dirty="0"/>
          </a:p>
        </p:txBody>
      </p:sp>
      <p:pic>
        <p:nvPicPr>
          <p:cNvPr id="4" name="Graphic 3">
            <a:extLst>
              <a:ext uri="{FF2B5EF4-FFF2-40B4-BE49-F238E27FC236}">
                <a16:creationId xmlns:a16="http://schemas.microsoft.com/office/drawing/2014/main" id="{74555605-4382-DE2D-B572-7CABA221572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76149" y="3305018"/>
            <a:ext cx="724294" cy="1242823"/>
          </a:xfrm>
          <a:prstGeom prst="rect">
            <a:avLst/>
          </a:prstGeom>
        </p:spPr>
      </p:pic>
      <p:grpSp>
        <p:nvGrpSpPr>
          <p:cNvPr id="28" name="Group 27">
            <a:extLst>
              <a:ext uri="{FF2B5EF4-FFF2-40B4-BE49-F238E27FC236}">
                <a16:creationId xmlns:a16="http://schemas.microsoft.com/office/drawing/2014/main" id="{61863BC4-5ADA-6627-69AD-69D306076A2F}"/>
              </a:ext>
            </a:extLst>
          </p:cNvPr>
          <p:cNvGrpSpPr/>
          <p:nvPr/>
        </p:nvGrpSpPr>
        <p:grpSpPr>
          <a:xfrm>
            <a:off x="0" y="2653263"/>
            <a:ext cx="1808296" cy="1188157"/>
            <a:chOff x="0" y="2653263"/>
            <a:chExt cx="1808296" cy="1188157"/>
          </a:xfrm>
        </p:grpSpPr>
        <p:pic>
          <p:nvPicPr>
            <p:cNvPr id="29" name="Graphic 28">
              <a:extLst>
                <a:ext uri="{FF2B5EF4-FFF2-40B4-BE49-F238E27FC236}">
                  <a16:creationId xmlns:a16="http://schemas.microsoft.com/office/drawing/2014/main" id="{CDEA64A6-33C4-D683-FF4E-8D744157A626}"/>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t="45700" r="72884" b="42448"/>
            <a:stretch/>
          </p:blipFill>
          <p:spPr>
            <a:xfrm>
              <a:off x="652230" y="2653263"/>
              <a:ext cx="1156066" cy="1188157"/>
            </a:xfrm>
            <a:prstGeom prst="rect">
              <a:avLst/>
            </a:prstGeom>
          </p:spPr>
        </p:pic>
        <p:pic>
          <p:nvPicPr>
            <p:cNvPr id="30" name="Graphic 29">
              <a:extLst>
                <a:ext uri="{FF2B5EF4-FFF2-40B4-BE49-F238E27FC236}">
                  <a16:creationId xmlns:a16="http://schemas.microsoft.com/office/drawing/2014/main" id="{FB440D03-842C-8CD8-A936-2546CFADB776}"/>
                </a:ext>
              </a:extLst>
            </p:cNvPr>
            <p:cNvPicPr>
              <a:picLocks noChangeAspect="1"/>
            </p:cNvPicPr>
            <p:nvPr/>
          </p:nvPicPr>
          <p:blipFill rotWithShape="1">
            <a:blip r:embed="rId11">
              <a:extLst>
                <a:ext uri="{96DAC541-7B7A-43D3-8B79-37D633B846F1}">
                  <asvg:svgBlip xmlns:asvg="http://schemas.microsoft.com/office/drawing/2016/SVG/main" r:embed="rId12"/>
                </a:ext>
              </a:extLst>
            </a:blip>
            <a:srcRect t="45700" r="72884" b="42448"/>
            <a:stretch/>
          </p:blipFill>
          <p:spPr>
            <a:xfrm flipH="1">
              <a:off x="0" y="2653263"/>
              <a:ext cx="1156066" cy="1188157"/>
            </a:xfrm>
            <a:prstGeom prst="rect">
              <a:avLst/>
            </a:prstGeom>
          </p:spPr>
        </p:pic>
      </p:grpSp>
      <p:cxnSp>
        <p:nvCxnSpPr>
          <p:cNvPr id="35" name="Straight Connector 34">
            <a:extLst>
              <a:ext uri="{FF2B5EF4-FFF2-40B4-BE49-F238E27FC236}">
                <a16:creationId xmlns:a16="http://schemas.microsoft.com/office/drawing/2014/main" id="{3C8C15BA-F188-83D9-C8DD-9101C2935294}"/>
              </a:ext>
            </a:extLst>
          </p:cNvPr>
          <p:cNvCxnSpPr/>
          <p:nvPr/>
        </p:nvCxnSpPr>
        <p:spPr>
          <a:xfrm>
            <a:off x="1829312" y="1783419"/>
            <a:ext cx="0" cy="2827176"/>
          </a:xfrm>
          <a:prstGeom prst="line">
            <a:avLst/>
          </a:prstGeom>
          <a:ln>
            <a:solidFill>
              <a:srgbClr val="212C47"/>
            </a:solidFill>
          </a:ln>
        </p:spPr>
        <p:style>
          <a:lnRef idx="1">
            <a:schemeClr val="accent1"/>
          </a:lnRef>
          <a:fillRef idx="0">
            <a:schemeClr val="accent1"/>
          </a:fillRef>
          <a:effectRef idx="0">
            <a:schemeClr val="accent1"/>
          </a:effectRef>
          <a:fontRef idx="minor">
            <a:schemeClr val="tx1"/>
          </a:fontRef>
        </p:style>
      </p:cxnSp>
      <p:sp>
        <p:nvSpPr>
          <p:cNvPr id="36" name="Text Placeholder 8">
            <a:extLst>
              <a:ext uri="{FF2B5EF4-FFF2-40B4-BE49-F238E27FC236}">
                <a16:creationId xmlns:a16="http://schemas.microsoft.com/office/drawing/2014/main" id="{DC2D981A-E9A9-53F3-3313-FD0ADA92FAE8}"/>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Right Intercostal Spaces</a:t>
            </a:r>
            <a:endParaRPr lang="en-GB" b="1" dirty="0">
              <a:solidFill>
                <a:srgbClr val="D1A5A5"/>
              </a:solidFill>
            </a:endParaRPr>
          </a:p>
        </p:txBody>
      </p:sp>
      <p:sp>
        <p:nvSpPr>
          <p:cNvPr id="40" name="TextBox 39">
            <a:extLst>
              <a:ext uri="{FF2B5EF4-FFF2-40B4-BE49-F238E27FC236}">
                <a16:creationId xmlns:a16="http://schemas.microsoft.com/office/drawing/2014/main" id="{321E75DC-2137-464A-5396-C515255B090E}"/>
              </a:ext>
            </a:extLst>
          </p:cNvPr>
          <p:cNvSpPr txBox="1"/>
          <p:nvPr/>
        </p:nvSpPr>
        <p:spPr>
          <a:xfrm>
            <a:off x="2067794" y="2773522"/>
            <a:ext cx="3932717" cy="369332"/>
          </a:xfrm>
          <a:prstGeom prst="rect">
            <a:avLst/>
          </a:prstGeom>
          <a:noFill/>
        </p:spPr>
        <p:txBody>
          <a:bodyPr wrap="square" rtlCol="0">
            <a:spAutoFit/>
          </a:bodyPr>
          <a:lstStyle/>
          <a:p>
            <a:pPr>
              <a:lnSpc>
                <a:spcPct val="90000"/>
              </a:lnSpc>
              <a:spcBef>
                <a:spcPts val="1000"/>
              </a:spcBef>
            </a:pPr>
            <a:r>
              <a:rPr lang="en-US" sz="2000" dirty="0">
                <a:latin typeface="Calibri" panose="020F0502020204030204" pitchFamily="34" charset="0"/>
                <a:cs typeface="Calibri" panose="020F0502020204030204" pitchFamily="34" charset="0"/>
              </a:rPr>
              <a:t>Use butterfly paired hands</a:t>
            </a:r>
          </a:p>
        </p:txBody>
      </p:sp>
    </p:spTree>
    <p:extLst>
      <p:ext uri="{BB962C8B-B14F-4D97-AF65-F5344CB8AC3E}">
        <p14:creationId xmlns:p14="http://schemas.microsoft.com/office/powerpoint/2010/main" val="224274618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04F021FA-D718-4F84-A969-C535FF1C8B49}"/>
              </a:ext>
            </a:extLst>
          </p:cNvPr>
          <p:cNvSpPr/>
          <p:nvPr/>
        </p:nvSpPr>
        <p:spPr>
          <a:xfrm>
            <a:off x="7984671" y="783771"/>
            <a:ext cx="4207328" cy="60742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48E61D91-CEAA-41CC-A755-6DDCF2ECCF0B}"/>
              </a:ext>
            </a:extLst>
          </p:cNvPr>
          <p:cNvPicPr>
            <a:picLocks noGrp="1" noRot="1" noChangeAspect="1" noMove="1" noResize="1" noEditPoints="1" noAdjustHandles="1" noChangeArrowheads="1" noChangeShapeType="1" noCrop="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t="-1165" b="17580"/>
          <a:stretch/>
        </p:blipFill>
        <p:spPr>
          <a:xfrm>
            <a:off x="4289731" y="757413"/>
            <a:ext cx="6699006" cy="6858000"/>
          </a:xfrm>
          <a:prstGeom prst="rect">
            <a:avLst/>
          </a:prstGeom>
          <a:scene3d>
            <a:camera prst="orthographicFront">
              <a:rot lat="0" lon="20399994" rev="0"/>
            </a:camera>
            <a:lightRig rig="threePt" dir="t"/>
          </a:scene3d>
        </p:spPr>
      </p:pic>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sp>
        <p:nvSpPr>
          <p:cNvPr id="45" name="Title 1">
            <a:extLst>
              <a:ext uri="{FF2B5EF4-FFF2-40B4-BE49-F238E27FC236}">
                <a16:creationId xmlns:a16="http://schemas.microsoft.com/office/drawing/2014/main" id="{42FA123A-AB8A-42F4-95EE-7432AABACE32}"/>
              </a:ext>
            </a:extLst>
          </p:cNvPr>
          <p:cNvSpPr txBox="1">
            <a:spLocks/>
          </p:cNvSpPr>
          <p:nvPr/>
        </p:nvSpPr>
        <p:spPr>
          <a:xfrm>
            <a:off x="447548" y="1019826"/>
            <a:ext cx="6571698" cy="5477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00100">
              <a:spcAft>
                <a:spcPct val="35000"/>
              </a:spcAft>
            </a:pPr>
            <a:r>
              <a:rPr lang="en-GB" sz="3600" b="1" dirty="0">
                <a:latin typeface="+mn-lt"/>
              </a:rPr>
              <a:t>Treatment of the </a:t>
            </a:r>
            <a:r>
              <a:rPr lang="en-IL" sz="3600" b="1" dirty="0">
                <a:latin typeface="+mn-lt"/>
              </a:rPr>
              <a:t>back of the legs</a:t>
            </a:r>
            <a:endParaRPr lang="en-GB" sz="3600" b="1" dirty="0">
              <a:latin typeface="+mn-lt"/>
            </a:endParaRPr>
          </a:p>
          <a:p>
            <a:pPr marL="0" lvl="0" indent="0" algn="l" defTabSz="800100">
              <a:lnSpc>
                <a:spcPct val="90000"/>
              </a:lnSpc>
              <a:spcBef>
                <a:spcPct val="0"/>
              </a:spcBef>
              <a:spcAft>
                <a:spcPct val="35000"/>
              </a:spcAft>
              <a:buNone/>
            </a:pPr>
            <a:endParaRPr lang="en-US" sz="3500" b="1" kern="1200" dirty="0">
              <a:latin typeface="+mj-lt"/>
            </a:endParaRPr>
          </a:p>
        </p:txBody>
      </p:sp>
      <p:sp>
        <p:nvSpPr>
          <p:cNvPr id="46" name="TextBox 45">
            <a:extLst>
              <a:ext uri="{FF2B5EF4-FFF2-40B4-BE49-F238E27FC236}">
                <a16:creationId xmlns:a16="http://schemas.microsoft.com/office/drawing/2014/main" id="{281B6C7A-F2BB-4512-AE4C-2F51D43BB9B3}"/>
              </a:ext>
            </a:extLst>
          </p:cNvPr>
          <p:cNvSpPr txBox="1"/>
          <p:nvPr/>
        </p:nvSpPr>
        <p:spPr>
          <a:xfrm>
            <a:off x="558977" y="1641019"/>
            <a:ext cx="6222432"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666750">
              <a:lnSpc>
                <a:spcPct val="90000"/>
              </a:lnSpc>
              <a:spcBef>
                <a:spcPct val="0"/>
              </a:spcBef>
              <a:spcAft>
                <a:spcPct val="35000"/>
              </a:spcAft>
              <a:defRPr/>
            </a:pPr>
            <a:r>
              <a:rPr lang="en-IL" sz="2400" b="1" dirty="0">
                <a:solidFill>
                  <a:srgbClr val="202C47"/>
                </a:solidFill>
                <a:latin typeface="Calibri" panose="020F0502020204030204"/>
              </a:rPr>
              <a:t>Start from the right side - Patient is prone</a:t>
            </a:r>
            <a:endParaRPr lang="en-GB" sz="2400" b="1" dirty="0">
              <a:solidFill>
                <a:srgbClr val="202C47"/>
              </a:solidFill>
              <a:latin typeface="Calibri" panose="020F0502020204030204"/>
            </a:endParaRPr>
          </a:p>
          <a:p>
            <a:pPr defTabSz="666750">
              <a:lnSpc>
                <a:spcPct val="90000"/>
              </a:lnSpc>
              <a:spcBef>
                <a:spcPct val="0"/>
              </a:spcBef>
              <a:spcAft>
                <a:spcPct val="35000"/>
              </a:spcAft>
              <a:defRPr/>
            </a:pPr>
            <a:r>
              <a:rPr lang="en-GB" dirty="0">
                <a:solidFill>
                  <a:schemeClr val="tx1"/>
                </a:solidFill>
                <a:cs typeface="Arial" panose="020B0604020202020204" pitchFamily="34" charset="0"/>
              </a:rPr>
              <a:t>Perform each movement 3 times</a:t>
            </a:r>
          </a:p>
        </p:txBody>
      </p:sp>
      <p:pic>
        <p:nvPicPr>
          <p:cNvPr id="22" name="Graphic 21">
            <a:extLst>
              <a:ext uri="{FF2B5EF4-FFF2-40B4-BE49-F238E27FC236}">
                <a16:creationId xmlns:a16="http://schemas.microsoft.com/office/drawing/2014/main" id="{1EF29DC1-BBA2-D1BC-8F51-6E38D6088B9B}"/>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9039279" y="1284589"/>
            <a:ext cx="2133130" cy="5265499"/>
          </a:xfrm>
          <a:prstGeom prst="rect">
            <a:avLst/>
          </a:prstGeom>
        </p:spPr>
      </p:pic>
      <p:sp>
        <p:nvSpPr>
          <p:cNvPr id="38" name="Rectangle: Rounded Corners 37">
            <a:extLst>
              <a:ext uri="{FF2B5EF4-FFF2-40B4-BE49-F238E27FC236}">
                <a16:creationId xmlns:a16="http://schemas.microsoft.com/office/drawing/2014/main" id="{5F64B37F-F24D-4489-A316-91CFE34EDC08}"/>
              </a:ext>
            </a:extLst>
          </p:cNvPr>
          <p:cNvSpPr/>
          <p:nvPr/>
        </p:nvSpPr>
        <p:spPr>
          <a:xfrm>
            <a:off x="10042066" y="3625512"/>
            <a:ext cx="597359" cy="2950934"/>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97AEF792-4269-7079-20A5-DA73634DCACC}"/>
              </a:ext>
            </a:extLst>
          </p:cNvPr>
          <p:cNvSpPr txBox="1">
            <a:spLocks/>
          </p:cNvSpPr>
          <p:nvPr/>
        </p:nvSpPr>
        <p:spPr>
          <a:xfrm>
            <a:off x="898228" y="2602257"/>
            <a:ext cx="4791549" cy="4131414"/>
          </a:xfrm>
          <a:prstGeom prst="rect">
            <a:avLst/>
          </a:prstGeom>
          <a:no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IL" sz="1800" dirty="0">
                <a:cs typeface="Arial" panose="020B0604020202020204" pitchFamily="34" charset="0"/>
              </a:rPr>
              <a:t>Upper part of the leg</a:t>
            </a:r>
            <a:endParaRPr lang="en-GB" sz="1800" dirty="0">
              <a:cs typeface="Arial" panose="020B0604020202020204" pitchFamily="34" charset="0"/>
            </a:endParaRPr>
          </a:p>
          <a:p>
            <a:pPr marL="0" indent="0">
              <a:lnSpc>
                <a:spcPct val="150000"/>
              </a:lnSpc>
              <a:buNone/>
            </a:pPr>
            <a:r>
              <a:rPr lang="en-IL" sz="1800" dirty="0">
                <a:cs typeface="Arial" panose="020B0604020202020204" pitchFamily="34" charset="0"/>
              </a:rPr>
              <a:t>Popliteal fossa</a:t>
            </a:r>
            <a:endParaRPr lang="en-GB" sz="1800" dirty="0">
              <a:cs typeface="Arial" panose="020B0604020202020204" pitchFamily="34" charset="0"/>
            </a:endParaRPr>
          </a:p>
          <a:p>
            <a:pPr marL="0" indent="0">
              <a:lnSpc>
                <a:spcPct val="150000"/>
              </a:lnSpc>
              <a:buNone/>
            </a:pPr>
            <a:r>
              <a:rPr lang="en-IL" sz="1800" dirty="0">
                <a:cs typeface="Arial" panose="020B0604020202020204" pitchFamily="34" charset="0"/>
              </a:rPr>
              <a:t>L</a:t>
            </a:r>
            <a:r>
              <a:rPr lang="en-US" sz="1800" dirty="0" err="1">
                <a:cs typeface="Arial" panose="020B0604020202020204" pitchFamily="34" charset="0"/>
              </a:rPr>
              <a:t>ower</a:t>
            </a:r>
            <a:r>
              <a:rPr lang="en-IL" sz="1800" dirty="0">
                <a:cs typeface="Arial" panose="020B0604020202020204" pitchFamily="34" charset="0"/>
              </a:rPr>
              <a:t> part of the leg</a:t>
            </a:r>
            <a:endParaRPr lang="en-GB" sz="1800" dirty="0">
              <a:cs typeface="Arial" panose="020B0604020202020204" pitchFamily="34" charset="0"/>
            </a:endParaRPr>
          </a:p>
          <a:p>
            <a:pPr marL="0" indent="0">
              <a:lnSpc>
                <a:spcPct val="150000"/>
              </a:lnSpc>
              <a:buNone/>
            </a:pPr>
            <a:r>
              <a:rPr lang="en-IL" sz="1800" dirty="0">
                <a:cs typeface="Arial" panose="020B0604020202020204" pitchFamily="34" charset="0"/>
              </a:rPr>
              <a:t>Foot</a:t>
            </a:r>
            <a:endParaRPr lang="en-GB" sz="1800" dirty="0">
              <a:cs typeface="Arial" panose="020B0604020202020204" pitchFamily="34" charset="0"/>
            </a:endParaRPr>
          </a:p>
          <a:p>
            <a:pPr marL="0" indent="0">
              <a:lnSpc>
                <a:spcPct val="150000"/>
              </a:lnSpc>
              <a:buNone/>
            </a:pPr>
            <a:r>
              <a:rPr lang="en-GB" sz="1800" dirty="0">
                <a:cs typeface="Arial" panose="020B0604020202020204" pitchFamily="34" charset="0"/>
              </a:rPr>
              <a:t>Full Leg</a:t>
            </a:r>
          </a:p>
        </p:txBody>
      </p:sp>
      <p:sp>
        <p:nvSpPr>
          <p:cNvPr id="16" name="Oval 15">
            <a:extLst>
              <a:ext uri="{FF2B5EF4-FFF2-40B4-BE49-F238E27FC236}">
                <a16:creationId xmlns:a16="http://schemas.microsoft.com/office/drawing/2014/main" id="{4C1806B6-B285-7048-E701-89D345012DE0}"/>
              </a:ext>
            </a:extLst>
          </p:cNvPr>
          <p:cNvSpPr/>
          <p:nvPr/>
        </p:nvSpPr>
        <p:spPr>
          <a:xfrm>
            <a:off x="541503" y="3267717"/>
            <a:ext cx="275084" cy="275084"/>
          </a:xfrm>
          <a:prstGeom prst="ellipse">
            <a:avLst/>
          </a:prstGeom>
          <a:solidFill>
            <a:schemeClr val="tx2"/>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32F08AD-0F43-9706-CCD5-A6CD1E53CD8C}"/>
              </a:ext>
            </a:extLst>
          </p:cNvPr>
          <p:cNvSpPr/>
          <p:nvPr/>
        </p:nvSpPr>
        <p:spPr>
          <a:xfrm>
            <a:off x="541503" y="4350637"/>
            <a:ext cx="275084" cy="275084"/>
          </a:xfrm>
          <a:prstGeom prst="ellipse">
            <a:avLst/>
          </a:prstGeom>
          <a:solidFill>
            <a:schemeClr val="accent5"/>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8" name="Oval 17">
            <a:extLst>
              <a:ext uri="{FF2B5EF4-FFF2-40B4-BE49-F238E27FC236}">
                <a16:creationId xmlns:a16="http://schemas.microsoft.com/office/drawing/2014/main" id="{3E9357D2-E288-C225-DA33-20D53302622D}"/>
              </a:ext>
            </a:extLst>
          </p:cNvPr>
          <p:cNvSpPr/>
          <p:nvPr/>
        </p:nvSpPr>
        <p:spPr>
          <a:xfrm>
            <a:off x="541503" y="4892097"/>
            <a:ext cx="275084" cy="275084"/>
          </a:xfrm>
          <a:prstGeom prst="ellipse">
            <a:avLst/>
          </a:prstGeom>
          <a:solidFill>
            <a:schemeClr val="tx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7C64D4E4-3996-3652-4B62-A54BD5F3CD77}"/>
              </a:ext>
            </a:extLst>
          </p:cNvPr>
          <p:cNvSpPr/>
          <p:nvPr/>
        </p:nvSpPr>
        <p:spPr>
          <a:xfrm>
            <a:off x="541503" y="5433557"/>
            <a:ext cx="275084" cy="275084"/>
          </a:xfrm>
          <a:prstGeom prst="ellipse">
            <a:avLst/>
          </a:prstGeom>
          <a:solidFill>
            <a:schemeClr val="accent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21" name="Oval 20">
            <a:extLst>
              <a:ext uri="{FF2B5EF4-FFF2-40B4-BE49-F238E27FC236}">
                <a16:creationId xmlns:a16="http://schemas.microsoft.com/office/drawing/2014/main" id="{FFE43C30-EBB5-F949-0E57-8A7180C48F6D}"/>
              </a:ext>
            </a:extLst>
          </p:cNvPr>
          <p:cNvSpPr/>
          <p:nvPr/>
        </p:nvSpPr>
        <p:spPr>
          <a:xfrm>
            <a:off x="541503" y="2726257"/>
            <a:ext cx="275084" cy="275084"/>
          </a:xfrm>
          <a:prstGeom prst="ellipse">
            <a:avLst/>
          </a:prstGeom>
          <a:solidFill>
            <a:schemeClr val="bg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473E41BB-E48D-CFF1-6F5D-BBF18B5CCEB3}"/>
              </a:ext>
            </a:extLst>
          </p:cNvPr>
          <p:cNvSpPr/>
          <p:nvPr/>
        </p:nvSpPr>
        <p:spPr>
          <a:xfrm>
            <a:off x="541503" y="3809177"/>
            <a:ext cx="275084" cy="275084"/>
          </a:xfrm>
          <a:prstGeom prst="ellipse">
            <a:avLst/>
          </a:prstGeom>
          <a:solidFill>
            <a:schemeClr val="accent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20" name="Text Placeholder 8">
            <a:extLst>
              <a:ext uri="{FF2B5EF4-FFF2-40B4-BE49-F238E27FC236}">
                <a16:creationId xmlns:a16="http://schemas.microsoft.com/office/drawing/2014/main" id="{FA2D6D14-FC27-14B7-3470-7B1B4D770EE2}"/>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a:t>
            </a:r>
            <a:r>
              <a:rPr lang="en-IL" b="1" dirty="0">
                <a:solidFill>
                  <a:srgbClr val="D1A5A5"/>
                </a:solidFill>
              </a:rPr>
              <a:t>OF THE LEGS</a:t>
            </a:r>
            <a:endParaRPr lang="en-GB" b="1" dirty="0">
              <a:solidFill>
                <a:srgbClr val="D1A5A5"/>
              </a:solidFill>
            </a:endParaRPr>
          </a:p>
        </p:txBody>
      </p:sp>
    </p:spTree>
    <p:extLst>
      <p:ext uri="{BB962C8B-B14F-4D97-AF65-F5344CB8AC3E}">
        <p14:creationId xmlns:p14="http://schemas.microsoft.com/office/powerpoint/2010/main" val="183896705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8879F19B-211C-AB0E-E444-50BA8648CE43}"/>
              </a:ext>
            </a:extLst>
          </p:cNvPr>
          <p:cNvPicPr>
            <a:picLocks noGrp="1" noRot="1" noChangeAspect="1" noMove="1" noResize="1" noEditPoints="1" noAdjustHandles="1" noChangeArrowheads="1" noChangeShapeType="1" noCrop="1"/>
          </p:cNvPicPr>
          <p:nvPr/>
        </p:nvPicPr>
        <p:blipFill rotWithShape="1">
          <a:blip r:embed="rId3">
            <a:extLst>
              <a:ext uri="{96DAC541-7B7A-43D3-8B79-37D633B846F1}">
                <asvg:svgBlip xmlns:asvg="http://schemas.microsoft.com/office/drawing/2016/SVG/main" r:embed="rId4"/>
              </a:ext>
            </a:extLst>
          </a:blip>
          <a:srcRect t="37015" b="-1305"/>
          <a:stretch/>
        </p:blipFill>
        <p:spPr>
          <a:xfrm>
            <a:off x="4775062" y="752475"/>
            <a:ext cx="3859324" cy="6124576"/>
          </a:xfrm>
          <a:prstGeom prst="rect">
            <a:avLst/>
          </a:prstGeom>
        </p:spPr>
      </p:pic>
      <p:pic>
        <p:nvPicPr>
          <p:cNvPr id="20" name="Graphic 19">
            <a:extLst>
              <a:ext uri="{FF2B5EF4-FFF2-40B4-BE49-F238E27FC236}">
                <a16:creationId xmlns:a16="http://schemas.microsoft.com/office/drawing/2014/main" id="{0C23F832-3F71-AE7C-ADAA-DFEB208127A4}"/>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9102945" y="1188125"/>
            <a:ext cx="2133130" cy="526549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795" y="2080456"/>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6"/>
          <a:srcRect t="19122" b="21000"/>
          <a:stretch/>
        </p:blipFill>
        <p:spPr>
          <a:xfrm>
            <a:off x="11009109" y="41945"/>
            <a:ext cx="1010194" cy="604875"/>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2662689"/>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flipH="1">
            <a:off x="10124205" y="3429000"/>
            <a:ext cx="556494" cy="1150255"/>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Upper Leg</a:t>
            </a: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a:t>
            </a:r>
            <a:r>
              <a:rPr lang="en-IL" b="1" dirty="0">
                <a:solidFill>
                  <a:srgbClr val="D1A5A5"/>
                </a:solidFill>
              </a:rPr>
              <a:t>OF THE LEGS</a:t>
            </a:r>
            <a:endParaRPr lang="en-GB" b="1" dirty="0">
              <a:solidFill>
                <a:srgbClr val="D1A5A5"/>
              </a:solidFill>
            </a:endParaRPr>
          </a:p>
        </p:txBody>
      </p:sp>
      <p:grpSp>
        <p:nvGrpSpPr>
          <p:cNvPr id="24" name="Group 23">
            <a:extLst>
              <a:ext uri="{FF2B5EF4-FFF2-40B4-BE49-F238E27FC236}">
                <a16:creationId xmlns:a16="http://schemas.microsoft.com/office/drawing/2014/main" id="{FC5A42DF-01C9-3BAD-6752-87149AD9C014}"/>
              </a:ext>
            </a:extLst>
          </p:cNvPr>
          <p:cNvGrpSpPr/>
          <p:nvPr/>
        </p:nvGrpSpPr>
        <p:grpSpPr>
          <a:xfrm>
            <a:off x="0" y="-92903"/>
            <a:ext cx="1837476" cy="6950903"/>
            <a:chOff x="0" y="-92903"/>
            <a:chExt cx="1837476" cy="6950903"/>
          </a:xfrm>
        </p:grpSpPr>
        <p:sp>
          <p:nvSpPr>
            <p:cNvPr id="25" name="Rectangle 24">
              <a:extLst>
                <a:ext uri="{FF2B5EF4-FFF2-40B4-BE49-F238E27FC236}">
                  <a16:creationId xmlns:a16="http://schemas.microsoft.com/office/drawing/2014/main" id="{5D752EB8-DF7D-4406-8BDE-7D033260EE40}"/>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477239B2-72AD-87E3-5F01-76B079798568}"/>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33" name="Picture 32" descr="A picture containing text&#10;&#10;Description automatically generated">
              <a:extLst>
                <a:ext uri="{FF2B5EF4-FFF2-40B4-BE49-F238E27FC236}">
                  <a16:creationId xmlns:a16="http://schemas.microsoft.com/office/drawing/2014/main" id="{64994139-6061-5427-FB27-5C333A109F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pic>
        <p:nvPicPr>
          <p:cNvPr id="8" name="Graphic 7">
            <a:extLst>
              <a:ext uri="{FF2B5EF4-FFF2-40B4-BE49-F238E27FC236}">
                <a16:creationId xmlns:a16="http://schemas.microsoft.com/office/drawing/2014/main" id="{C52DA442-FE0C-B9AD-E5EC-9FD8552B4F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39911" y="1827109"/>
            <a:ext cx="1299323" cy="1838498"/>
          </a:xfrm>
          <a:prstGeom prst="rect">
            <a:avLst/>
          </a:prstGeom>
        </p:spPr>
      </p:pic>
      <p:sp>
        <p:nvSpPr>
          <p:cNvPr id="17" name="Rectangle 16">
            <a:extLst>
              <a:ext uri="{FF2B5EF4-FFF2-40B4-BE49-F238E27FC236}">
                <a16:creationId xmlns:a16="http://schemas.microsoft.com/office/drawing/2014/main" id="{38D0166E-23BC-938F-DADE-6EFFB11604B5}"/>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2191753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8879F19B-211C-AB0E-E444-50BA8648CE43}"/>
              </a:ext>
            </a:extLst>
          </p:cNvPr>
          <p:cNvPicPr>
            <a:picLocks noGrp="1" noRot="1" noChangeAspect="1" noMove="1" noResize="1" noEditPoints="1" noAdjustHandles="1" noChangeArrowheads="1" noChangeShapeType="1" noCrop="1"/>
          </p:cNvPicPr>
          <p:nvPr/>
        </p:nvPicPr>
        <p:blipFill rotWithShape="1">
          <a:blip r:embed="rId3">
            <a:extLst>
              <a:ext uri="{96DAC541-7B7A-43D3-8B79-37D633B846F1}">
                <asvg:svgBlip xmlns:asvg="http://schemas.microsoft.com/office/drawing/2016/SVG/main" r:embed="rId4"/>
              </a:ext>
            </a:extLst>
          </a:blip>
          <a:srcRect t="37015" b="-1305"/>
          <a:stretch/>
        </p:blipFill>
        <p:spPr>
          <a:xfrm>
            <a:off x="4775062" y="752475"/>
            <a:ext cx="3859324" cy="6124576"/>
          </a:xfrm>
          <a:prstGeom prst="rect">
            <a:avLst/>
          </a:prstGeom>
        </p:spPr>
      </p:pic>
      <p:pic>
        <p:nvPicPr>
          <p:cNvPr id="20" name="Graphic 19">
            <a:extLst>
              <a:ext uri="{FF2B5EF4-FFF2-40B4-BE49-F238E27FC236}">
                <a16:creationId xmlns:a16="http://schemas.microsoft.com/office/drawing/2014/main" id="{0C23F832-3F71-AE7C-ADAA-DFEB208127A4}"/>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9102945" y="1188125"/>
            <a:ext cx="2133130" cy="526549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795" y="2080456"/>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6"/>
          <a:srcRect t="19122" b="21000"/>
          <a:stretch/>
        </p:blipFill>
        <p:spPr>
          <a:xfrm>
            <a:off x="11009109" y="41945"/>
            <a:ext cx="1010194" cy="604875"/>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2662689"/>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Upper Leg</a:t>
            </a: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a:t>
            </a:r>
            <a:r>
              <a:rPr lang="en-IL" b="1" dirty="0">
                <a:solidFill>
                  <a:srgbClr val="D1A5A5"/>
                </a:solidFill>
              </a:rPr>
              <a:t>OF THE LEGS</a:t>
            </a:r>
            <a:endParaRPr lang="en-GB" b="1" dirty="0">
              <a:solidFill>
                <a:srgbClr val="D1A5A5"/>
              </a:solidFill>
            </a:endParaRPr>
          </a:p>
        </p:txBody>
      </p:sp>
      <p:grpSp>
        <p:nvGrpSpPr>
          <p:cNvPr id="24" name="Group 23">
            <a:extLst>
              <a:ext uri="{FF2B5EF4-FFF2-40B4-BE49-F238E27FC236}">
                <a16:creationId xmlns:a16="http://schemas.microsoft.com/office/drawing/2014/main" id="{FC5A42DF-01C9-3BAD-6752-87149AD9C014}"/>
              </a:ext>
            </a:extLst>
          </p:cNvPr>
          <p:cNvGrpSpPr/>
          <p:nvPr/>
        </p:nvGrpSpPr>
        <p:grpSpPr>
          <a:xfrm>
            <a:off x="0" y="-92903"/>
            <a:ext cx="1837476" cy="6950903"/>
            <a:chOff x="0" y="-92903"/>
            <a:chExt cx="1837476" cy="6950903"/>
          </a:xfrm>
        </p:grpSpPr>
        <p:sp>
          <p:nvSpPr>
            <p:cNvPr id="25" name="Rectangle 24">
              <a:extLst>
                <a:ext uri="{FF2B5EF4-FFF2-40B4-BE49-F238E27FC236}">
                  <a16:creationId xmlns:a16="http://schemas.microsoft.com/office/drawing/2014/main" id="{5D752EB8-DF7D-4406-8BDE-7D033260EE40}"/>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477239B2-72AD-87E3-5F01-76B079798568}"/>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33" name="Picture 32" descr="A picture containing text&#10;&#10;Description automatically generated">
              <a:extLst>
                <a:ext uri="{FF2B5EF4-FFF2-40B4-BE49-F238E27FC236}">
                  <a16:creationId xmlns:a16="http://schemas.microsoft.com/office/drawing/2014/main" id="{64994139-6061-5427-FB27-5C333A109F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pic>
        <p:nvPicPr>
          <p:cNvPr id="18" name="Graphic 17">
            <a:extLst>
              <a:ext uri="{FF2B5EF4-FFF2-40B4-BE49-F238E27FC236}">
                <a16:creationId xmlns:a16="http://schemas.microsoft.com/office/drawing/2014/main" id="{7D3275A2-C810-87F4-86F4-3377A03F57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43915" y="2010734"/>
            <a:ext cx="554182" cy="1099705"/>
          </a:xfrm>
          <a:prstGeom prst="rect">
            <a:avLst/>
          </a:prstGeom>
        </p:spPr>
      </p:pic>
      <p:sp>
        <p:nvSpPr>
          <p:cNvPr id="28" name="Rectangle: Rounded Corners 27">
            <a:extLst>
              <a:ext uri="{FF2B5EF4-FFF2-40B4-BE49-F238E27FC236}">
                <a16:creationId xmlns:a16="http://schemas.microsoft.com/office/drawing/2014/main" id="{4AFB32CB-9CC1-0689-BE1A-51571EFA91A9}"/>
              </a:ext>
            </a:extLst>
          </p:cNvPr>
          <p:cNvSpPr/>
          <p:nvPr/>
        </p:nvSpPr>
        <p:spPr>
          <a:xfrm flipH="1">
            <a:off x="10124205" y="3429000"/>
            <a:ext cx="556494" cy="1150255"/>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7C7E29C-BC82-9729-B697-9B9BBE3EC778}"/>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4910094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a:extLst>
              <a:ext uri="{FF2B5EF4-FFF2-40B4-BE49-F238E27FC236}">
                <a16:creationId xmlns:a16="http://schemas.microsoft.com/office/drawing/2014/main" id="{31B6CEF7-3C72-9D49-9C3A-CD89FC353A53}"/>
              </a:ext>
            </a:extLst>
          </p:cNvPr>
          <p:cNvSpPr>
            <a:spLocks noGrp="1"/>
          </p:cNvSpPr>
          <p:nvPr>
            <p:ph type="body" sz="quarter" idx="11"/>
          </p:nvPr>
        </p:nvSpPr>
        <p:spPr>
          <a:xfrm>
            <a:off x="773096" y="2605890"/>
            <a:ext cx="8060007" cy="648056"/>
          </a:xfrm>
        </p:spPr>
        <p:txBody>
          <a:bodyPr/>
          <a:lstStyle/>
          <a:p>
            <a:r>
              <a:rPr lang="en-US" sz="3600" b="1" dirty="0">
                <a:solidFill>
                  <a:schemeClr val="bg1"/>
                </a:solidFill>
                <a:latin typeface="+mn-lt"/>
              </a:rPr>
              <a:t>2.2. Lymphatic Massage with </a:t>
            </a:r>
            <a:r>
              <a:rPr lang="en-US" sz="3600" b="1" dirty="0" err="1">
                <a:solidFill>
                  <a:schemeClr val="bg1"/>
                </a:solidFill>
                <a:latin typeface="+mn-lt"/>
              </a:rPr>
              <a:t>JetPeel</a:t>
            </a:r>
            <a:endParaRPr lang="en-US" sz="3600" b="1" dirty="0">
              <a:solidFill>
                <a:schemeClr val="bg1"/>
              </a:solidFill>
              <a:latin typeface="+mn-lt"/>
            </a:endParaRPr>
          </a:p>
          <a:p>
            <a:r>
              <a:rPr lang="en-US" sz="3600" b="1" dirty="0">
                <a:latin typeface="+mn-lt"/>
              </a:rPr>
              <a:t>        Body</a:t>
            </a:r>
            <a:endParaRPr lang="en-US" sz="3600" b="1" dirty="0">
              <a:solidFill>
                <a:schemeClr val="bg1"/>
              </a:solidFill>
              <a:latin typeface="+mn-lt"/>
            </a:endParaRPr>
          </a:p>
          <a:p>
            <a:endParaRPr lang="en-US" sz="3600" b="1" dirty="0">
              <a:solidFill>
                <a:schemeClr val="bg1"/>
              </a:solidFill>
              <a:latin typeface="+mn-lt"/>
            </a:endParaRPr>
          </a:p>
        </p:txBody>
      </p:sp>
    </p:spTree>
    <p:extLst>
      <p:ext uri="{BB962C8B-B14F-4D97-AF65-F5344CB8AC3E}">
        <p14:creationId xmlns:p14="http://schemas.microsoft.com/office/powerpoint/2010/main" val="24097442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8879F19B-211C-AB0E-E444-50BA8648CE43}"/>
              </a:ext>
            </a:extLst>
          </p:cNvPr>
          <p:cNvPicPr>
            <a:picLocks noGrp="1" noRot="1" noChangeAspect="1" noMove="1" noResize="1" noEditPoints="1" noAdjustHandles="1" noChangeArrowheads="1" noChangeShapeType="1" noCrop="1"/>
          </p:cNvPicPr>
          <p:nvPr/>
        </p:nvPicPr>
        <p:blipFill rotWithShape="1">
          <a:blip r:embed="rId3">
            <a:extLst>
              <a:ext uri="{96DAC541-7B7A-43D3-8B79-37D633B846F1}">
                <asvg:svgBlip xmlns:asvg="http://schemas.microsoft.com/office/drawing/2016/SVG/main" r:embed="rId4"/>
              </a:ext>
            </a:extLst>
          </a:blip>
          <a:srcRect t="37015" b="-1305"/>
          <a:stretch/>
        </p:blipFill>
        <p:spPr>
          <a:xfrm>
            <a:off x="4775062" y="752475"/>
            <a:ext cx="3859324" cy="6124576"/>
          </a:xfrm>
          <a:prstGeom prst="rect">
            <a:avLst/>
          </a:prstGeom>
        </p:spPr>
      </p:pic>
      <p:pic>
        <p:nvPicPr>
          <p:cNvPr id="20" name="Graphic 19">
            <a:extLst>
              <a:ext uri="{FF2B5EF4-FFF2-40B4-BE49-F238E27FC236}">
                <a16:creationId xmlns:a16="http://schemas.microsoft.com/office/drawing/2014/main" id="{0C23F832-3F71-AE7C-ADAA-DFEB208127A4}"/>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9102945" y="1188125"/>
            <a:ext cx="2133130" cy="526549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795" y="2080456"/>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6"/>
          <a:srcRect t="19122" b="21000"/>
          <a:stretch/>
        </p:blipFill>
        <p:spPr>
          <a:xfrm>
            <a:off x="11009109" y="41945"/>
            <a:ext cx="1010194" cy="604875"/>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2662689"/>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Popliteal</a:t>
            </a:r>
            <a:r>
              <a:rPr lang="en-IL" b="1" dirty="0">
                <a:solidFill>
                  <a:srgbClr val="D1A5A5"/>
                </a:solidFill>
              </a:rPr>
              <a:t> </a:t>
            </a:r>
            <a:r>
              <a:rPr lang="en-GB" b="1" dirty="0">
                <a:solidFill>
                  <a:srgbClr val="D1A5A5"/>
                </a:solidFill>
              </a:rPr>
              <a:t>Fossa</a:t>
            </a: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a:t>
            </a:r>
            <a:r>
              <a:rPr lang="en-IL" b="1" dirty="0">
                <a:solidFill>
                  <a:srgbClr val="D1A5A5"/>
                </a:solidFill>
              </a:rPr>
              <a:t>OF THE LEGS</a:t>
            </a:r>
            <a:endParaRPr lang="en-GB" b="1" dirty="0">
              <a:solidFill>
                <a:srgbClr val="D1A5A5"/>
              </a:solidFill>
            </a:endParaRPr>
          </a:p>
        </p:txBody>
      </p:sp>
      <p:grpSp>
        <p:nvGrpSpPr>
          <p:cNvPr id="24" name="Group 23">
            <a:extLst>
              <a:ext uri="{FF2B5EF4-FFF2-40B4-BE49-F238E27FC236}">
                <a16:creationId xmlns:a16="http://schemas.microsoft.com/office/drawing/2014/main" id="{FC5A42DF-01C9-3BAD-6752-87149AD9C014}"/>
              </a:ext>
            </a:extLst>
          </p:cNvPr>
          <p:cNvGrpSpPr/>
          <p:nvPr/>
        </p:nvGrpSpPr>
        <p:grpSpPr>
          <a:xfrm>
            <a:off x="0" y="-92903"/>
            <a:ext cx="1837476" cy="6950903"/>
            <a:chOff x="0" y="-92903"/>
            <a:chExt cx="1837476" cy="6950903"/>
          </a:xfrm>
        </p:grpSpPr>
        <p:sp>
          <p:nvSpPr>
            <p:cNvPr id="25" name="Rectangle 24">
              <a:extLst>
                <a:ext uri="{FF2B5EF4-FFF2-40B4-BE49-F238E27FC236}">
                  <a16:creationId xmlns:a16="http://schemas.microsoft.com/office/drawing/2014/main" id="{5D752EB8-DF7D-4406-8BDE-7D033260EE40}"/>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477239B2-72AD-87E3-5F01-76B079798568}"/>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33" name="Picture 32" descr="A picture containing text&#10;&#10;Description automatically generated">
              <a:extLst>
                <a:ext uri="{FF2B5EF4-FFF2-40B4-BE49-F238E27FC236}">
                  <a16:creationId xmlns:a16="http://schemas.microsoft.com/office/drawing/2014/main" id="{64994139-6061-5427-FB27-5C333A109F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28" name="Rectangle: Rounded Corners 27">
            <a:extLst>
              <a:ext uri="{FF2B5EF4-FFF2-40B4-BE49-F238E27FC236}">
                <a16:creationId xmlns:a16="http://schemas.microsoft.com/office/drawing/2014/main" id="{4AFB32CB-9CC1-0689-BE1A-51571EFA91A9}"/>
              </a:ext>
            </a:extLst>
          </p:cNvPr>
          <p:cNvSpPr/>
          <p:nvPr/>
        </p:nvSpPr>
        <p:spPr>
          <a:xfrm flipH="1" flipV="1">
            <a:off x="10124204" y="4442728"/>
            <a:ext cx="448545" cy="472172"/>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Graphic 2">
            <a:extLst>
              <a:ext uri="{FF2B5EF4-FFF2-40B4-BE49-F238E27FC236}">
                <a16:creationId xmlns:a16="http://schemas.microsoft.com/office/drawing/2014/main" id="{C0250CCF-4E9E-E1E1-D46F-6DE441A5B37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43915" y="3081684"/>
            <a:ext cx="600075" cy="590550"/>
          </a:xfrm>
          <a:prstGeom prst="rect">
            <a:avLst/>
          </a:prstGeom>
        </p:spPr>
      </p:pic>
      <p:sp>
        <p:nvSpPr>
          <p:cNvPr id="17" name="Rectangle 16">
            <a:extLst>
              <a:ext uri="{FF2B5EF4-FFF2-40B4-BE49-F238E27FC236}">
                <a16:creationId xmlns:a16="http://schemas.microsoft.com/office/drawing/2014/main" id="{F79D3A03-0856-A9A8-86C9-F9A92B4C27BA}"/>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219006743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8879F19B-211C-AB0E-E444-50BA8648CE43}"/>
              </a:ext>
            </a:extLst>
          </p:cNvPr>
          <p:cNvPicPr>
            <a:picLocks noGrp="1" noRot="1" noChangeAspect="1" noMove="1" noResize="1" noEditPoints="1" noAdjustHandles="1" noChangeArrowheads="1" noChangeShapeType="1" noCrop="1"/>
          </p:cNvPicPr>
          <p:nvPr/>
        </p:nvPicPr>
        <p:blipFill rotWithShape="1">
          <a:blip r:embed="rId3">
            <a:extLst>
              <a:ext uri="{96DAC541-7B7A-43D3-8B79-37D633B846F1}">
                <asvg:svgBlip xmlns:asvg="http://schemas.microsoft.com/office/drawing/2016/SVG/main" r:embed="rId4"/>
              </a:ext>
            </a:extLst>
          </a:blip>
          <a:srcRect t="37015" b="-1305"/>
          <a:stretch/>
        </p:blipFill>
        <p:spPr>
          <a:xfrm>
            <a:off x="4775062" y="752475"/>
            <a:ext cx="3859324" cy="6124576"/>
          </a:xfrm>
          <a:prstGeom prst="rect">
            <a:avLst/>
          </a:prstGeom>
        </p:spPr>
      </p:pic>
      <p:pic>
        <p:nvPicPr>
          <p:cNvPr id="20" name="Graphic 19">
            <a:extLst>
              <a:ext uri="{FF2B5EF4-FFF2-40B4-BE49-F238E27FC236}">
                <a16:creationId xmlns:a16="http://schemas.microsoft.com/office/drawing/2014/main" id="{0C23F832-3F71-AE7C-ADAA-DFEB208127A4}"/>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9102945" y="1188125"/>
            <a:ext cx="2133130" cy="526549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795" y="2080456"/>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6"/>
          <a:srcRect t="19122" b="21000"/>
          <a:stretch/>
        </p:blipFill>
        <p:spPr>
          <a:xfrm>
            <a:off x="11009109" y="41945"/>
            <a:ext cx="1010194" cy="604875"/>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2662689"/>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Lower Leg</a:t>
            </a: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a:t>
            </a:r>
            <a:r>
              <a:rPr lang="en-IL" b="1" dirty="0">
                <a:solidFill>
                  <a:srgbClr val="D1A5A5"/>
                </a:solidFill>
              </a:rPr>
              <a:t>OF THE LEGS</a:t>
            </a:r>
            <a:endParaRPr lang="en-GB" b="1" dirty="0">
              <a:solidFill>
                <a:srgbClr val="D1A5A5"/>
              </a:solidFill>
            </a:endParaRPr>
          </a:p>
        </p:txBody>
      </p:sp>
      <p:grpSp>
        <p:nvGrpSpPr>
          <p:cNvPr id="24" name="Group 23">
            <a:extLst>
              <a:ext uri="{FF2B5EF4-FFF2-40B4-BE49-F238E27FC236}">
                <a16:creationId xmlns:a16="http://schemas.microsoft.com/office/drawing/2014/main" id="{FC5A42DF-01C9-3BAD-6752-87149AD9C014}"/>
              </a:ext>
            </a:extLst>
          </p:cNvPr>
          <p:cNvGrpSpPr/>
          <p:nvPr/>
        </p:nvGrpSpPr>
        <p:grpSpPr>
          <a:xfrm>
            <a:off x="0" y="-92903"/>
            <a:ext cx="1837476" cy="6950903"/>
            <a:chOff x="0" y="-92903"/>
            <a:chExt cx="1837476" cy="6950903"/>
          </a:xfrm>
        </p:grpSpPr>
        <p:sp>
          <p:nvSpPr>
            <p:cNvPr id="25" name="Rectangle 24">
              <a:extLst>
                <a:ext uri="{FF2B5EF4-FFF2-40B4-BE49-F238E27FC236}">
                  <a16:creationId xmlns:a16="http://schemas.microsoft.com/office/drawing/2014/main" id="{5D752EB8-DF7D-4406-8BDE-7D033260EE40}"/>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477239B2-72AD-87E3-5F01-76B079798568}"/>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33" name="Picture 32" descr="A picture containing text&#10;&#10;Description automatically generated">
              <a:extLst>
                <a:ext uri="{FF2B5EF4-FFF2-40B4-BE49-F238E27FC236}">
                  <a16:creationId xmlns:a16="http://schemas.microsoft.com/office/drawing/2014/main" id="{64994139-6061-5427-FB27-5C333A109F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pic>
        <p:nvPicPr>
          <p:cNvPr id="18" name="Graphic 17">
            <a:extLst>
              <a:ext uri="{FF2B5EF4-FFF2-40B4-BE49-F238E27FC236}">
                <a16:creationId xmlns:a16="http://schemas.microsoft.com/office/drawing/2014/main" id="{7D3275A2-C810-87F4-86F4-3377A03F57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04724" y="3582957"/>
            <a:ext cx="554182" cy="1099705"/>
          </a:xfrm>
          <a:prstGeom prst="rect">
            <a:avLst/>
          </a:prstGeom>
        </p:spPr>
      </p:pic>
      <p:sp>
        <p:nvSpPr>
          <p:cNvPr id="28" name="Rectangle: Rounded Corners 27">
            <a:extLst>
              <a:ext uri="{FF2B5EF4-FFF2-40B4-BE49-F238E27FC236}">
                <a16:creationId xmlns:a16="http://schemas.microsoft.com/office/drawing/2014/main" id="{4AFB32CB-9CC1-0689-BE1A-51571EFA91A9}"/>
              </a:ext>
            </a:extLst>
          </p:cNvPr>
          <p:cNvSpPr/>
          <p:nvPr/>
        </p:nvSpPr>
        <p:spPr>
          <a:xfrm flipH="1">
            <a:off x="10124205" y="4500571"/>
            <a:ext cx="556494" cy="833430"/>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18BF09C-BAAE-6128-FFA7-C87853D12A19}"/>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19875673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8879F19B-211C-AB0E-E444-50BA8648CE43}"/>
              </a:ext>
            </a:extLst>
          </p:cNvPr>
          <p:cNvPicPr>
            <a:picLocks noGrp="1" noRot="1" noChangeAspect="1" noMove="1" noResize="1" noEditPoints="1" noAdjustHandles="1" noChangeArrowheads="1" noChangeShapeType="1" noCrop="1"/>
          </p:cNvPicPr>
          <p:nvPr/>
        </p:nvPicPr>
        <p:blipFill rotWithShape="1">
          <a:blip r:embed="rId3">
            <a:extLst>
              <a:ext uri="{96DAC541-7B7A-43D3-8B79-37D633B846F1}">
                <asvg:svgBlip xmlns:asvg="http://schemas.microsoft.com/office/drawing/2016/SVG/main" r:embed="rId4"/>
              </a:ext>
            </a:extLst>
          </a:blip>
          <a:srcRect t="37015" b="-1305"/>
          <a:stretch/>
        </p:blipFill>
        <p:spPr>
          <a:xfrm>
            <a:off x="4775062" y="752475"/>
            <a:ext cx="3859324" cy="6124576"/>
          </a:xfrm>
          <a:prstGeom prst="rect">
            <a:avLst/>
          </a:prstGeom>
        </p:spPr>
      </p:pic>
      <p:pic>
        <p:nvPicPr>
          <p:cNvPr id="20" name="Graphic 19">
            <a:extLst>
              <a:ext uri="{FF2B5EF4-FFF2-40B4-BE49-F238E27FC236}">
                <a16:creationId xmlns:a16="http://schemas.microsoft.com/office/drawing/2014/main" id="{0C23F832-3F71-AE7C-ADAA-DFEB208127A4}"/>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9102945" y="1188125"/>
            <a:ext cx="2133130" cy="526549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795" y="2080456"/>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6"/>
          <a:srcRect t="19122" b="21000"/>
          <a:stretch/>
        </p:blipFill>
        <p:spPr>
          <a:xfrm>
            <a:off x="11009109" y="41945"/>
            <a:ext cx="1010194" cy="604875"/>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2662689"/>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Lower Leg</a:t>
            </a: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a:t>
            </a:r>
            <a:r>
              <a:rPr lang="en-IL" b="1" dirty="0">
                <a:solidFill>
                  <a:srgbClr val="D1A5A5"/>
                </a:solidFill>
              </a:rPr>
              <a:t>OF THE LEGS</a:t>
            </a:r>
            <a:endParaRPr lang="en-GB" b="1" dirty="0">
              <a:solidFill>
                <a:srgbClr val="D1A5A5"/>
              </a:solidFill>
            </a:endParaRPr>
          </a:p>
        </p:txBody>
      </p:sp>
      <p:grpSp>
        <p:nvGrpSpPr>
          <p:cNvPr id="24" name="Group 23">
            <a:extLst>
              <a:ext uri="{FF2B5EF4-FFF2-40B4-BE49-F238E27FC236}">
                <a16:creationId xmlns:a16="http://schemas.microsoft.com/office/drawing/2014/main" id="{FC5A42DF-01C9-3BAD-6752-87149AD9C014}"/>
              </a:ext>
            </a:extLst>
          </p:cNvPr>
          <p:cNvGrpSpPr/>
          <p:nvPr/>
        </p:nvGrpSpPr>
        <p:grpSpPr>
          <a:xfrm>
            <a:off x="0" y="-92903"/>
            <a:ext cx="1837476" cy="6950903"/>
            <a:chOff x="0" y="-92903"/>
            <a:chExt cx="1837476" cy="6950903"/>
          </a:xfrm>
        </p:grpSpPr>
        <p:sp>
          <p:nvSpPr>
            <p:cNvPr id="25" name="Rectangle 24">
              <a:extLst>
                <a:ext uri="{FF2B5EF4-FFF2-40B4-BE49-F238E27FC236}">
                  <a16:creationId xmlns:a16="http://schemas.microsoft.com/office/drawing/2014/main" id="{5D752EB8-DF7D-4406-8BDE-7D033260EE40}"/>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477239B2-72AD-87E3-5F01-76B079798568}"/>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33" name="Picture 32" descr="A picture containing text&#10;&#10;Description automatically generated">
              <a:extLst>
                <a:ext uri="{FF2B5EF4-FFF2-40B4-BE49-F238E27FC236}">
                  <a16:creationId xmlns:a16="http://schemas.microsoft.com/office/drawing/2014/main" id="{64994139-6061-5427-FB27-5C333A109F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28" name="Rectangle: Rounded Corners 27">
            <a:extLst>
              <a:ext uri="{FF2B5EF4-FFF2-40B4-BE49-F238E27FC236}">
                <a16:creationId xmlns:a16="http://schemas.microsoft.com/office/drawing/2014/main" id="{4AFB32CB-9CC1-0689-BE1A-51571EFA91A9}"/>
              </a:ext>
            </a:extLst>
          </p:cNvPr>
          <p:cNvSpPr/>
          <p:nvPr/>
        </p:nvSpPr>
        <p:spPr>
          <a:xfrm flipH="1">
            <a:off x="10124205" y="4500570"/>
            <a:ext cx="556494" cy="1385880"/>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7" name="Graphic 16">
            <a:extLst>
              <a:ext uri="{FF2B5EF4-FFF2-40B4-BE49-F238E27FC236}">
                <a16:creationId xmlns:a16="http://schemas.microsoft.com/office/drawing/2014/main" id="{C1BC0549-8360-48E2-2AF0-2152123ACF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00800" y="3742832"/>
            <a:ext cx="1085850" cy="1838498"/>
          </a:xfrm>
          <a:prstGeom prst="rect">
            <a:avLst/>
          </a:prstGeom>
        </p:spPr>
      </p:pic>
      <p:sp>
        <p:nvSpPr>
          <p:cNvPr id="18" name="Rectangle 17">
            <a:extLst>
              <a:ext uri="{FF2B5EF4-FFF2-40B4-BE49-F238E27FC236}">
                <a16:creationId xmlns:a16="http://schemas.microsoft.com/office/drawing/2014/main" id="{E331130F-6620-3DE4-76D1-B14B2776ABF9}"/>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401868866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8879F19B-211C-AB0E-E444-50BA8648CE43}"/>
              </a:ext>
            </a:extLst>
          </p:cNvPr>
          <p:cNvPicPr>
            <a:picLocks noGrp="1" noRot="1" noChangeAspect="1" noMove="1" noResize="1" noEditPoints="1" noAdjustHandles="1" noChangeArrowheads="1" noChangeShapeType="1" noCrop="1"/>
          </p:cNvPicPr>
          <p:nvPr/>
        </p:nvPicPr>
        <p:blipFill rotWithShape="1">
          <a:blip r:embed="rId3">
            <a:extLst>
              <a:ext uri="{96DAC541-7B7A-43D3-8B79-37D633B846F1}">
                <asvg:svgBlip xmlns:asvg="http://schemas.microsoft.com/office/drawing/2016/SVG/main" r:embed="rId4"/>
              </a:ext>
            </a:extLst>
          </a:blip>
          <a:srcRect t="37015" b="-1305"/>
          <a:stretch/>
        </p:blipFill>
        <p:spPr>
          <a:xfrm>
            <a:off x="4775062" y="752475"/>
            <a:ext cx="3859324" cy="6124576"/>
          </a:xfrm>
          <a:prstGeom prst="rect">
            <a:avLst/>
          </a:prstGeom>
        </p:spPr>
      </p:pic>
      <p:pic>
        <p:nvPicPr>
          <p:cNvPr id="20" name="Graphic 19">
            <a:extLst>
              <a:ext uri="{FF2B5EF4-FFF2-40B4-BE49-F238E27FC236}">
                <a16:creationId xmlns:a16="http://schemas.microsoft.com/office/drawing/2014/main" id="{0C23F832-3F71-AE7C-ADAA-DFEB208127A4}"/>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9102945" y="1188125"/>
            <a:ext cx="2133130" cy="526549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795" y="2080456"/>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6"/>
          <a:srcRect t="19122" b="21000"/>
          <a:stretch/>
        </p:blipFill>
        <p:spPr>
          <a:xfrm>
            <a:off x="11009109" y="41945"/>
            <a:ext cx="1010194" cy="604875"/>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2662689"/>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Foot</a:t>
            </a: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a:t>
            </a:r>
            <a:r>
              <a:rPr lang="en-IL" b="1" dirty="0">
                <a:solidFill>
                  <a:srgbClr val="D1A5A5"/>
                </a:solidFill>
              </a:rPr>
              <a:t>OF THE LEGS</a:t>
            </a:r>
            <a:endParaRPr lang="en-GB" b="1" dirty="0">
              <a:solidFill>
                <a:srgbClr val="D1A5A5"/>
              </a:solidFill>
            </a:endParaRPr>
          </a:p>
        </p:txBody>
      </p:sp>
      <p:grpSp>
        <p:nvGrpSpPr>
          <p:cNvPr id="24" name="Group 23">
            <a:extLst>
              <a:ext uri="{FF2B5EF4-FFF2-40B4-BE49-F238E27FC236}">
                <a16:creationId xmlns:a16="http://schemas.microsoft.com/office/drawing/2014/main" id="{FC5A42DF-01C9-3BAD-6752-87149AD9C014}"/>
              </a:ext>
            </a:extLst>
          </p:cNvPr>
          <p:cNvGrpSpPr/>
          <p:nvPr/>
        </p:nvGrpSpPr>
        <p:grpSpPr>
          <a:xfrm>
            <a:off x="0" y="-92903"/>
            <a:ext cx="1837476" cy="6950903"/>
            <a:chOff x="0" y="-92903"/>
            <a:chExt cx="1837476" cy="6950903"/>
          </a:xfrm>
        </p:grpSpPr>
        <p:sp>
          <p:nvSpPr>
            <p:cNvPr id="25" name="Rectangle 24">
              <a:extLst>
                <a:ext uri="{FF2B5EF4-FFF2-40B4-BE49-F238E27FC236}">
                  <a16:creationId xmlns:a16="http://schemas.microsoft.com/office/drawing/2014/main" id="{5D752EB8-DF7D-4406-8BDE-7D033260EE40}"/>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477239B2-72AD-87E3-5F01-76B079798568}"/>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33" name="Picture 32" descr="A picture containing text&#10;&#10;Description automatically generated">
              <a:extLst>
                <a:ext uri="{FF2B5EF4-FFF2-40B4-BE49-F238E27FC236}">
                  <a16:creationId xmlns:a16="http://schemas.microsoft.com/office/drawing/2014/main" id="{64994139-6061-5427-FB27-5C333A109F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28" name="Rectangle: Rounded Corners 27">
            <a:extLst>
              <a:ext uri="{FF2B5EF4-FFF2-40B4-BE49-F238E27FC236}">
                <a16:creationId xmlns:a16="http://schemas.microsoft.com/office/drawing/2014/main" id="{4AFB32CB-9CC1-0689-BE1A-51571EFA91A9}"/>
              </a:ext>
            </a:extLst>
          </p:cNvPr>
          <p:cNvSpPr/>
          <p:nvPr/>
        </p:nvSpPr>
        <p:spPr>
          <a:xfrm flipH="1" flipV="1">
            <a:off x="10124205" y="5886449"/>
            <a:ext cx="556494" cy="638175"/>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Graphic 18">
            <a:extLst>
              <a:ext uri="{FF2B5EF4-FFF2-40B4-BE49-F238E27FC236}">
                <a16:creationId xmlns:a16="http://schemas.microsoft.com/office/drawing/2014/main" id="{81443424-C99E-6EED-F7E5-7B008EEB114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786006" y="5767656"/>
            <a:ext cx="475407" cy="906795"/>
          </a:xfrm>
          <a:prstGeom prst="rect">
            <a:avLst/>
          </a:prstGeom>
        </p:spPr>
      </p:pic>
      <p:sp>
        <p:nvSpPr>
          <p:cNvPr id="17" name="Rectangle 16">
            <a:extLst>
              <a:ext uri="{FF2B5EF4-FFF2-40B4-BE49-F238E27FC236}">
                <a16:creationId xmlns:a16="http://schemas.microsoft.com/office/drawing/2014/main" id="{F33C24AC-70DF-8F3A-4E46-B4C6383AD027}"/>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28300865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raphic 22">
            <a:extLst>
              <a:ext uri="{FF2B5EF4-FFF2-40B4-BE49-F238E27FC236}">
                <a16:creationId xmlns:a16="http://schemas.microsoft.com/office/drawing/2014/main" id="{8879F19B-211C-AB0E-E444-50BA8648CE43}"/>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t="37015" b="-1305"/>
          <a:stretch/>
        </p:blipFill>
        <p:spPr>
          <a:xfrm>
            <a:off x="4775062" y="752475"/>
            <a:ext cx="3859324" cy="6124576"/>
          </a:xfrm>
          <a:prstGeom prst="rect">
            <a:avLst/>
          </a:prstGeom>
        </p:spPr>
      </p:pic>
      <p:pic>
        <p:nvPicPr>
          <p:cNvPr id="20" name="Graphic 19">
            <a:extLst>
              <a:ext uri="{FF2B5EF4-FFF2-40B4-BE49-F238E27FC236}">
                <a16:creationId xmlns:a16="http://schemas.microsoft.com/office/drawing/2014/main" id="{0C23F832-3F71-AE7C-ADAA-DFEB208127A4}"/>
              </a:ext>
            </a:extLst>
          </p:cNvPr>
          <p:cNvPicPr>
            <a:picLocks noGrp="1" noRot="1" noChangeAspect="1" noMove="1" noResize="1" noEditPoints="1" noAdjustHandles="1" noChangeArrowheads="1" noChangeShapeType="1" noCrop="1"/>
          </p:cNvPicPr>
          <p:nvPr/>
        </p:nvPicPr>
        <p:blipFill>
          <a:blip r:embed="rId3">
            <a:extLst>
              <a:ext uri="{96DAC541-7B7A-43D3-8B79-37D633B846F1}">
                <asvg:svgBlip xmlns:asvg="http://schemas.microsoft.com/office/drawing/2016/SVG/main" r:embed="rId4"/>
              </a:ext>
            </a:extLst>
          </a:blip>
          <a:stretch>
            <a:fillRect/>
          </a:stretch>
        </p:blipFill>
        <p:spPr>
          <a:xfrm>
            <a:off x="9102945" y="1188125"/>
            <a:ext cx="2133130" cy="5265499"/>
          </a:xfrm>
          <a:prstGeom prst="rect">
            <a:avLst/>
          </a:prstGeom>
        </p:spPr>
      </p:pic>
      <p:sp>
        <p:nvSpPr>
          <p:cNvPr id="22" name="TextBox 21">
            <a:extLst>
              <a:ext uri="{FF2B5EF4-FFF2-40B4-BE49-F238E27FC236}">
                <a16:creationId xmlns:a16="http://schemas.microsoft.com/office/drawing/2014/main" id="{18E8D90B-5B3C-4AAF-B79A-653B02DD709E}"/>
              </a:ext>
            </a:extLst>
          </p:cNvPr>
          <p:cNvSpPr txBox="1"/>
          <p:nvPr/>
        </p:nvSpPr>
        <p:spPr>
          <a:xfrm>
            <a:off x="2067795" y="2080456"/>
            <a:ext cx="3377816" cy="480131"/>
          </a:xfrm>
          <a:prstGeom prst="rect">
            <a:avLst/>
          </a:prstGeom>
          <a:noFill/>
        </p:spPr>
        <p:txBody>
          <a:bodyPr wrap="square" rtlCol="0">
            <a:spAutoFit/>
          </a:bodyPr>
          <a:lstStyle/>
          <a:p>
            <a:pPr>
              <a:lnSpc>
                <a:spcPct val="90000"/>
              </a:lnSpc>
              <a:spcBef>
                <a:spcPts val="1000"/>
              </a:spcBef>
            </a:pPr>
            <a:r>
              <a:rPr lang="en-US" sz="2800" dirty="0">
                <a:latin typeface="Calibri" panose="020F0502020204030204" pitchFamily="34" charset="0"/>
                <a:cs typeface="Calibri" panose="020F0502020204030204" pitchFamily="34" charset="0"/>
              </a:rPr>
              <a:t>Repeat</a:t>
            </a:r>
            <a:r>
              <a:rPr lang="en-US" sz="2800" b="1" dirty="0">
                <a:latin typeface="Calibri" panose="020F0502020204030204" pitchFamily="34" charset="0"/>
                <a:cs typeface="Calibri" panose="020F0502020204030204" pitchFamily="34" charset="0"/>
              </a:rPr>
              <a:t> 3 </a:t>
            </a:r>
            <a:r>
              <a:rPr lang="en-US" sz="2800" dirty="0">
                <a:latin typeface="Calibri" panose="020F0502020204030204" pitchFamily="34" charset="0"/>
                <a:cs typeface="Calibri" panose="020F0502020204030204" pitchFamily="34" charset="0"/>
              </a:rPr>
              <a:t>times</a:t>
            </a:r>
          </a:p>
        </p:txBody>
      </p:sp>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pic>
        <p:nvPicPr>
          <p:cNvPr id="37" name="Picture 36" descr="Text, logo&#10;&#10;Description automatically generated">
            <a:extLst>
              <a:ext uri="{FF2B5EF4-FFF2-40B4-BE49-F238E27FC236}">
                <a16:creationId xmlns:a16="http://schemas.microsoft.com/office/drawing/2014/main" id="{0EB2BBEA-A836-46FA-8AB7-DE35ACDF0F2B}"/>
              </a:ext>
            </a:extLst>
          </p:cNvPr>
          <p:cNvPicPr>
            <a:picLocks noChangeAspect="1"/>
          </p:cNvPicPr>
          <p:nvPr/>
        </p:nvPicPr>
        <p:blipFill rotWithShape="1">
          <a:blip r:embed="rId6"/>
          <a:srcRect t="19122" b="21000"/>
          <a:stretch/>
        </p:blipFill>
        <p:spPr>
          <a:xfrm>
            <a:off x="11009109" y="41945"/>
            <a:ext cx="1010194" cy="604875"/>
          </a:xfrm>
          <a:prstGeom prst="rect">
            <a:avLst/>
          </a:prstGeom>
        </p:spPr>
      </p:pic>
      <p:sp>
        <p:nvSpPr>
          <p:cNvPr id="39" name="Rectangle 38">
            <a:extLst>
              <a:ext uri="{FF2B5EF4-FFF2-40B4-BE49-F238E27FC236}">
                <a16:creationId xmlns:a16="http://schemas.microsoft.com/office/drawing/2014/main" id="{63284F3B-DE7E-4AFD-9113-0E7F5FF17250}"/>
              </a:ext>
            </a:extLst>
          </p:cNvPr>
          <p:cNvSpPr/>
          <p:nvPr/>
        </p:nvSpPr>
        <p:spPr>
          <a:xfrm>
            <a:off x="2067795" y="2662689"/>
            <a:ext cx="3708891" cy="369332"/>
          </a:xfrm>
          <a:prstGeom prst="rect">
            <a:avLst/>
          </a:prstGeom>
        </p:spPr>
        <p:txBody>
          <a:bodyPr wrap="square">
            <a:spAutoFit/>
          </a:bodyPr>
          <a:lstStyle/>
          <a:p>
            <a:r>
              <a:rPr lang="en-GB" dirty="0">
                <a:cs typeface="Arial" panose="020B0604020202020204" pitchFamily="34" charset="0"/>
              </a:rPr>
              <a:t>The patient is supine</a:t>
            </a:r>
          </a:p>
        </p:txBody>
      </p:sp>
      <p:sp>
        <p:nvSpPr>
          <p:cNvPr id="41" name="Rectangle: Rounded Corners 40">
            <a:extLst>
              <a:ext uri="{FF2B5EF4-FFF2-40B4-BE49-F238E27FC236}">
                <a16:creationId xmlns:a16="http://schemas.microsoft.com/office/drawing/2014/main" id="{356D03D4-2C67-418E-997D-E4DADD267D67}"/>
              </a:ext>
            </a:extLst>
          </p:cNvPr>
          <p:cNvSpPr/>
          <p:nvPr/>
        </p:nvSpPr>
        <p:spPr>
          <a:xfrm flipH="1">
            <a:off x="10124205" y="3429000"/>
            <a:ext cx="556494" cy="3024624"/>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 Placeholder 8">
            <a:extLst>
              <a:ext uri="{FF2B5EF4-FFF2-40B4-BE49-F238E27FC236}">
                <a16:creationId xmlns:a16="http://schemas.microsoft.com/office/drawing/2014/main" id="{FD431395-972E-412D-843D-594BC6BA2C0D}"/>
              </a:ext>
            </a:extLst>
          </p:cNvPr>
          <p:cNvSpPr txBox="1">
            <a:spLocks/>
          </p:cNvSpPr>
          <p:nvPr/>
        </p:nvSpPr>
        <p:spPr>
          <a:xfrm>
            <a:off x="2061302" y="899936"/>
            <a:ext cx="6894919"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Full Leg</a:t>
            </a:r>
          </a:p>
        </p:txBody>
      </p:sp>
      <p:sp>
        <p:nvSpPr>
          <p:cNvPr id="31" name="Text Placeholder 8">
            <a:extLst>
              <a:ext uri="{FF2B5EF4-FFF2-40B4-BE49-F238E27FC236}">
                <a16:creationId xmlns:a16="http://schemas.microsoft.com/office/drawing/2014/main" id="{CF13A0A9-D6BD-4530-BA88-CEA3E3FC2E5C}"/>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a:t>
            </a:r>
            <a:r>
              <a:rPr lang="en-IL" b="1" dirty="0">
                <a:solidFill>
                  <a:srgbClr val="D1A5A5"/>
                </a:solidFill>
              </a:rPr>
              <a:t>OF THE LEGS</a:t>
            </a:r>
            <a:endParaRPr lang="en-GB" b="1" dirty="0">
              <a:solidFill>
                <a:srgbClr val="D1A5A5"/>
              </a:solidFill>
            </a:endParaRPr>
          </a:p>
        </p:txBody>
      </p:sp>
      <p:sp>
        <p:nvSpPr>
          <p:cNvPr id="17" name="TextBox 16">
            <a:extLst>
              <a:ext uri="{FF2B5EF4-FFF2-40B4-BE49-F238E27FC236}">
                <a16:creationId xmlns:a16="http://schemas.microsoft.com/office/drawing/2014/main" id="{7AA768AA-DF8F-4CB6-C4E1-D97496FF8026}"/>
              </a:ext>
            </a:extLst>
          </p:cNvPr>
          <p:cNvSpPr txBox="1"/>
          <p:nvPr/>
        </p:nvSpPr>
        <p:spPr>
          <a:xfrm>
            <a:off x="2067794" y="1386524"/>
            <a:ext cx="3932717" cy="369332"/>
          </a:xfrm>
          <a:prstGeom prst="rect">
            <a:avLst/>
          </a:prstGeom>
          <a:noFill/>
        </p:spPr>
        <p:txBody>
          <a:bodyPr wrap="square" rtlCol="0">
            <a:spAutoFit/>
          </a:bodyPr>
          <a:lstStyle/>
          <a:p>
            <a:pPr>
              <a:lnSpc>
                <a:spcPct val="90000"/>
              </a:lnSpc>
              <a:spcBef>
                <a:spcPts val="1000"/>
              </a:spcBef>
            </a:pPr>
            <a:r>
              <a:rPr lang="en-IL" sz="2000" dirty="0">
                <a:latin typeface="Calibri" panose="020F0502020204030204" pitchFamily="34" charset="0"/>
                <a:cs typeface="Calibri" panose="020F0502020204030204" pitchFamily="34" charset="0"/>
              </a:rPr>
              <a:t>Start from the foot</a:t>
            </a:r>
            <a:endParaRPr lang="en-US" sz="2000" dirty="0">
              <a:latin typeface="Calibri" panose="020F0502020204030204" pitchFamily="34" charset="0"/>
              <a:cs typeface="Calibri" panose="020F0502020204030204" pitchFamily="34" charset="0"/>
            </a:endParaRPr>
          </a:p>
        </p:txBody>
      </p:sp>
      <p:pic>
        <p:nvPicPr>
          <p:cNvPr id="19" name="Graphic 18">
            <a:extLst>
              <a:ext uri="{FF2B5EF4-FFF2-40B4-BE49-F238E27FC236}">
                <a16:creationId xmlns:a16="http://schemas.microsoft.com/office/drawing/2014/main" id="{FBAFF217-3749-DE4C-4C0B-04C9650AAB0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798190" y="1835687"/>
            <a:ext cx="2425087" cy="3920425"/>
          </a:xfrm>
          <a:prstGeom prst="rect">
            <a:avLst/>
          </a:prstGeom>
        </p:spPr>
      </p:pic>
      <p:grpSp>
        <p:nvGrpSpPr>
          <p:cNvPr id="21" name="Group 20">
            <a:extLst>
              <a:ext uri="{FF2B5EF4-FFF2-40B4-BE49-F238E27FC236}">
                <a16:creationId xmlns:a16="http://schemas.microsoft.com/office/drawing/2014/main" id="{69311903-90AE-DD09-B9A1-312130B34748}"/>
              </a:ext>
            </a:extLst>
          </p:cNvPr>
          <p:cNvGrpSpPr/>
          <p:nvPr/>
        </p:nvGrpSpPr>
        <p:grpSpPr>
          <a:xfrm>
            <a:off x="0" y="-92903"/>
            <a:ext cx="1837476" cy="6950903"/>
            <a:chOff x="0" y="-92903"/>
            <a:chExt cx="1837476" cy="6950903"/>
          </a:xfrm>
        </p:grpSpPr>
        <p:sp>
          <p:nvSpPr>
            <p:cNvPr id="24" name="Rectangle 23">
              <a:extLst>
                <a:ext uri="{FF2B5EF4-FFF2-40B4-BE49-F238E27FC236}">
                  <a16:creationId xmlns:a16="http://schemas.microsoft.com/office/drawing/2014/main" id="{7437B55E-2E7C-88D6-93AF-C30A7F2DC470}"/>
                </a:ext>
              </a:extLst>
            </p:cNvPr>
            <p:cNvSpPr/>
            <p:nvPr/>
          </p:nvSpPr>
          <p:spPr>
            <a:xfrm>
              <a:off x="459" y="-92903"/>
              <a:ext cx="1837017" cy="6950903"/>
            </a:xfrm>
            <a:prstGeom prst="rect">
              <a:avLst/>
            </a:prstGeom>
            <a:solidFill>
              <a:srgbClr val="212C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5A72AB04-3C90-E1FE-541C-357881969D58}"/>
                </a:ext>
              </a:extLst>
            </p:cNvPr>
            <p:cNvSpPr txBox="1"/>
            <p:nvPr/>
          </p:nvSpPr>
          <p:spPr>
            <a:xfrm>
              <a:off x="109878" y="4442728"/>
              <a:ext cx="1717788" cy="2277205"/>
            </a:xfrm>
            <a:prstGeom prst="rect">
              <a:avLst/>
            </a:prstGeom>
            <a:noFill/>
          </p:spPr>
          <p:txBody>
            <a:bodyPr wrap="square" rtlCol="0">
              <a:spAutoFit/>
            </a:bodyPr>
            <a:lstStyle/>
            <a:p>
              <a:endParaRPr lang="en-US" sz="1400" dirty="0">
                <a:solidFill>
                  <a:schemeClr val="bg1"/>
                </a:solidFill>
              </a:endParaRPr>
            </a:p>
            <a:p>
              <a:r>
                <a:rPr lang="en-US" sz="1400" dirty="0">
                  <a:solidFill>
                    <a:schemeClr val="bg1"/>
                  </a:solidFill>
                </a:rPr>
                <a:t>Start and complete treatment on the left side, only then proceed to treat the right side</a:t>
              </a:r>
            </a:p>
            <a:p>
              <a:endParaRPr lang="en-US" sz="1400" dirty="0">
                <a:solidFill>
                  <a:schemeClr val="bg1"/>
                </a:solidFill>
              </a:endParaRPr>
            </a:p>
            <a:p>
              <a:r>
                <a:rPr lang="en-US" sz="1400" dirty="0">
                  <a:solidFill>
                    <a:schemeClr val="bg1"/>
                  </a:solidFill>
                </a:rPr>
                <a:t>Try to keep a consistent pace during  the massage</a:t>
              </a:r>
            </a:p>
          </p:txBody>
        </p:sp>
        <p:pic>
          <p:nvPicPr>
            <p:cNvPr id="27" name="Picture 26" descr="A picture containing text&#10;&#10;Description automatically generated">
              <a:extLst>
                <a:ext uri="{FF2B5EF4-FFF2-40B4-BE49-F238E27FC236}">
                  <a16:creationId xmlns:a16="http://schemas.microsoft.com/office/drawing/2014/main" id="{F72CC6BB-0FD0-10BC-70D4-F96ACCB700A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1792064"/>
              <a:ext cx="1827666" cy="2787191"/>
            </a:xfrm>
            <a:prstGeom prst="rect">
              <a:avLst/>
            </a:prstGeom>
            <a:ln>
              <a:noFill/>
            </a:ln>
          </p:spPr>
        </p:pic>
      </p:grpSp>
      <p:sp>
        <p:nvSpPr>
          <p:cNvPr id="18" name="Rectangle 17">
            <a:extLst>
              <a:ext uri="{FF2B5EF4-FFF2-40B4-BE49-F238E27FC236}">
                <a16:creationId xmlns:a16="http://schemas.microsoft.com/office/drawing/2014/main" id="{61589EB8-088E-C1BF-8FCD-D950AA897CDB}"/>
              </a:ext>
            </a:extLst>
          </p:cNvPr>
          <p:cNvSpPr/>
          <p:nvPr/>
        </p:nvSpPr>
        <p:spPr>
          <a:xfrm>
            <a:off x="172697" y="-51608"/>
            <a:ext cx="1654969" cy="1815882"/>
          </a:xfrm>
          <a:prstGeom prst="rect">
            <a:avLst/>
          </a:prstGeom>
        </p:spPr>
        <p:txBody>
          <a:bodyPr wrap="square">
            <a:spAutoFit/>
          </a:bodyPr>
          <a:lstStyle/>
          <a:p>
            <a:r>
              <a:rPr lang="en-US" sz="1400" dirty="0">
                <a:solidFill>
                  <a:schemeClr val="bg1"/>
                </a:solidFill>
              </a:rPr>
              <a:t>U</a:t>
            </a:r>
            <a:r>
              <a:rPr lang="en-IT" sz="1400" dirty="0">
                <a:solidFill>
                  <a:schemeClr val="bg1"/>
                </a:solidFill>
              </a:rPr>
              <a:t>se the </a:t>
            </a:r>
            <a:r>
              <a:rPr lang="en-US" sz="1400" dirty="0">
                <a:solidFill>
                  <a:schemeClr val="bg1"/>
                </a:solidFill>
              </a:rPr>
              <a:t>T</a:t>
            </a:r>
            <a:r>
              <a:rPr lang="en-IT" sz="1400" dirty="0">
                <a:solidFill>
                  <a:schemeClr val="bg1"/>
                </a:solidFill>
              </a:rPr>
              <a:t>riple</a:t>
            </a:r>
            <a:r>
              <a:rPr lang="en-US" sz="1400" dirty="0">
                <a:solidFill>
                  <a:schemeClr val="bg1"/>
                </a:solidFill>
              </a:rPr>
              <a:t>Jet </a:t>
            </a:r>
            <a:r>
              <a:rPr lang="en-IT" sz="1400" dirty="0">
                <a:solidFill>
                  <a:schemeClr val="bg1"/>
                </a:solidFill>
              </a:rPr>
              <a:t>handpiece</a:t>
            </a:r>
            <a:r>
              <a:rPr lang="en-US" sz="1400" dirty="0">
                <a:solidFill>
                  <a:schemeClr val="bg1"/>
                </a:solidFill>
              </a:rPr>
              <a:t> held at 90° to the skin and at 4-7 cm from the skin </a:t>
            </a:r>
          </a:p>
          <a:p>
            <a:endParaRPr lang="en-US" sz="1400" dirty="0">
              <a:solidFill>
                <a:schemeClr val="bg1"/>
              </a:solidFill>
            </a:endParaRPr>
          </a:p>
          <a:p>
            <a:r>
              <a:rPr lang="en-US" sz="1400" dirty="0">
                <a:solidFill>
                  <a:schemeClr val="bg1"/>
                </a:solidFill>
              </a:rPr>
              <a:t>Use </a:t>
            </a:r>
            <a:r>
              <a:rPr lang="en-US" sz="1400" dirty="0" err="1">
                <a:solidFill>
                  <a:schemeClr val="bg1"/>
                </a:solidFill>
              </a:rPr>
              <a:t>JetCare</a:t>
            </a:r>
            <a:r>
              <a:rPr lang="en-US" sz="1400" dirty="0">
                <a:solidFill>
                  <a:schemeClr val="bg1"/>
                </a:solidFill>
              </a:rPr>
              <a:t> Hydro</a:t>
            </a:r>
          </a:p>
          <a:p>
            <a:endParaRPr lang="en-US" sz="1400" dirty="0">
              <a:solidFill>
                <a:schemeClr val="bg1"/>
              </a:solidFill>
            </a:endParaRPr>
          </a:p>
        </p:txBody>
      </p:sp>
    </p:spTree>
    <p:extLst>
      <p:ext uri="{BB962C8B-B14F-4D97-AF65-F5344CB8AC3E}">
        <p14:creationId xmlns:p14="http://schemas.microsoft.com/office/powerpoint/2010/main" val="20721139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04F021FA-D718-4F84-A969-C535FF1C8B49}"/>
              </a:ext>
            </a:extLst>
          </p:cNvPr>
          <p:cNvSpPr/>
          <p:nvPr/>
        </p:nvSpPr>
        <p:spPr>
          <a:xfrm>
            <a:off x="7984671" y="783771"/>
            <a:ext cx="4207328" cy="607422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0" name="Picture 39">
            <a:extLst>
              <a:ext uri="{FF2B5EF4-FFF2-40B4-BE49-F238E27FC236}">
                <a16:creationId xmlns:a16="http://schemas.microsoft.com/office/drawing/2014/main" id="{48E61D91-CEAA-41CC-A755-6DDCF2ECCF0B}"/>
              </a:ext>
            </a:extLst>
          </p:cNvPr>
          <p:cNvPicPr>
            <a:picLocks noGrp="1" noRot="1" noChangeAspect="1" noMove="1" noResize="1" noEditPoints="1" noAdjustHandles="1" noChangeArrowheads="1" noChangeShapeType="1" noCrop="1"/>
          </p:cNvPicPr>
          <p:nvPr/>
        </p:nvPicPr>
        <p:blipFill rotWithShape="1">
          <a:blip r:embed="rId3" cstate="screen">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rcRect t="-1165" b="17580"/>
          <a:stretch/>
        </p:blipFill>
        <p:spPr>
          <a:xfrm>
            <a:off x="4289731" y="757413"/>
            <a:ext cx="6699006" cy="6858000"/>
          </a:xfrm>
          <a:prstGeom prst="rect">
            <a:avLst/>
          </a:prstGeom>
          <a:scene3d>
            <a:camera prst="orthographicFront">
              <a:rot lat="0" lon="20399994" rev="0"/>
            </a:camera>
            <a:lightRig rig="threePt" dir="t"/>
          </a:scene3d>
        </p:spPr>
      </p:pic>
      <p:pic>
        <p:nvPicPr>
          <p:cNvPr id="32" name="Picture 31">
            <a:extLst>
              <a:ext uri="{FF2B5EF4-FFF2-40B4-BE49-F238E27FC236}">
                <a16:creationId xmlns:a16="http://schemas.microsoft.com/office/drawing/2014/main" id="{EBDFBAC9-D59E-4637-87DC-7716FB6D22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300570">
            <a:off x="7673427" y="5996147"/>
            <a:ext cx="194381" cy="184661"/>
          </a:xfrm>
          <a:prstGeom prst="rect">
            <a:avLst/>
          </a:prstGeom>
        </p:spPr>
      </p:pic>
      <p:sp>
        <p:nvSpPr>
          <p:cNvPr id="45" name="Title 1">
            <a:extLst>
              <a:ext uri="{FF2B5EF4-FFF2-40B4-BE49-F238E27FC236}">
                <a16:creationId xmlns:a16="http://schemas.microsoft.com/office/drawing/2014/main" id="{42FA123A-AB8A-42F4-95EE-7432AABACE32}"/>
              </a:ext>
            </a:extLst>
          </p:cNvPr>
          <p:cNvSpPr txBox="1">
            <a:spLocks/>
          </p:cNvSpPr>
          <p:nvPr/>
        </p:nvSpPr>
        <p:spPr>
          <a:xfrm>
            <a:off x="447548" y="1019826"/>
            <a:ext cx="6571698" cy="5477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800100">
              <a:spcAft>
                <a:spcPct val="35000"/>
              </a:spcAft>
            </a:pPr>
            <a:r>
              <a:rPr lang="en-GB" sz="3600" b="1" dirty="0">
                <a:latin typeface="+mn-lt"/>
              </a:rPr>
              <a:t>Treatment of the </a:t>
            </a:r>
            <a:r>
              <a:rPr lang="en-IL" sz="3600" b="1" dirty="0">
                <a:latin typeface="+mn-lt"/>
              </a:rPr>
              <a:t>back of the legs</a:t>
            </a:r>
            <a:endParaRPr lang="en-GB" sz="3600" b="1" dirty="0">
              <a:latin typeface="+mn-lt"/>
            </a:endParaRPr>
          </a:p>
          <a:p>
            <a:pPr marL="0" lvl="0" indent="0" algn="l" defTabSz="800100">
              <a:lnSpc>
                <a:spcPct val="90000"/>
              </a:lnSpc>
              <a:spcBef>
                <a:spcPct val="0"/>
              </a:spcBef>
              <a:spcAft>
                <a:spcPct val="35000"/>
              </a:spcAft>
              <a:buNone/>
            </a:pPr>
            <a:endParaRPr lang="en-US" sz="3500" b="1" kern="1200" dirty="0">
              <a:latin typeface="+mj-lt"/>
            </a:endParaRPr>
          </a:p>
        </p:txBody>
      </p:sp>
      <p:sp>
        <p:nvSpPr>
          <p:cNvPr id="46" name="TextBox 45">
            <a:extLst>
              <a:ext uri="{FF2B5EF4-FFF2-40B4-BE49-F238E27FC236}">
                <a16:creationId xmlns:a16="http://schemas.microsoft.com/office/drawing/2014/main" id="{281B6C7A-F2BB-4512-AE4C-2F51D43BB9B3}"/>
              </a:ext>
            </a:extLst>
          </p:cNvPr>
          <p:cNvSpPr txBox="1"/>
          <p:nvPr/>
        </p:nvSpPr>
        <p:spPr>
          <a:xfrm>
            <a:off x="558977" y="1641019"/>
            <a:ext cx="6222432" cy="29408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defTabSz="666750">
              <a:lnSpc>
                <a:spcPct val="90000"/>
              </a:lnSpc>
              <a:spcBef>
                <a:spcPct val="0"/>
              </a:spcBef>
              <a:spcAft>
                <a:spcPct val="35000"/>
              </a:spcAft>
              <a:defRPr/>
            </a:pPr>
            <a:r>
              <a:rPr lang="en-IL" sz="2400" b="1" dirty="0">
                <a:solidFill>
                  <a:srgbClr val="202C47"/>
                </a:solidFill>
                <a:latin typeface="Calibri" panose="020F0502020204030204"/>
              </a:rPr>
              <a:t>Repeat on the </a:t>
            </a:r>
            <a:r>
              <a:rPr lang="en-US" sz="2400" b="1" dirty="0">
                <a:solidFill>
                  <a:srgbClr val="202C47"/>
                </a:solidFill>
                <a:latin typeface="Calibri" panose="020F0502020204030204"/>
              </a:rPr>
              <a:t>le</a:t>
            </a:r>
            <a:r>
              <a:rPr lang="en-IL" sz="2400" b="1" dirty="0">
                <a:solidFill>
                  <a:srgbClr val="202C47"/>
                </a:solidFill>
                <a:latin typeface="Calibri" panose="020F0502020204030204"/>
              </a:rPr>
              <a:t>ft leg</a:t>
            </a:r>
            <a:endParaRPr lang="en-GB" sz="2400" b="1" dirty="0">
              <a:solidFill>
                <a:srgbClr val="202C47"/>
              </a:solidFill>
              <a:latin typeface="Calibri" panose="020F0502020204030204"/>
            </a:endParaRPr>
          </a:p>
          <a:p>
            <a:pPr defTabSz="666750">
              <a:lnSpc>
                <a:spcPct val="90000"/>
              </a:lnSpc>
              <a:spcBef>
                <a:spcPct val="0"/>
              </a:spcBef>
              <a:spcAft>
                <a:spcPct val="35000"/>
              </a:spcAft>
              <a:defRPr/>
            </a:pPr>
            <a:r>
              <a:rPr lang="en-GB" dirty="0">
                <a:solidFill>
                  <a:schemeClr val="tx1"/>
                </a:solidFill>
                <a:cs typeface="Arial" panose="020B0604020202020204" pitchFamily="34" charset="0"/>
              </a:rPr>
              <a:t>Perform each movement 3 times</a:t>
            </a:r>
          </a:p>
        </p:txBody>
      </p:sp>
      <p:pic>
        <p:nvPicPr>
          <p:cNvPr id="22" name="Graphic 21">
            <a:extLst>
              <a:ext uri="{FF2B5EF4-FFF2-40B4-BE49-F238E27FC236}">
                <a16:creationId xmlns:a16="http://schemas.microsoft.com/office/drawing/2014/main" id="{1EF29DC1-BBA2-D1BC-8F51-6E38D6088B9B}"/>
              </a:ext>
            </a:extLst>
          </p:cNvPr>
          <p:cNvPicPr>
            <a:picLocks noGrp="1" noRot="1" noChangeAspect="1" noMove="1" noResize="1" noEditPoints="1" noAdjustHandles="1" noChangeArrowheads="1" noChangeShapeType="1" noCrop="1"/>
          </p:cNvPicPr>
          <p:nvPr/>
        </p:nvPicPr>
        <p:blipFill>
          <a:blip r:embed="rId6">
            <a:extLst>
              <a:ext uri="{96DAC541-7B7A-43D3-8B79-37D633B846F1}">
                <asvg:svgBlip xmlns:asvg="http://schemas.microsoft.com/office/drawing/2016/SVG/main" r:embed="rId7"/>
              </a:ext>
            </a:extLst>
          </a:blip>
          <a:stretch>
            <a:fillRect/>
          </a:stretch>
        </p:blipFill>
        <p:spPr>
          <a:xfrm>
            <a:off x="9039279" y="1284589"/>
            <a:ext cx="2133130" cy="5265499"/>
          </a:xfrm>
          <a:prstGeom prst="rect">
            <a:avLst/>
          </a:prstGeom>
        </p:spPr>
      </p:pic>
      <p:sp>
        <p:nvSpPr>
          <p:cNvPr id="38" name="Rectangle: Rounded Corners 37">
            <a:extLst>
              <a:ext uri="{FF2B5EF4-FFF2-40B4-BE49-F238E27FC236}">
                <a16:creationId xmlns:a16="http://schemas.microsoft.com/office/drawing/2014/main" id="{5F64B37F-F24D-4489-A316-91CFE34EDC08}"/>
              </a:ext>
            </a:extLst>
          </p:cNvPr>
          <p:cNvSpPr/>
          <p:nvPr/>
        </p:nvSpPr>
        <p:spPr>
          <a:xfrm>
            <a:off x="9552778" y="3625512"/>
            <a:ext cx="597359" cy="2950934"/>
          </a:xfrm>
          <a:prstGeom prst="roundRect">
            <a:avLst/>
          </a:prstGeom>
          <a:noFill/>
          <a:ln w="38100">
            <a:solidFill>
              <a:srgbClr val="212C4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Content Placeholder 2">
            <a:extLst>
              <a:ext uri="{FF2B5EF4-FFF2-40B4-BE49-F238E27FC236}">
                <a16:creationId xmlns:a16="http://schemas.microsoft.com/office/drawing/2014/main" id="{97AEF792-4269-7079-20A5-DA73634DCACC}"/>
              </a:ext>
            </a:extLst>
          </p:cNvPr>
          <p:cNvSpPr txBox="1">
            <a:spLocks/>
          </p:cNvSpPr>
          <p:nvPr/>
        </p:nvSpPr>
        <p:spPr>
          <a:xfrm>
            <a:off x="898228" y="2602257"/>
            <a:ext cx="4791549" cy="4131414"/>
          </a:xfrm>
          <a:prstGeom prst="rect">
            <a:avLst/>
          </a:prstGeom>
          <a:noFill/>
          <a:ln>
            <a:noFill/>
          </a:ln>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en-IL" sz="1800" dirty="0">
                <a:cs typeface="Arial" panose="020B0604020202020204" pitchFamily="34" charset="0"/>
              </a:rPr>
              <a:t>Upper part of the leg</a:t>
            </a:r>
            <a:endParaRPr lang="en-GB" sz="1800" dirty="0">
              <a:cs typeface="Arial" panose="020B0604020202020204" pitchFamily="34" charset="0"/>
            </a:endParaRPr>
          </a:p>
          <a:p>
            <a:pPr marL="0" indent="0">
              <a:lnSpc>
                <a:spcPct val="150000"/>
              </a:lnSpc>
              <a:buNone/>
            </a:pPr>
            <a:r>
              <a:rPr lang="en-IL" sz="1800" dirty="0">
                <a:cs typeface="Arial" panose="020B0604020202020204" pitchFamily="34" charset="0"/>
              </a:rPr>
              <a:t>Popliteal fossa</a:t>
            </a:r>
            <a:endParaRPr lang="en-GB" sz="1800" dirty="0">
              <a:cs typeface="Arial" panose="020B0604020202020204" pitchFamily="34" charset="0"/>
            </a:endParaRPr>
          </a:p>
          <a:p>
            <a:pPr marL="0" indent="0">
              <a:lnSpc>
                <a:spcPct val="150000"/>
              </a:lnSpc>
              <a:buNone/>
            </a:pPr>
            <a:r>
              <a:rPr lang="en-US" sz="1800" dirty="0">
                <a:cs typeface="Arial" panose="020B0604020202020204" pitchFamily="34" charset="0"/>
              </a:rPr>
              <a:t>Lower </a:t>
            </a:r>
            <a:r>
              <a:rPr lang="en-IL" sz="1800" dirty="0">
                <a:cs typeface="Arial" panose="020B0604020202020204" pitchFamily="34" charset="0"/>
              </a:rPr>
              <a:t>part of the leg</a:t>
            </a:r>
            <a:endParaRPr lang="en-GB" sz="1800" dirty="0">
              <a:cs typeface="Arial" panose="020B0604020202020204" pitchFamily="34" charset="0"/>
            </a:endParaRPr>
          </a:p>
          <a:p>
            <a:pPr marL="0" indent="0">
              <a:lnSpc>
                <a:spcPct val="150000"/>
              </a:lnSpc>
              <a:buNone/>
            </a:pPr>
            <a:r>
              <a:rPr lang="en-IL" sz="1800" dirty="0">
                <a:cs typeface="Arial" panose="020B0604020202020204" pitchFamily="34" charset="0"/>
              </a:rPr>
              <a:t>Foot</a:t>
            </a:r>
            <a:endParaRPr lang="en-GB" sz="1800" dirty="0">
              <a:cs typeface="Arial" panose="020B0604020202020204" pitchFamily="34" charset="0"/>
            </a:endParaRPr>
          </a:p>
          <a:p>
            <a:pPr marL="0" indent="0">
              <a:lnSpc>
                <a:spcPct val="150000"/>
              </a:lnSpc>
              <a:buNone/>
            </a:pPr>
            <a:r>
              <a:rPr lang="en-GB" sz="1800" dirty="0">
                <a:cs typeface="Arial" panose="020B0604020202020204" pitchFamily="34" charset="0"/>
              </a:rPr>
              <a:t>Full Leg</a:t>
            </a:r>
          </a:p>
        </p:txBody>
      </p:sp>
      <p:sp>
        <p:nvSpPr>
          <p:cNvPr id="16" name="Oval 15">
            <a:extLst>
              <a:ext uri="{FF2B5EF4-FFF2-40B4-BE49-F238E27FC236}">
                <a16:creationId xmlns:a16="http://schemas.microsoft.com/office/drawing/2014/main" id="{4C1806B6-B285-7048-E701-89D345012DE0}"/>
              </a:ext>
            </a:extLst>
          </p:cNvPr>
          <p:cNvSpPr/>
          <p:nvPr/>
        </p:nvSpPr>
        <p:spPr>
          <a:xfrm>
            <a:off x="541503" y="3267717"/>
            <a:ext cx="275084" cy="275084"/>
          </a:xfrm>
          <a:prstGeom prst="ellipse">
            <a:avLst/>
          </a:prstGeom>
          <a:solidFill>
            <a:schemeClr val="tx2"/>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432F08AD-0F43-9706-CCD5-A6CD1E53CD8C}"/>
              </a:ext>
            </a:extLst>
          </p:cNvPr>
          <p:cNvSpPr/>
          <p:nvPr/>
        </p:nvSpPr>
        <p:spPr>
          <a:xfrm>
            <a:off x="541503" y="4350637"/>
            <a:ext cx="275084" cy="275084"/>
          </a:xfrm>
          <a:prstGeom prst="ellipse">
            <a:avLst/>
          </a:prstGeom>
          <a:solidFill>
            <a:schemeClr val="accent5"/>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18" name="Oval 17">
            <a:extLst>
              <a:ext uri="{FF2B5EF4-FFF2-40B4-BE49-F238E27FC236}">
                <a16:creationId xmlns:a16="http://schemas.microsoft.com/office/drawing/2014/main" id="{3E9357D2-E288-C225-DA33-20D53302622D}"/>
              </a:ext>
            </a:extLst>
          </p:cNvPr>
          <p:cNvSpPr/>
          <p:nvPr/>
        </p:nvSpPr>
        <p:spPr>
          <a:xfrm>
            <a:off x="541503" y="4892097"/>
            <a:ext cx="275084" cy="275084"/>
          </a:xfrm>
          <a:prstGeom prst="ellipse">
            <a:avLst/>
          </a:prstGeom>
          <a:solidFill>
            <a:schemeClr val="tx1"/>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FFE43C30-EBB5-F949-0E57-8A7180C48F6D}"/>
              </a:ext>
            </a:extLst>
          </p:cNvPr>
          <p:cNvSpPr/>
          <p:nvPr/>
        </p:nvSpPr>
        <p:spPr>
          <a:xfrm>
            <a:off x="541503" y="2726257"/>
            <a:ext cx="275084" cy="275084"/>
          </a:xfrm>
          <a:prstGeom prst="ellipse">
            <a:avLst/>
          </a:prstGeom>
          <a:solidFill>
            <a:schemeClr val="bg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02C47"/>
              </a:solidFill>
              <a:effectLst/>
              <a:uLnTx/>
              <a:uFillTx/>
              <a:latin typeface="Calibri" panose="020F0502020204030204"/>
              <a:ea typeface="+mn-ea"/>
              <a:cs typeface="+mn-cs"/>
            </a:endParaRPr>
          </a:p>
        </p:txBody>
      </p:sp>
      <p:sp>
        <p:nvSpPr>
          <p:cNvPr id="23" name="Oval 22">
            <a:extLst>
              <a:ext uri="{FF2B5EF4-FFF2-40B4-BE49-F238E27FC236}">
                <a16:creationId xmlns:a16="http://schemas.microsoft.com/office/drawing/2014/main" id="{473E41BB-E48D-CFF1-6F5D-BBF18B5CCEB3}"/>
              </a:ext>
            </a:extLst>
          </p:cNvPr>
          <p:cNvSpPr/>
          <p:nvPr/>
        </p:nvSpPr>
        <p:spPr>
          <a:xfrm>
            <a:off x="541503" y="3809177"/>
            <a:ext cx="275084" cy="275084"/>
          </a:xfrm>
          <a:prstGeom prst="ellipse">
            <a:avLst/>
          </a:prstGeom>
          <a:solidFill>
            <a:schemeClr val="accent2"/>
          </a:solidFill>
          <a:ln>
            <a:noFill/>
          </a:ln>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sp>
      <p:sp>
        <p:nvSpPr>
          <p:cNvPr id="20" name="Text Placeholder 8">
            <a:extLst>
              <a:ext uri="{FF2B5EF4-FFF2-40B4-BE49-F238E27FC236}">
                <a16:creationId xmlns:a16="http://schemas.microsoft.com/office/drawing/2014/main" id="{764DB6FC-CF19-C849-BC1A-65AD3500C8ED}"/>
              </a:ext>
            </a:extLst>
          </p:cNvPr>
          <p:cNvSpPr txBox="1">
            <a:spLocks/>
          </p:cNvSpPr>
          <p:nvPr/>
        </p:nvSpPr>
        <p:spPr>
          <a:xfrm>
            <a:off x="2061302" y="124329"/>
            <a:ext cx="7262311"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rgbClr val="D1A5A5"/>
                </a:solidFill>
              </a:rPr>
              <a:t>TREATMENT </a:t>
            </a:r>
            <a:r>
              <a:rPr lang="en-IL" b="1" dirty="0">
                <a:solidFill>
                  <a:srgbClr val="D1A5A5"/>
                </a:solidFill>
              </a:rPr>
              <a:t>OF THE LEGS</a:t>
            </a:r>
            <a:endParaRPr lang="en-GB" b="1" dirty="0">
              <a:solidFill>
                <a:srgbClr val="D1A5A5"/>
              </a:solidFill>
            </a:endParaRPr>
          </a:p>
        </p:txBody>
      </p:sp>
    </p:spTree>
    <p:extLst>
      <p:ext uri="{BB962C8B-B14F-4D97-AF65-F5344CB8AC3E}">
        <p14:creationId xmlns:p14="http://schemas.microsoft.com/office/powerpoint/2010/main" val="25348750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FAAE41-6C50-4757-8650-2D1AE274A0AE}"/>
              </a:ext>
            </a:extLst>
          </p:cNvPr>
          <p:cNvSpPr txBox="1"/>
          <p:nvPr/>
        </p:nvSpPr>
        <p:spPr>
          <a:xfrm>
            <a:off x="1309932" y="1665798"/>
            <a:ext cx="9686925" cy="4524315"/>
          </a:xfrm>
          <a:prstGeom prst="rect">
            <a:avLst/>
          </a:prstGeom>
          <a:noFill/>
        </p:spPr>
        <p:txBody>
          <a:bodyPr wrap="square" rtlCol="0">
            <a:spAutoFit/>
          </a:bodyPr>
          <a:lstStyle/>
          <a:p>
            <a:pPr marL="342900" lvl="0" indent="-342900" rtl="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Open wounds </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Severe sensitivity to cold </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Skin neoplasms </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Active cancer</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Trigeminal nerve inflammation</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Active sinusitis or laryngitis</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Active herpes</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Active bronchial asthma</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Thrombosis</a:t>
            </a:r>
          </a:p>
          <a:p>
            <a:pPr marL="342900" lvl="0" indent="-342900">
              <a:spcAft>
                <a:spcPts val="1200"/>
              </a:spcAft>
              <a:buSzPct val="80000"/>
              <a:buBlip>
                <a:blip r:embed="rId2">
                  <a:extLst>
                    <a:ext uri="{96DAC541-7B7A-43D3-8B79-37D633B846F1}">
                      <asvg:svgBlip xmlns:asvg="http://schemas.microsoft.com/office/drawing/2016/SVG/main" r:embed="rId3"/>
                    </a:ext>
                  </a:extLst>
                </a:blip>
              </a:buBlip>
            </a:pPr>
            <a:r>
              <a:rPr lang="en-US" dirty="0">
                <a:cs typeface="Arial" panose="020B0604020202020204" pitchFamily="34" charset="0"/>
              </a:rPr>
              <a:t>The system has not been tested or evaluated on pregnant or lactating women, nor on children and infants, therefore is not intended for use on these groups of users</a:t>
            </a:r>
          </a:p>
        </p:txBody>
      </p:sp>
      <p:sp>
        <p:nvSpPr>
          <p:cNvPr id="6" name="Text Placeholder 8">
            <a:extLst>
              <a:ext uri="{FF2B5EF4-FFF2-40B4-BE49-F238E27FC236}">
                <a16:creationId xmlns:a16="http://schemas.microsoft.com/office/drawing/2014/main" id="{C27B3D17-3431-4491-A54C-921368C38B71}"/>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Contraindications</a:t>
            </a:r>
          </a:p>
          <a:p>
            <a:pPr marL="0" indent="0">
              <a:buNone/>
            </a:pPr>
            <a:endParaRPr lang="en-US" b="1" dirty="0">
              <a:solidFill>
                <a:srgbClr val="D1A5A5"/>
              </a:solidFill>
            </a:endParaRPr>
          </a:p>
          <a:p>
            <a:pPr marL="0" indent="0">
              <a:buNone/>
            </a:pPr>
            <a:endParaRPr lang="en-US" b="1" dirty="0">
              <a:solidFill>
                <a:srgbClr val="D1A5A5"/>
              </a:solidFill>
            </a:endParaRPr>
          </a:p>
        </p:txBody>
      </p:sp>
    </p:spTree>
    <p:extLst>
      <p:ext uri="{BB962C8B-B14F-4D97-AF65-F5344CB8AC3E}">
        <p14:creationId xmlns:p14="http://schemas.microsoft.com/office/powerpoint/2010/main" val="3951524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0C055B4-CD72-40E6-BFEC-8BEF5D2E140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r="63929"/>
          <a:stretch/>
        </p:blipFill>
        <p:spPr>
          <a:xfrm>
            <a:off x="-2" y="1164"/>
            <a:ext cx="12192001" cy="6858000"/>
          </a:xfrm>
          <a:prstGeom prst="rect">
            <a:avLst/>
          </a:prstGeom>
        </p:spPr>
      </p:pic>
      <p:pic>
        <p:nvPicPr>
          <p:cNvPr id="25" name="Picture 24" descr="Text, logo&#10;&#10;Description automatically generated">
            <a:extLst>
              <a:ext uri="{FF2B5EF4-FFF2-40B4-BE49-F238E27FC236}">
                <a16:creationId xmlns:a16="http://schemas.microsoft.com/office/drawing/2014/main" id="{899598FC-524D-4C19-93B6-C986A1C1A8D7}"/>
              </a:ext>
            </a:extLst>
          </p:cNvPr>
          <p:cNvPicPr>
            <a:picLocks noChangeAspect="1"/>
          </p:cNvPicPr>
          <p:nvPr/>
        </p:nvPicPr>
        <p:blipFill rotWithShape="1">
          <a:blip r:embed="rId4"/>
          <a:srcRect t="19122" b="21000"/>
          <a:stretch/>
        </p:blipFill>
        <p:spPr>
          <a:xfrm>
            <a:off x="129909" y="60011"/>
            <a:ext cx="1010194" cy="604875"/>
          </a:xfrm>
          <a:prstGeom prst="rect">
            <a:avLst/>
          </a:prstGeom>
        </p:spPr>
      </p:pic>
      <p:sp>
        <p:nvSpPr>
          <p:cNvPr id="13" name="Title 1">
            <a:extLst>
              <a:ext uri="{FF2B5EF4-FFF2-40B4-BE49-F238E27FC236}">
                <a16:creationId xmlns:a16="http://schemas.microsoft.com/office/drawing/2014/main" id="{8E48191B-EAEC-4FCF-8C8E-208A2E33C866}"/>
              </a:ext>
            </a:extLst>
          </p:cNvPr>
          <p:cNvSpPr txBox="1">
            <a:spLocks/>
          </p:cNvSpPr>
          <p:nvPr/>
        </p:nvSpPr>
        <p:spPr>
          <a:xfrm>
            <a:off x="1422178" y="261111"/>
            <a:ext cx="6041573" cy="997196"/>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328845">
              <a:tabLst>
                <a:tab pos="97806" algn="l"/>
              </a:tabLst>
            </a:pPr>
            <a:r>
              <a:rPr lang="en-US" sz="3600" b="1" dirty="0">
                <a:latin typeface="Calibri" panose="020F0502020204030204" pitchFamily="34" charset="0"/>
                <a:cs typeface="Calibri" panose="020F0502020204030204" pitchFamily="34" charset="0"/>
              </a:rPr>
              <a:t>JetPeel by TavTech</a:t>
            </a:r>
          </a:p>
          <a:p>
            <a:pPr marR="328845">
              <a:tabLst>
                <a:tab pos="97806" algn="l"/>
              </a:tabLst>
            </a:pPr>
            <a:r>
              <a:rPr lang="en-US" sz="3600" b="1" dirty="0">
                <a:latin typeface="Calibri" panose="020F0502020204030204" pitchFamily="34" charset="0"/>
                <a:cs typeface="Calibri" panose="020F0502020204030204" pitchFamily="34" charset="0"/>
              </a:rPr>
              <a:t>The perfect trio combining: </a:t>
            </a:r>
          </a:p>
        </p:txBody>
      </p:sp>
      <p:grpSp>
        <p:nvGrpSpPr>
          <p:cNvPr id="10" name="Group 9">
            <a:extLst>
              <a:ext uri="{FF2B5EF4-FFF2-40B4-BE49-F238E27FC236}">
                <a16:creationId xmlns:a16="http://schemas.microsoft.com/office/drawing/2014/main" id="{673F0E50-1D9C-477C-A1B8-26EC1B681658}"/>
              </a:ext>
            </a:extLst>
          </p:cNvPr>
          <p:cNvGrpSpPr/>
          <p:nvPr/>
        </p:nvGrpSpPr>
        <p:grpSpPr>
          <a:xfrm>
            <a:off x="635006" y="1840755"/>
            <a:ext cx="2330394" cy="3495624"/>
            <a:chOff x="756955" y="2128471"/>
            <a:chExt cx="2330394" cy="3495624"/>
          </a:xfrm>
        </p:grpSpPr>
        <p:pic>
          <p:nvPicPr>
            <p:cNvPr id="31" name="object 20">
              <a:extLst>
                <a:ext uri="{FF2B5EF4-FFF2-40B4-BE49-F238E27FC236}">
                  <a16:creationId xmlns:a16="http://schemas.microsoft.com/office/drawing/2014/main" id="{B943CF68-FAFB-47B5-8758-D43F67C12450}"/>
                </a:ext>
              </a:extLst>
            </p:cNvPr>
            <p:cNvPicPr/>
            <p:nvPr/>
          </p:nvPicPr>
          <p:blipFill>
            <a:blip r:embed="rId5" cstate="print"/>
            <a:stretch>
              <a:fillRect/>
            </a:stretch>
          </p:blipFill>
          <p:spPr>
            <a:xfrm>
              <a:off x="756955" y="2128471"/>
              <a:ext cx="2330394" cy="3014523"/>
            </a:xfrm>
            <a:prstGeom prst="rect">
              <a:avLst/>
            </a:prstGeom>
          </p:spPr>
        </p:pic>
        <p:sp>
          <p:nvSpPr>
            <p:cNvPr id="8" name="TextBox 7">
              <a:extLst>
                <a:ext uri="{FF2B5EF4-FFF2-40B4-BE49-F238E27FC236}">
                  <a16:creationId xmlns:a16="http://schemas.microsoft.com/office/drawing/2014/main" id="{CC888410-9AD0-4AFF-89EB-4276446A6BBF}"/>
                </a:ext>
              </a:extLst>
            </p:cNvPr>
            <p:cNvSpPr txBox="1"/>
            <p:nvPr/>
          </p:nvSpPr>
          <p:spPr>
            <a:xfrm>
              <a:off x="988023" y="5323748"/>
              <a:ext cx="1632396" cy="300347"/>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202C47"/>
                  </a:solidFill>
                  <a:effectLst/>
                  <a:uLnTx/>
                  <a:uFillTx/>
                  <a:latin typeface="Calibri" panose="020F0502020204030204"/>
                  <a:ea typeface="+mn-ea"/>
                  <a:cs typeface="+mn-cs"/>
                </a:rPr>
                <a:t>The enduring JetPro device</a:t>
              </a:r>
            </a:p>
          </p:txBody>
        </p:sp>
      </p:grpSp>
      <p:pic>
        <p:nvPicPr>
          <p:cNvPr id="30" name="object 4">
            <a:extLst>
              <a:ext uri="{FF2B5EF4-FFF2-40B4-BE49-F238E27FC236}">
                <a16:creationId xmlns:a16="http://schemas.microsoft.com/office/drawing/2014/main" id="{9C2BBAD2-3ED8-48E5-AD6A-D8AB88029BDC}"/>
              </a:ext>
            </a:extLst>
          </p:cNvPr>
          <p:cNvPicPr/>
          <p:nvPr/>
        </p:nvPicPr>
        <p:blipFill>
          <a:blip r:embed="rId6"/>
          <a:srcRect t="38" b="38"/>
          <a:stretch/>
        </p:blipFill>
        <p:spPr>
          <a:xfrm>
            <a:off x="6575410" y="1491123"/>
            <a:ext cx="5489698" cy="3425620"/>
          </a:xfrm>
          <a:prstGeom prst="rect">
            <a:avLst/>
          </a:prstGeom>
        </p:spPr>
      </p:pic>
      <p:sp>
        <p:nvSpPr>
          <p:cNvPr id="32" name="Title 1">
            <a:extLst>
              <a:ext uri="{FF2B5EF4-FFF2-40B4-BE49-F238E27FC236}">
                <a16:creationId xmlns:a16="http://schemas.microsoft.com/office/drawing/2014/main" id="{5B552FCB-CA61-402E-880D-879306FEAC29}"/>
              </a:ext>
            </a:extLst>
          </p:cNvPr>
          <p:cNvSpPr txBox="1">
            <a:spLocks/>
          </p:cNvSpPr>
          <p:nvPr/>
        </p:nvSpPr>
        <p:spPr>
          <a:xfrm>
            <a:off x="1041904" y="5979278"/>
            <a:ext cx="11023204" cy="443839"/>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7316" marR="328845">
              <a:lnSpc>
                <a:spcPct val="107600"/>
              </a:lnSpc>
              <a:spcBef>
                <a:spcPts val="58"/>
              </a:spcBef>
              <a:tabLst>
                <a:tab pos="97806" algn="l"/>
              </a:tabLst>
            </a:pPr>
            <a:r>
              <a:rPr lang="en-GB" sz="2800" b="1" spc="-18" dirty="0">
                <a:solidFill>
                  <a:srgbClr val="0B213C"/>
                </a:solidFill>
                <a:cs typeface="Raleway SemiBold"/>
              </a:rPr>
              <a:t>Designed exclusively for use together to deliver outstanding results</a:t>
            </a:r>
            <a:endParaRPr lang="en-US" sz="2800" b="1" spc="-18" dirty="0">
              <a:solidFill>
                <a:srgbClr val="0B213C"/>
              </a:solidFill>
              <a:cs typeface="Raleway SemiBold"/>
            </a:endParaRPr>
          </a:p>
        </p:txBody>
      </p:sp>
      <p:sp>
        <p:nvSpPr>
          <p:cNvPr id="29" name="TextBox 28">
            <a:extLst>
              <a:ext uri="{FF2B5EF4-FFF2-40B4-BE49-F238E27FC236}">
                <a16:creationId xmlns:a16="http://schemas.microsoft.com/office/drawing/2014/main" id="{9DDEF63A-2AA8-4D8B-9ECC-F02B8D251807}"/>
              </a:ext>
            </a:extLst>
          </p:cNvPr>
          <p:cNvSpPr txBox="1"/>
          <p:nvPr/>
        </p:nvSpPr>
        <p:spPr>
          <a:xfrm>
            <a:off x="4090127" y="5036031"/>
            <a:ext cx="2263086" cy="30034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b="1" i="0" u="none" strike="noStrike" kern="1200" cap="none" spc="0" normalizeH="0" baseline="0" noProof="0" dirty="0">
                <a:ln>
                  <a:noFill/>
                </a:ln>
                <a:solidFill>
                  <a:srgbClr val="202C47"/>
                </a:solidFill>
                <a:effectLst/>
                <a:uLnTx/>
                <a:uFillTx/>
                <a:latin typeface="Calibri" panose="020F0502020204030204"/>
                <a:ea typeface="+mn-ea"/>
                <a:cs typeface="+mn-cs"/>
              </a:rPr>
              <a:t>The original patented JetPeel handpieces</a:t>
            </a:r>
          </a:p>
        </p:txBody>
      </p:sp>
      <p:pic>
        <p:nvPicPr>
          <p:cNvPr id="18" name="Рисунок 17" descr="Изображение выглядит как игла, легкий&#10;&#10;Автоматически созданное описание">
            <a:extLst>
              <a:ext uri="{FF2B5EF4-FFF2-40B4-BE49-F238E27FC236}">
                <a16:creationId xmlns:a16="http://schemas.microsoft.com/office/drawing/2014/main" id="{5E2CF97C-B79E-4EEB-96D1-B52EF6EF23AE}"/>
              </a:ext>
            </a:extLst>
          </p:cNvPr>
          <p:cNvPicPr>
            <a:picLocks noChangeAspect="1"/>
          </p:cNvPicPr>
          <p:nvPr/>
        </p:nvPicPr>
        <p:blipFill>
          <a:blip r:embed="rId7"/>
          <a:stretch>
            <a:fillRect/>
          </a:stretch>
        </p:blipFill>
        <p:spPr>
          <a:xfrm>
            <a:off x="3847405" y="3203693"/>
            <a:ext cx="1191117" cy="1191117"/>
          </a:xfrm>
          <a:prstGeom prst="rect">
            <a:avLst/>
          </a:prstGeom>
        </p:spPr>
      </p:pic>
      <p:pic>
        <p:nvPicPr>
          <p:cNvPr id="19" name="Рисунок 18" descr="Изображение выглядит как легкий&#10;&#10;Автоматически созданное описание">
            <a:extLst>
              <a:ext uri="{FF2B5EF4-FFF2-40B4-BE49-F238E27FC236}">
                <a16:creationId xmlns:a16="http://schemas.microsoft.com/office/drawing/2014/main" id="{9E28B0D6-2D87-49ED-B6B3-C9EAA97E7DA2}"/>
              </a:ext>
            </a:extLst>
          </p:cNvPr>
          <p:cNvPicPr>
            <a:picLocks noChangeAspect="1"/>
          </p:cNvPicPr>
          <p:nvPr/>
        </p:nvPicPr>
        <p:blipFill>
          <a:blip r:embed="rId8"/>
          <a:stretch>
            <a:fillRect/>
          </a:stretch>
        </p:blipFill>
        <p:spPr>
          <a:xfrm>
            <a:off x="4626112" y="1899528"/>
            <a:ext cx="1191116" cy="1191116"/>
          </a:xfrm>
          <a:prstGeom prst="rect">
            <a:avLst/>
          </a:prstGeom>
        </p:spPr>
      </p:pic>
      <p:pic>
        <p:nvPicPr>
          <p:cNvPr id="20" name="Рисунок 19">
            <a:extLst>
              <a:ext uri="{FF2B5EF4-FFF2-40B4-BE49-F238E27FC236}">
                <a16:creationId xmlns:a16="http://schemas.microsoft.com/office/drawing/2014/main" id="{32618373-2D00-4A62-9043-895B188FFB91}"/>
              </a:ext>
            </a:extLst>
          </p:cNvPr>
          <p:cNvPicPr>
            <a:picLocks noChangeAspect="1"/>
          </p:cNvPicPr>
          <p:nvPr/>
        </p:nvPicPr>
        <p:blipFill>
          <a:blip r:embed="rId9"/>
          <a:stretch>
            <a:fillRect/>
          </a:stretch>
        </p:blipFill>
        <p:spPr>
          <a:xfrm>
            <a:off x="5362391" y="3203695"/>
            <a:ext cx="1191115" cy="1191115"/>
          </a:xfrm>
          <a:prstGeom prst="rect">
            <a:avLst/>
          </a:prstGeom>
        </p:spPr>
      </p:pic>
      <p:sp>
        <p:nvSpPr>
          <p:cNvPr id="16" name="TextBox 15">
            <a:extLst>
              <a:ext uri="{FF2B5EF4-FFF2-40B4-BE49-F238E27FC236}">
                <a16:creationId xmlns:a16="http://schemas.microsoft.com/office/drawing/2014/main" id="{1CEFE2DF-53EB-4C7F-A11B-D87C6E93AA50}"/>
              </a:ext>
            </a:extLst>
          </p:cNvPr>
          <p:cNvSpPr txBox="1"/>
          <p:nvPr/>
        </p:nvSpPr>
        <p:spPr>
          <a:xfrm>
            <a:off x="8420818" y="5031914"/>
            <a:ext cx="1905596" cy="527728"/>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en-US" b="1" u="none" strike="noStrike" kern="1200" cap="none" spc="0" normalizeH="0" baseline="0" noProof="0" dirty="0">
                <a:ln>
                  <a:noFill/>
                </a:ln>
                <a:solidFill>
                  <a:srgbClr val="202C47"/>
                </a:solidFill>
                <a:effectLst/>
                <a:uLnTx/>
                <a:uFillTx/>
                <a:latin typeface="Calibri" panose="020F0502020204030204"/>
                <a:ea typeface="+mn-ea"/>
                <a:cs typeface="+mn-cs"/>
              </a:rPr>
              <a:t>The premium </a:t>
            </a:r>
            <a:r>
              <a:rPr kumimoji="0" lang="en-US" b="1" u="none" strike="noStrike" kern="1200" cap="none" spc="0" normalizeH="0" baseline="0" noProof="0" dirty="0" err="1">
                <a:ln>
                  <a:noFill/>
                </a:ln>
                <a:solidFill>
                  <a:srgbClr val="202C47"/>
                </a:solidFill>
                <a:effectLst/>
                <a:uLnTx/>
                <a:uFillTx/>
                <a:latin typeface="Calibri" panose="020F0502020204030204"/>
                <a:ea typeface="+mn-ea"/>
                <a:cs typeface="+mn-cs"/>
              </a:rPr>
              <a:t>JetCare</a:t>
            </a:r>
            <a:r>
              <a:rPr kumimoji="0" lang="en-US" b="1" u="none" strike="noStrike" kern="1200" cap="none" spc="0" normalizeH="0" baseline="0" noProof="0" dirty="0">
                <a:ln>
                  <a:noFill/>
                </a:ln>
                <a:solidFill>
                  <a:srgbClr val="202C47"/>
                </a:solidFill>
                <a:effectLst/>
                <a:uLnTx/>
                <a:uFillTx/>
                <a:latin typeface="Calibri" panose="020F0502020204030204"/>
                <a:ea typeface="+mn-ea"/>
                <a:cs typeface="+mn-cs"/>
              </a:rPr>
              <a:t> solutions</a:t>
            </a:r>
          </a:p>
        </p:txBody>
      </p:sp>
    </p:spTree>
    <p:extLst>
      <p:ext uri="{BB962C8B-B14F-4D97-AF65-F5344CB8AC3E}">
        <p14:creationId xmlns:p14="http://schemas.microsoft.com/office/powerpoint/2010/main" val="2974997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C3C37F1D-7264-FAB0-5AF4-0CA450446561}"/>
              </a:ext>
            </a:extLst>
          </p:cNvPr>
          <p:cNvSpPr>
            <a:spLocks noGrp="1"/>
          </p:cNvSpPr>
          <p:nvPr>
            <p:ph type="body" sz="quarter" idx="11"/>
          </p:nvPr>
        </p:nvSpPr>
        <p:spPr>
          <a:xfrm>
            <a:off x="873577" y="2186804"/>
            <a:ext cx="6832196" cy="1646220"/>
          </a:xfrm>
        </p:spPr>
        <p:txBody>
          <a:bodyPr/>
          <a:lstStyle/>
          <a:p>
            <a:r>
              <a:rPr lang="en-US" sz="2400" b="1" dirty="0">
                <a:latin typeface="+mn-lt"/>
              </a:rPr>
              <a:t>For more information on Lymphatic Massage Techniques with </a:t>
            </a:r>
            <a:r>
              <a:rPr lang="en-US" sz="2400" b="1" dirty="0" err="1">
                <a:latin typeface="+mn-lt"/>
              </a:rPr>
              <a:t>JetPeel</a:t>
            </a:r>
            <a:r>
              <a:rPr lang="en-US" sz="2400" b="1" dirty="0">
                <a:latin typeface="+mn-lt"/>
              </a:rPr>
              <a:t> check out the following presentations:</a:t>
            </a:r>
          </a:p>
          <a:p>
            <a:pPr marL="342900" indent="-342900">
              <a:buFont typeface="Arial" panose="020B0604020202020204" pitchFamily="34" charset="0"/>
              <a:buChar char="•"/>
            </a:pPr>
            <a:r>
              <a:rPr lang="en-US" sz="2400" b="1" dirty="0">
                <a:latin typeface="+mn-lt"/>
              </a:rPr>
              <a:t>Lymphatic Massage with </a:t>
            </a:r>
          </a:p>
          <a:p>
            <a:r>
              <a:rPr lang="en-US" sz="2400" b="1" dirty="0">
                <a:latin typeface="+mn-lt"/>
              </a:rPr>
              <a:t>      </a:t>
            </a:r>
            <a:r>
              <a:rPr lang="en-US" sz="2400" b="1" dirty="0" err="1">
                <a:latin typeface="+mn-lt"/>
              </a:rPr>
              <a:t>JetPeel</a:t>
            </a:r>
            <a:r>
              <a:rPr lang="en-US" sz="2400" b="1" dirty="0">
                <a:latin typeface="+mn-lt"/>
              </a:rPr>
              <a:t> – Face &amp; Neck</a:t>
            </a:r>
          </a:p>
          <a:p>
            <a:endParaRPr lang="en-US" sz="2800" b="1" dirty="0">
              <a:latin typeface="+mn-lt"/>
            </a:endParaRPr>
          </a:p>
        </p:txBody>
      </p:sp>
    </p:spTree>
    <p:extLst>
      <p:ext uri="{BB962C8B-B14F-4D97-AF65-F5344CB8AC3E}">
        <p14:creationId xmlns:p14="http://schemas.microsoft.com/office/powerpoint/2010/main" val="11927454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C2B31B33-8993-1AB8-99AA-BF8C0716FD60}"/>
              </a:ext>
            </a:extLst>
          </p:cNvPr>
          <p:cNvSpPr txBox="1">
            <a:spLocks/>
          </p:cNvSpPr>
          <p:nvPr/>
        </p:nvSpPr>
        <p:spPr>
          <a:xfrm>
            <a:off x="1029950" y="1732588"/>
            <a:ext cx="7209923" cy="648056"/>
          </a:xfrm>
          <a:prstGeom prst="rect">
            <a:avLst/>
          </a:prstGeom>
        </p:spPr>
        <p:txBody>
          <a:bodyPr>
            <a:noAutofit/>
          </a:bodyPr>
          <a:lstStyle>
            <a:lvl1pPr marL="0" indent="0" algn="l" defTabSz="914400" rtl="0" eaLnBrk="1" latinLnBrk="0" hangingPunct="1">
              <a:lnSpc>
                <a:spcPts val="4000"/>
              </a:lnSpc>
              <a:spcBef>
                <a:spcPts val="1000"/>
              </a:spcBef>
              <a:buFont typeface="Arial" panose="020B0604020202020204" pitchFamily="34" charset="0"/>
              <a:buNone/>
              <a:defRPr sz="4500" kern="1200">
                <a:solidFill>
                  <a:schemeClr val="bg1"/>
                </a:solidFill>
                <a:latin typeface="+mj-lt"/>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4500" kern="1200">
                <a:solidFill>
                  <a:schemeClr val="bg1"/>
                </a:solidFill>
                <a:latin typeface="+mj-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n-US" sz="3600" b="1" dirty="0" err="1">
                <a:latin typeface="+mn-lt"/>
              </a:rPr>
              <a:t>JetPeel</a:t>
            </a:r>
            <a:r>
              <a:rPr lang="en-US" sz="3600" b="1" dirty="0">
                <a:latin typeface="+mn-lt"/>
              </a:rPr>
              <a:t> by </a:t>
            </a:r>
            <a:r>
              <a:rPr lang="en-US" sz="3600" b="1" dirty="0" err="1">
                <a:latin typeface="+mn-lt"/>
              </a:rPr>
              <a:t>TavTech</a:t>
            </a:r>
            <a:r>
              <a:rPr lang="en-US" sz="3600" b="1" dirty="0">
                <a:latin typeface="+mn-lt"/>
              </a:rPr>
              <a:t> Training Program</a:t>
            </a:r>
          </a:p>
          <a:p>
            <a:pPr>
              <a:lnSpc>
                <a:spcPct val="100000"/>
              </a:lnSpc>
            </a:pPr>
            <a:r>
              <a:rPr lang="en-US" sz="2000" b="1" dirty="0">
                <a:latin typeface="+mn-lt"/>
              </a:rPr>
              <a:t> 1. </a:t>
            </a:r>
            <a:r>
              <a:rPr lang="en-US" sz="2000" b="1" dirty="0" err="1">
                <a:latin typeface="+mn-lt"/>
              </a:rPr>
              <a:t>JetPeel</a:t>
            </a:r>
            <a:r>
              <a:rPr lang="en-US" sz="2000" b="1" dirty="0">
                <a:latin typeface="+mn-lt"/>
              </a:rPr>
              <a:t> Technology and Solutions: Training Introduction</a:t>
            </a:r>
          </a:p>
          <a:p>
            <a:pPr>
              <a:lnSpc>
                <a:spcPct val="100000"/>
              </a:lnSpc>
            </a:pPr>
            <a:r>
              <a:rPr lang="en-US" sz="2000" b="1" dirty="0">
                <a:latin typeface="+mn-lt"/>
              </a:rPr>
              <a:t> 2. Lymphatic Massage with </a:t>
            </a:r>
            <a:r>
              <a:rPr lang="en-US" sz="2000" b="1" dirty="0" err="1">
                <a:latin typeface="+mn-lt"/>
              </a:rPr>
              <a:t>JetPeel</a:t>
            </a:r>
            <a:endParaRPr lang="en-US" sz="2000" b="1" dirty="0">
              <a:latin typeface="+mn-lt"/>
            </a:endParaRPr>
          </a:p>
          <a:p>
            <a:pPr>
              <a:lnSpc>
                <a:spcPct val="100000"/>
              </a:lnSpc>
            </a:pPr>
            <a:r>
              <a:rPr lang="en-US" sz="2000" b="1" dirty="0">
                <a:latin typeface="+mn-lt"/>
              </a:rPr>
              <a:t>       2.1. Lymphatic Massage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2.2. Lymphatic Massage with </a:t>
            </a:r>
            <a:r>
              <a:rPr lang="en-US" sz="2000" b="1" dirty="0" err="1">
                <a:latin typeface="+mn-lt"/>
              </a:rPr>
              <a:t>JetPeel</a:t>
            </a:r>
            <a:r>
              <a:rPr lang="en-US" sz="2000" b="1" dirty="0">
                <a:latin typeface="+mn-lt"/>
              </a:rPr>
              <a:t> – Body</a:t>
            </a:r>
          </a:p>
          <a:p>
            <a:pPr>
              <a:lnSpc>
                <a:spcPct val="100000"/>
              </a:lnSpc>
            </a:pPr>
            <a:r>
              <a:rPr lang="en-US" sz="2000" b="1" dirty="0">
                <a:latin typeface="+mn-lt"/>
              </a:rPr>
              <a:t> 3. Exfoliation with </a:t>
            </a:r>
            <a:r>
              <a:rPr lang="en-US" sz="2000" b="1" dirty="0" err="1">
                <a:latin typeface="+mn-lt"/>
              </a:rPr>
              <a:t>JetPeel</a:t>
            </a:r>
            <a:endParaRPr lang="en-US" sz="2000" b="1" dirty="0">
              <a:latin typeface="+mn-lt"/>
            </a:endParaRPr>
          </a:p>
          <a:p>
            <a:pPr>
              <a:lnSpc>
                <a:spcPct val="100000"/>
              </a:lnSpc>
            </a:pPr>
            <a:r>
              <a:rPr lang="en-US" sz="2000" b="1" dirty="0">
                <a:latin typeface="+mn-lt"/>
              </a:rPr>
              <a:t>       3.1. Exfoliation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4. Infusion with </a:t>
            </a:r>
            <a:r>
              <a:rPr lang="en-US" sz="2000" b="1" dirty="0" err="1">
                <a:latin typeface="+mn-lt"/>
              </a:rPr>
              <a:t>JetPeel</a:t>
            </a:r>
            <a:endParaRPr lang="en-US" sz="2000" b="1" dirty="0">
              <a:latin typeface="+mn-lt"/>
            </a:endParaRPr>
          </a:p>
          <a:p>
            <a:pPr>
              <a:lnSpc>
                <a:spcPct val="100000"/>
              </a:lnSpc>
            </a:pPr>
            <a:r>
              <a:rPr lang="en-US" sz="2000" b="1" dirty="0">
                <a:latin typeface="+mn-lt"/>
              </a:rPr>
              <a:t>       4.1. Infusion with </a:t>
            </a:r>
            <a:r>
              <a:rPr lang="en-US" sz="2000" b="1" dirty="0" err="1">
                <a:latin typeface="+mn-lt"/>
              </a:rPr>
              <a:t>JetPeel</a:t>
            </a:r>
            <a:r>
              <a:rPr lang="en-US" sz="2000" b="1" dirty="0">
                <a:latin typeface="+mn-lt"/>
              </a:rPr>
              <a:t> – Face &amp; Neck</a:t>
            </a:r>
          </a:p>
          <a:p>
            <a:pPr>
              <a:lnSpc>
                <a:spcPct val="100000"/>
              </a:lnSpc>
            </a:pPr>
            <a:r>
              <a:rPr lang="en-US" sz="2000" b="1" dirty="0">
                <a:latin typeface="+mn-lt"/>
              </a:rPr>
              <a:t> 5. Scalp &amp; Hair with </a:t>
            </a:r>
            <a:r>
              <a:rPr lang="en-US" sz="2000" b="1" dirty="0" err="1">
                <a:latin typeface="+mn-lt"/>
              </a:rPr>
              <a:t>JetPeel</a:t>
            </a:r>
            <a:endParaRPr lang="en-US" sz="2000" b="1" dirty="0">
              <a:latin typeface="+mn-lt"/>
            </a:endParaRPr>
          </a:p>
          <a:p>
            <a:pPr>
              <a:lnSpc>
                <a:spcPct val="100000"/>
              </a:lnSpc>
            </a:pPr>
            <a:r>
              <a:rPr lang="en-US" sz="2000" b="1" dirty="0">
                <a:latin typeface="+mn-lt"/>
              </a:rPr>
              <a:t> 6. </a:t>
            </a:r>
            <a:r>
              <a:rPr lang="en-US" sz="2000" b="1" dirty="0" err="1">
                <a:latin typeface="+mn-lt"/>
              </a:rPr>
              <a:t>JetPeel</a:t>
            </a:r>
            <a:r>
              <a:rPr lang="en-US" sz="2000" b="1" dirty="0">
                <a:latin typeface="+mn-lt"/>
              </a:rPr>
              <a:t> Handpieces</a:t>
            </a:r>
          </a:p>
          <a:p>
            <a:pPr>
              <a:lnSpc>
                <a:spcPct val="100000"/>
              </a:lnSpc>
            </a:pPr>
            <a:endParaRPr lang="en-US" sz="2000" b="1" dirty="0">
              <a:latin typeface="+mn-lt"/>
            </a:endParaRPr>
          </a:p>
        </p:txBody>
      </p:sp>
      <p:sp>
        <p:nvSpPr>
          <p:cNvPr id="6" name="Rectangle 5">
            <a:extLst>
              <a:ext uri="{FF2B5EF4-FFF2-40B4-BE49-F238E27FC236}">
                <a16:creationId xmlns:a16="http://schemas.microsoft.com/office/drawing/2014/main" id="{31669100-3C2B-3232-7ED9-40B182B8B7F2}"/>
              </a:ext>
            </a:extLst>
          </p:cNvPr>
          <p:cNvSpPr/>
          <p:nvPr/>
        </p:nvSpPr>
        <p:spPr>
          <a:xfrm>
            <a:off x="698642" y="3693648"/>
            <a:ext cx="6380252" cy="457111"/>
          </a:xfrm>
          <a:prstGeom prst="rect">
            <a:avLst/>
          </a:prstGeom>
          <a:noFill/>
          <a:ln w="38100">
            <a:solidFill>
              <a:srgbClr val="D7B1AF"/>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40629117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Placeholder 8">
            <a:extLst>
              <a:ext uri="{FF2B5EF4-FFF2-40B4-BE49-F238E27FC236}">
                <a16:creationId xmlns:a16="http://schemas.microsoft.com/office/drawing/2014/main" id="{0AF581E2-5078-40BE-B8E5-21A1274ADFED}"/>
              </a:ext>
            </a:extLst>
          </p:cNvPr>
          <p:cNvSpPr txBox="1">
            <a:spLocks/>
          </p:cNvSpPr>
          <p:nvPr/>
        </p:nvSpPr>
        <p:spPr>
          <a:xfrm>
            <a:off x="1309932" y="124329"/>
            <a:ext cx="8203938"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Treatment Sequence for Face and Body</a:t>
            </a:r>
          </a:p>
        </p:txBody>
      </p:sp>
      <p:grpSp>
        <p:nvGrpSpPr>
          <p:cNvPr id="31" name="Group 30">
            <a:extLst>
              <a:ext uri="{FF2B5EF4-FFF2-40B4-BE49-F238E27FC236}">
                <a16:creationId xmlns:a16="http://schemas.microsoft.com/office/drawing/2014/main" id="{F88CDBD5-50B1-4F5D-8D40-EA415C15E210}"/>
              </a:ext>
            </a:extLst>
          </p:cNvPr>
          <p:cNvGrpSpPr/>
          <p:nvPr/>
        </p:nvGrpSpPr>
        <p:grpSpPr>
          <a:xfrm>
            <a:off x="0" y="3314110"/>
            <a:ext cx="12228378" cy="2752271"/>
            <a:chOff x="0" y="2493745"/>
            <a:chExt cx="10684675" cy="2404826"/>
          </a:xfrm>
        </p:grpSpPr>
        <p:pic>
          <p:nvPicPr>
            <p:cNvPr id="35" name="Picture 34" descr="A screenshot of a computer&#10;&#10;Description automatically generated with medium confidence">
              <a:extLst>
                <a:ext uri="{FF2B5EF4-FFF2-40B4-BE49-F238E27FC236}">
                  <a16:creationId xmlns:a16="http://schemas.microsoft.com/office/drawing/2014/main" id="{6A7B2EB7-47B7-4DE0-B450-4C280C1EA567}"/>
                </a:ext>
              </a:extLst>
            </p:cNvPr>
            <p:cNvPicPr>
              <a:picLocks noChangeAspect="1"/>
            </p:cNvPicPr>
            <p:nvPr/>
          </p:nvPicPr>
          <p:blipFill rotWithShape="1">
            <a:blip r:embed="rId3"/>
            <a:srcRect l="9136" r="41172"/>
            <a:stretch/>
          </p:blipFill>
          <p:spPr>
            <a:xfrm>
              <a:off x="0" y="2493745"/>
              <a:ext cx="7270750" cy="2404826"/>
            </a:xfrm>
            <a:prstGeom prst="rect">
              <a:avLst/>
            </a:prstGeom>
          </p:spPr>
        </p:pic>
        <p:pic>
          <p:nvPicPr>
            <p:cNvPr id="36" name="Picture 35" descr="A screenshot of a computer&#10;&#10;Description automatically generated with medium confidence">
              <a:extLst>
                <a:ext uri="{FF2B5EF4-FFF2-40B4-BE49-F238E27FC236}">
                  <a16:creationId xmlns:a16="http://schemas.microsoft.com/office/drawing/2014/main" id="{21F4B5C7-3B80-4EFB-9256-3558558946D5}"/>
                </a:ext>
              </a:extLst>
            </p:cNvPr>
            <p:cNvPicPr>
              <a:picLocks noChangeAspect="1"/>
            </p:cNvPicPr>
            <p:nvPr/>
          </p:nvPicPr>
          <p:blipFill rotWithShape="1">
            <a:blip r:embed="rId3"/>
            <a:srcRect l="69130" r="7538"/>
            <a:stretch/>
          </p:blipFill>
          <p:spPr>
            <a:xfrm>
              <a:off x="7270750" y="2493745"/>
              <a:ext cx="3413925" cy="2404826"/>
            </a:xfrm>
            <a:prstGeom prst="rect">
              <a:avLst/>
            </a:prstGeom>
          </p:spPr>
        </p:pic>
      </p:grpSp>
      <p:sp>
        <p:nvSpPr>
          <p:cNvPr id="38" name="Rectangle 37">
            <a:extLst>
              <a:ext uri="{FF2B5EF4-FFF2-40B4-BE49-F238E27FC236}">
                <a16:creationId xmlns:a16="http://schemas.microsoft.com/office/drawing/2014/main" id="{D98228F3-37EA-4BD0-95E4-F674FE8DB2CF}"/>
              </a:ext>
            </a:extLst>
          </p:cNvPr>
          <p:cNvSpPr/>
          <p:nvPr/>
        </p:nvSpPr>
        <p:spPr>
          <a:xfrm>
            <a:off x="1329744" y="1014750"/>
            <a:ext cx="8203938" cy="960263"/>
          </a:xfrm>
          <a:prstGeom prst="rect">
            <a:avLst/>
          </a:prstGeom>
        </p:spPr>
        <p:txBody>
          <a:bodyPr wrap="square">
            <a:spAutoFit/>
          </a:bodyPr>
          <a:lstStyle/>
          <a:p>
            <a:pPr marR="0" lvl="0" indent="0" fontAlgn="auto">
              <a:lnSpc>
                <a:spcPct val="90000"/>
              </a:lnSpc>
              <a:spcBef>
                <a:spcPct val="0"/>
              </a:spcBef>
              <a:spcAft>
                <a:spcPts val="0"/>
              </a:spcAft>
              <a:buClrTx/>
              <a:buSzTx/>
              <a:tabLst/>
              <a:defRPr/>
            </a:pPr>
            <a:r>
              <a:rPr lang="en-US" sz="3600" b="1" dirty="0">
                <a:latin typeface="Calibri" panose="020F0502020204030204" pitchFamily="34" charset="0"/>
                <a:ea typeface="+mj-ea"/>
                <a:cs typeface="Calibri" panose="020F0502020204030204" pitchFamily="34" charset="0"/>
              </a:rPr>
              <a:t>The versatility of </a:t>
            </a:r>
            <a:r>
              <a:rPr lang="en-US" sz="3600" b="1" dirty="0" err="1">
                <a:latin typeface="Calibri" panose="020F0502020204030204" pitchFamily="34" charset="0"/>
                <a:ea typeface="+mj-ea"/>
                <a:cs typeface="Calibri" panose="020F0502020204030204" pitchFamily="34" charset="0"/>
              </a:rPr>
              <a:t>JetPeel</a:t>
            </a:r>
            <a:r>
              <a:rPr lang="en-US" sz="3600" b="1" dirty="0">
                <a:latin typeface="Calibri" panose="020F0502020204030204" pitchFamily="34" charset="0"/>
                <a:ea typeface="+mj-ea"/>
                <a:cs typeface="Calibri" panose="020F0502020204030204" pitchFamily="34" charset="0"/>
              </a:rPr>
              <a:t>: Face and Body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solidFill>
                  <a:srgbClr val="202C47"/>
                </a:solidFill>
                <a:effectLst/>
                <a:uLnTx/>
                <a:uFillTx/>
                <a:latin typeface="Calibri" panose="020F0502020204030204" pitchFamily="34" charset="0"/>
                <a:ea typeface="+mn-ea"/>
                <a:cs typeface="Calibri" panose="020F0502020204030204" pitchFamily="34" charset="0"/>
              </a:rPr>
              <a:t>Unique jet pressure energy</a:t>
            </a:r>
          </a:p>
        </p:txBody>
      </p:sp>
    </p:spTree>
    <p:extLst>
      <p:ext uri="{BB962C8B-B14F-4D97-AF65-F5344CB8AC3E}">
        <p14:creationId xmlns:p14="http://schemas.microsoft.com/office/powerpoint/2010/main" val="13919714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29D500-744E-B448-AEEE-23AAE497CD81}"/>
              </a:ext>
            </a:extLst>
          </p:cNvPr>
          <p:cNvSpPr>
            <a:spLocks noGrp="1"/>
          </p:cNvSpPr>
          <p:nvPr>
            <p:ph type="body" sz="quarter" idx="11"/>
          </p:nvPr>
        </p:nvSpPr>
        <p:spPr>
          <a:xfrm>
            <a:off x="873577" y="3009914"/>
            <a:ext cx="6832196" cy="1646220"/>
          </a:xfrm>
        </p:spPr>
        <p:txBody>
          <a:bodyPr/>
          <a:lstStyle/>
          <a:p>
            <a:r>
              <a:rPr lang="en-IL" sz="4200" b="1" dirty="0">
                <a:latin typeface="+mn-lt"/>
              </a:rPr>
              <a:t>THANK YOU!</a:t>
            </a:r>
            <a:endParaRPr lang="en-US" sz="4200" b="1" dirty="0">
              <a:latin typeface="+mn-lt"/>
            </a:endParaRPr>
          </a:p>
        </p:txBody>
      </p:sp>
    </p:spTree>
    <p:extLst>
      <p:ext uri="{BB962C8B-B14F-4D97-AF65-F5344CB8AC3E}">
        <p14:creationId xmlns:p14="http://schemas.microsoft.com/office/powerpoint/2010/main" val="21343187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50C055B4-CD72-40E6-BFEC-8BEF5D2E140E}"/>
              </a:ext>
            </a:extLst>
          </p:cNvPr>
          <p:cNvPicPr>
            <a:picLocks noChangeAspect="1"/>
          </p:cNvPicPr>
          <p:nvPr/>
        </p:nvPicPr>
        <p:blipFill rotWithShape="1">
          <a:blip r:embed="rId2">
            <a:extLst>
              <a:ext uri="{BEBA8EAE-BF5A-486C-A8C5-ECC9F3942E4B}">
                <a14:imgProps xmlns:a14="http://schemas.microsoft.com/office/drawing/2010/main">
                  <a14:imgLayer r:embed="rId3">
                    <a14:imgEffect>
                      <a14:saturation sat="33000"/>
                    </a14:imgEffect>
                  </a14:imgLayer>
                </a14:imgProps>
              </a:ext>
            </a:extLst>
          </a:blip>
          <a:srcRect r="63929"/>
          <a:stretch/>
        </p:blipFill>
        <p:spPr>
          <a:xfrm>
            <a:off x="-2" y="1164"/>
            <a:ext cx="12192001" cy="6858000"/>
          </a:xfrm>
          <a:prstGeom prst="rect">
            <a:avLst/>
          </a:prstGeom>
        </p:spPr>
      </p:pic>
      <p:sp>
        <p:nvSpPr>
          <p:cNvPr id="13" name="Title 1">
            <a:extLst>
              <a:ext uri="{FF2B5EF4-FFF2-40B4-BE49-F238E27FC236}">
                <a16:creationId xmlns:a16="http://schemas.microsoft.com/office/drawing/2014/main" id="{8E48191B-EAEC-4FCF-8C8E-208A2E33C866}"/>
              </a:ext>
            </a:extLst>
          </p:cNvPr>
          <p:cNvSpPr txBox="1">
            <a:spLocks/>
          </p:cNvSpPr>
          <p:nvPr/>
        </p:nvSpPr>
        <p:spPr>
          <a:xfrm>
            <a:off x="0" y="1307768"/>
            <a:ext cx="12191999" cy="664797"/>
          </a:xfrm>
          <a:prstGeom prst="rect">
            <a:avLst/>
          </a:prstGeom>
        </p:spPr>
        <p:txBody>
          <a:bodyPr wrap="square" lIns="0" tIns="0" rIns="0" bIns="0">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R="328845" algn="ctr">
              <a:tabLst>
                <a:tab pos="97806" algn="l"/>
              </a:tabLst>
            </a:pPr>
            <a:r>
              <a:rPr lang="en-US" sz="4800" b="1" dirty="0">
                <a:latin typeface="Calibri" panose="020F0502020204030204" pitchFamily="34" charset="0"/>
                <a:cs typeface="Calibri" panose="020F0502020204030204" pitchFamily="34" charset="0"/>
              </a:rPr>
              <a:t>JetPeel by </a:t>
            </a:r>
            <a:r>
              <a:rPr lang="en-US" sz="4800" b="1" dirty="0" err="1">
                <a:latin typeface="Calibri" panose="020F0502020204030204" pitchFamily="34" charset="0"/>
                <a:cs typeface="Calibri" panose="020F0502020204030204" pitchFamily="34" charset="0"/>
              </a:rPr>
              <a:t>TavTech</a:t>
            </a:r>
            <a:r>
              <a:rPr lang="en-US" sz="4800" b="1" dirty="0">
                <a:latin typeface="Calibri" panose="020F0502020204030204" pitchFamily="34" charset="0"/>
                <a:cs typeface="Calibri" panose="020F0502020204030204" pitchFamily="34" charset="0"/>
              </a:rPr>
              <a:t> Academy</a:t>
            </a:r>
          </a:p>
        </p:txBody>
      </p:sp>
      <p:pic>
        <p:nvPicPr>
          <p:cNvPr id="31" name="object 20">
            <a:extLst>
              <a:ext uri="{FF2B5EF4-FFF2-40B4-BE49-F238E27FC236}">
                <a16:creationId xmlns:a16="http://schemas.microsoft.com/office/drawing/2014/main" id="{B943CF68-FAFB-47B5-8758-D43F67C12450}"/>
              </a:ext>
            </a:extLst>
          </p:cNvPr>
          <p:cNvPicPr/>
          <p:nvPr/>
        </p:nvPicPr>
        <p:blipFill>
          <a:blip r:embed="rId4" cstate="print"/>
          <a:stretch>
            <a:fillRect/>
          </a:stretch>
        </p:blipFill>
        <p:spPr>
          <a:xfrm>
            <a:off x="635006" y="3772293"/>
            <a:ext cx="2330394" cy="3014523"/>
          </a:xfrm>
          <a:prstGeom prst="rect">
            <a:avLst/>
          </a:prstGeom>
        </p:spPr>
      </p:pic>
      <p:pic>
        <p:nvPicPr>
          <p:cNvPr id="30" name="object 4">
            <a:extLst>
              <a:ext uri="{FF2B5EF4-FFF2-40B4-BE49-F238E27FC236}">
                <a16:creationId xmlns:a16="http://schemas.microsoft.com/office/drawing/2014/main" id="{9C2BBAD2-3ED8-48E5-AD6A-D8AB88029BDC}"/>
              </a:ext>
            </a:extLst>
          </p:cNvPr>
          <p:cNvPicPr/>
          <p:nvPr/>
        </p:nvPicPr>
        <p:blipFill>
          <a:blip r:embed="rId5"/>
          <a:srcRect t="38" b="38"/>
          <a:stretch/>
        </p:blipFill>
        <p:spPr>
          <a:xfrm>
            <a:off x="6575410" y="3422661"/>
            <a:ext cx="5489698" cy="3425620"/>
          </a:xfrm>
          <a:prstGeom prst="rect">
            <a:avLst/>
          </a:prstGeom>
        </p:spPr>
      </p:pic>
      <p:grpSp>
        <p:nvGrpSpPr>
          <p:cNvPr id="2" name="Group 1">
            <a:extLst>
              <a:ext uri="{FF2B5EF4-FFF2-40B4-BE49-F238E27FC236}">
                <a16:creationId xmlns:a16="http://schemas.microsoft.com/office/drawing/2014/main" id="{0B25309B-9795-76F2-8230-59230B8EF986}"/>
              </a:ext>
            </a:extLst>
          </p:cNvPr>
          <p:cNvGrpSpPr/>
          <p:nvPr/>
        </p:nvGrpSpPr>
        <p:grpSpPr>
          <a:xfrm>
            <a:off x="3847405" y="3831066"/>
            <a:ext cx="2706101" cy="2495282"/>
            <a:chOff x="3847405" y="1899528"/>
            <a:chExt cx="2706101" cy="2495282"/>
          </a:xfrm>
        </p:grpSpPr>
        <p:pic>
          <p:nvPicPr>
            <p:cNvPr id="18" name="Рисунок 17" descr="Изображение выглядит как игла, легкий&#10;&#10;Автоматически созданное описание">
              <a:extLst>
                <a:ext uri="{FF2B5EF4-FFF2-40B4-BE49-F238E27FC236}">
                  <a16:creationId xmlns:a16="http://schemas.microsoft.com/office/drawing/2014/main" id="{5E2CF97C-B79E-4EEB-96D1-B52EF6EF23AE}"/>
                </a:ext>
              </a:extLst>
            </p:cNvPr>
            <p:cNvPicPr>
              <a:picLocks noChangeAspect="1"/>
            </p:cNvPicPr>
            <p:nvPr/>
          </p:nvPicPr>
          <p:blipFill>
            <a:blip r:embed="rId6"/>
            <a:stretch>
              <a:fillRect/>
            </a:stretch>
          </p:blipFill>
          <p:spPr>
            <a:xfrm>
              <a:off x="3847405" y="3203693"/>
              <a:ext cx="1191117" cy="1191117"/>
            </a:xfrm>
            <a:prstGeom prst="rect">
              <a:avLst/>
            </a:prstGeom>
          </p:spPr>
        </p:pic>
        <p:pic>
          <p:nvPicPr>
            <p:cNvPr id="19" name="Рисунок 18" descr="Изображение выглядит как легкий&#10;&#10;Автоматически созданное описание">
              <a:extLst>
                <a:ext uri="{FF2B5EF4-FFF2-40B4-BE49-F238E27FC236}">
                  <a16:creationId xmlns:a16="http://schemas.microsoft.com/office/drawing/2014/main" id="{9E28B0D6-2D87-49ED-B6B3-C9EAA97E7DA2}"/>
                </a:ext>
              </a:extLst>
            </p:cNvPr>
            <p:cNvPicPr>
              <a:picLocks noChangeAspect="1"/>
            </p:cNvPicPr>
            <p:nvPr/>
          </p:nvPicPr>
          <p:blipFill>
            <a:blip r:embed="rId7"/>
            <a:stretch>
              <a:fillRect/>
            </a:stretch>
          </p:blipFill>
          <p:spPr>
            <a:xfrm>
              <a:off x="4626112" y="1899528"/>
              <a:ext cx="1191116" cy="1191116"/>
            </a:xfrm>
            <a:prstGeom prst="rect">
              <a:avLst/>
            </a:prstGeom>
          </p:spPr>
        </p:pic>
        <p:pic>
          <p:nvPicPr>
            <p:cNvPr id="20" name="Рисунок 19">
              <a:extLst>
                <a:ext uri="{FF2B5EF4-FFF2-40B4-BE49-F238E27FC236}">
                  <a16:creationId xmlns:a16="http://schemas.microsoft.com/office/drawing/2014/main" id="{32618373-2D00-4A62-9043-895B188FFB91}"/>
                </a:ext>
              </a:extLst>
            </p:cNvPr>
            <p:cNvPicPr>
              <a:picLocks noChangeAspect="1"/>
            </p:cNvPicPr>
            <p:nvPr/>
          </p:nvPicPr>
          <p:blipFill>
            <a:blip r:embed="rId8"/>
            <a:stretch>
              <a:fillRect/>
            </a:stretch>
          </p:blipFill>
          <p:spPr>
            <a:xfrm>
              <a:off x="5362391" y="3203695"/>
              <a:ext cx="1191115" cy="1191115"/>
            </a:xfrm>
            <a:prstGeom prst="rect">
              <a:avLst/>
            </a:prstGeom>
          </p:spPr>
        </p:pic>
      </p:grpSp>
      <p:pic>
        <p:nvPicPr>
          <p:cNvPr id="11" name="Picture 10" descr="Text, logo&#10;&#10;Description automatically generated">
            <a:extLst>
              <a:ext uri="{FF2B5EF4-FFF2-40B4-BE49-F238E27FC236}">
                <a16:creationId xmlns:a16="http://schemas.microsoft.com/office/drawing/2014/main" id="{43830809-3461-C45D-0D0D-3D25E23D536F}"/>
              </a:ext>
            </a:extLst>
          </p:cNvPr>
          <p:cNvPicPr>
            <a:picLocks noChangeAspect="1"/>
          </p:cNvPicPr>
          <p:nvPr/>
        </p:nvPicPr>
        <p:blipFill rotWithShape="1">
          <a:blip r:embed="rId9"/>
          <a:srcRect t="19122" b="21000"/>
          <a:stretch/>
        </p:blipFill>
        <p:spPr>
          <a:xfrm>
            <a:off x="92464" y="91263"/>
            <a:ext cx="1963036" cy="1175409"/>
          </a:xfrm>
          <a:prstGeom prst="rect">
            <a:avLst/>
          </a:prstGeom>
        </p:spPr>
      </p:pic>
    </p:spTree>
    <p:extLst>
      <p:ext uri="{BB962C8B-B14F-4D97-AF65-F5344CB8AC3E}">
        <p14:creationId xmlns:p14="http://schemas.microsoft.com/office/powerpoint/2010/main" val="926026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DF0858D7-FCEE-AE40-B43D-1B7B426B3344}"/>
              </a:ext>
            </a:extLst>
          </p:cNvPr>
          <p:cNvCxnSpPr/>
          <p:nvPr/>
        </p:nvCxnSpPr>
        <p:spPr>
          <a:xfrm>
            <a:off x="5514455" y="2794085"/>
            <a:ext cx="143560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B8A7B88-DBEF-1F42-962E-FDDC56CDC825}"/>
              </a:ext>
            </a:extLst>
          </p:cNvPr>
          <p:cNvCxnSpPr/>
          <p:nvPr/>
        </p:nvCxnSpPr>
        <p:spPr>
          <a:xfrm>
            <a:off x="8314216" y="2794085"/>
            <a:ext cx="143560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03FDB440-D388-414E-8194-6B3479D53095}"/>
              </a:ext>
            </a:extLst>
          </p:cNvPr>
          <p:cNvSpPr txBox="1">
            <a:spLocks/>
          </p:cNvSpPr>
          <p:nvPr/>
        </p:nvSpPr>
        <p:spPr>
          <a:xfrm>
            <a:off x="1261783" y="3634071"/>
            <a:ext cx="1486988" cy="746125"/>
          </a:xfrm>
          <a:prstGeom prst="rect">
            <a:avLst/>
          </a:prstGeom>
        </p:spPr>
        <p:txBody>
          <a:bodyPr vert="horz" lIns="91440" tIns="45720" rIns="91440" bIns="45720" rtlCol="0">
            <a:normAutofit fontScale="92500"/>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tx2"/>
                </a:solidFill>
                <a:latin typeface="Calibri" panose="020F0502020204030204" pitchFamily="34" charset="0"/>
                <a:cs typeface="Calibri" panose="020F0502020204030204" pitchFamily="34" charset="0"/>
              </a:rPr>
              <a:t>LYMPHATIC</a:t>
            </a:r>
          </a:p>
          <a:p>
            <a:pPr>
              <a:lnSpc>
                <a:spcPts val="1560"/>
              </a:lnSpc>
            </a:pPr>
            <a:r>
              <a:rPr lang="en-US" sz="2200" b="1" dirty="0">
                <a:solidFill>
                  <a:schemeClr val="tx2"/>
                </a:solidFill>
                <a:latin typeface="Calibri" panose="020F0502020204030204" pitchFamily="34" charset="0"/>
                <a:cs typeface="Calibri" panose="020F0502020204030204" pitchFamily="34" charset="0"/>
              </a:rPr>
              <a:t>MASSAGE</a:t>
            </a:r>
          </a:p>
        </p:txBody>
      </p:sp>
      <p:sp>
        <p:nvSpPr>
          <p:cNvPr id="11" name="Content Placeholder 2">
            <a:extLst>
              <a:ext uri="{FF2B5EF4-FFF2-40B4-BE49-F238E27FC236}">
                <a16:creationId xmlns:a16="http://schemas.microsoft.com/office/drawing/2014/main" id="{2F3F1FAC-9E5D-4A4A-997A-2BFE3F57B848}"/>
              </a:ext>
            </a:extLst>
          </p:cNvPr>
          <p:cNvSpPr txBox="1">
            <a:spLocks/>
          </p:cNvSpPr>
          <p:nvPr/>
        </p:nvSpPr>
        <p:spPr>
          <a:xfrm>
            <a:off x="1270250" y="4367768"/>
            <a:ext cx="229076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A pleasant and relaxing massage for detoxifying the skin and stimulating micro-circulation</a:t>
            </a:r>
          </a:p>
        </p:txBody>
      </p:sp>
      <p:sp>
        <p:nvSpPr>
          <p:cNvPr id="28" name="Content Placeholder 2">
            <a:extLst>
              <a:ext uri="{FF2B5EF4-FFF2-40B4-BE49-F238E27FC236}">
                <a16:creationId xmlns:a16="http://schemas.microsoft.com/office/drawing/2014/main" id="{346B10CC-CDEE-3048-8FBD-D96F29BE5A4C}"/>
              </a:ext>
            </a:extLst>
          </p:cNvPr>
          <p:cNvSpPr txBox="1">
            <a:spLocks/>
          </p:cNvSpPr>
          <p:nvPr/>
        </p:nvSpPr>
        <p:spPr>
          <a:xfrm>
            <a:off x="4079857" y="3634071"/>
            <a:ext cx="2079496"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bg2"/>
                </a:solidFill>
                <a:latin typeface="Calibri" panose="020F0502020204030204" pitchFamily="34" charset="0"/>
                <a:cs typeface="Calibri" panose="020F0502020204030204" pitchFamily="34" charset="0"/>
              </a:rPr>
              <a:t>GENTLE</a:t>
            </a:r>
          </a:p>
          <a:p>
            <a:pPr>
              <a:lnSpc>
                <a:spcPts val="1560"/>
              </a:lnSpc>
            </a:pPr>
            <a:r>
              <a:rPr lang="en-US" sz="2200" b="1" dirty="0">
                <a:solidFill>
                  <a:schemeClr val="bg2"/>
                </a:solidFill>
                <a:latin typeface="Calibri" panose="020F0502020204030204" pitchFamily="34" charset="0"/>
                <a:cs typeface="Calibri" panose="020F0502020204030204" pitchFamily="34" charset="0"/>
              </a:rPr>
              <a:t>EXFOLIATION</a:t>
            </a:r>
          </a:p>
        </p:txBody>
      </p:sp>
      <p:sp>
        <p:nvSpPr>
          <p:cNvPr id="30" name="Content Placeholder 2">
            <a:extLst>
              <a:ext uri="{FF2B5EF4-FFF2-40B4-BE49-F238E27FC236}">
                <a16:creationId xmlns:a16="http://schemas.microsoft.com/office/drawing/2014/main" id="{FF27CCEC-6535-E24C-96AA-B726E9FB7E3C}"/>
              </a:ext>
            </a:extLst>
          </p:cNvPr>
          <p:cNvSpPr txBox="1">
            <a:spLocks/>
          </p:cNvSpPr>
          <p:nvPr/>
        </p:nvSpPr>
        <p:spPr>
          <a:xfrm>
            <a:off x="4109882" y="4367768"/>
            <a:ext cx="229076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Removing dead skin cells prepares the skin to receive the nourishment from the following Infusion Step</a:t>
            </a:r>
          </a:p>
        </p:txBody>
      </p:sp>
      <p:sp>
        <p:nvSpPr>
          <p:cNvPr id="45" name="Content Placeholder 2">
            <a:extLst>
              <a:ext uri="{FF2B5EF4-FFF2-40B4-BE49-F238E27FC236}">
                <a16:creationId xmlns:a16="http://schemas.microsoft.com/office/drawing/2014/main" id="{1E787829-FE07-2A4C-97F9-1740EEE26BDB}"/>
              </a:ext>
            </a:extLst>
          </p:cNvPr>
          <p:cNvSpPr txBox="1">
            <a:spLocks/>
          </p:cNvSpPr>
          <p:nvPr/>
        </p:nvSpPr>
        <p:spPr>
          <a:xfrm>
            <a:off x="6950059" y="3634071"/>
            <a:ext cx="2290760"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accent2"/>
                </a:solidFill>
                <a:latin typeface="Calibri" panose="020F0502020204030204" pitchFamily="34" charset="0"/>
                <a:cs typeface="Calibri" panose="020F0502020204030204" pitchFamily="34" charset="0"/>
              </a:rPr>
              <a:t>EFFECTIVE</a:t>
            </a:r>
          </a:p>
          <a:p>
            <a:pPr>
              <a:lnSpc>
                <a:spcPts val="1560"/>
              </a:lnSpc>
            </a:pPr>
            <a:r>
              <a:rPr lang="en-US" sz="2200" b="1" dirty="0">
                <a:solidFill>
                  <a:schemeClr val="accent2"/>
                </a:solidFill>
                <a:latin typeface="Calibri" panose="020F0502020204030204" pitchFamily="34" charset="0"/>
                <a:cs typeface="Calibri" panose="020F0502020204030204" pitchFamily="34" charset="0"/>
              </a:rPr>
              <a:t>INFUSION</a:t>
            </a:r>
          </a:p>
        </p:txBody>
      </p:sp>
      <p:sp>
        <p:nvSpPr>
          <p:cNvPr id="47" name="Content Placeholder 2">
            <a:extLst>
              <a:ext uri="{FF2B5EF4-FFF2-40B4-BE49-F238E27FC236}">
                <a16:creationId xmlns:a16="http://schemas.microsoft.com/office/drawing/2014/main" id="{E0C1B719-A236-264F-9469-A99A96FCEFFC}"/>
              </a:ext>
            </a:extLst>
          </p:cNvPr>
          <p:cNvSpPr txBox="1">
            <a:spLocks/>
          </p:cNvSpPr>
          <p:nvPr/>
        </p:nvSpPr>
        <p:spPr>
          <a:xfrm>
            <a:off x="6963151" y="4367768"/>
            <a:ext cx="1994044"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This step provides effective and deep delivery of active ingredients into the skin</a:t>
            </a:r>
          </a:p>
        </p:txBody>
      </p:sp>
      <p:sp>
        <p:nvSpPr>
          <p:cNvPr id="56" name="Content Placeholder 2">
            <a:extLst>
              <a:ext uri="{FF2B5EF4-FFF2-40B4-BE49-F238E27FC236}">
                <a16:creationId xmlns:a16="http://schemas.microsoft.com/office/drawing/2014/main" id="{564ADFD7-40CE-1744-939F-B03C7732B830}"/>
              </a:ext>
            </a:extLst>
          </p:cNvPr>
          <p:cNvSpPr txBox="1">
            <a:spLocks/>
          </p:cNvSpPr>
          <p:nvPr/>
        </p:nvSpPr>
        <p:spPr>
          <a:xfrm>
            <a:off x="9760993" y="3634071"/>
            <a:ext cx="1710104"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accent5"/>
                </a:solidFill>
                <a:latin typeface="Calibri" panose="020F0502020204030204" pitchFamily="34" charset="0"/>
                <a:cs typeface="Calibri" panose="020F0502020204030204" pitchFamily="34" charset="0"/>
              </a:rPr>
              <a:t>BOOSTER</a:t>
            </a:r>
          </a:p>
          <a:p>
            <a:pPr>
              <a:lnSpc>
                <a:spcPts val="1560"/>
              </a:lnSpc>
            </a:pPr>
            <a:r>
              <a:rPr lang="en-US" sz="2200" b="1" dirty="0">
                <a:solidFill>
                  <a:schemeClr val="accent5"/>
                </a:solidFill>
                <a:latin typeface="Calibri" panose="020F0502020204030204" pitchFamily="34" charset="0"/>
                <a:cs typeface="Calibri" panose="020F0502020204030204" pitchFamily="34" charset="0"/>
              </a:rPr>
              <a:t>INFUSION</a:t>
            </a:r>
          </a:p>
        </p:txBody>
      </p:sp>
      <p:sp>
        <p:nvSpPr>
          <p:cNvPr id="58" name="Content Placeholder 2">
            <a:extLst>
              <a:ext uri="{FF2B5EF4-FFF2-40B4-BE49-F238E27FC236}">
                <a16:creationId xmlns:a16="http://schemas.microsoft.com/office/drawing/2014/main" id="{6D404C42-36E6-3D44-B9BC-753EF9EDBAF2}"/>
              </a:ext>
            </a:extLst>
          </p:cNvPr>
          <p:cNvSpPr txBox="1">
            <a:spLocks/>
          </p:cNvSpPr>
          <p:nvPr/>
        </p:nvSpPr>
        <p:spPr>
          <a:xfrm>
            <a:off x="9791019" y="4367768"/>
            <a:ext cx="1772988"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Post-infusion step to amplify treatment result</a:t>
            </a:r>
          </a:p>
        </p:txBody>
      </p:sp>
      <p:sp>
        <p:nvSpPr>
          <p:cNvPr id="61" name="Oval 60">
            <a:extLst>
              <a:ext uri="{FF2B5EF4-FFF2-40B4-BE49-F238E27FC236}">
                <a16:creationId xmlns:a16="http://schemas.microsoft.com/office/drawing/2014/main" id="{7B884C98-B73C-3C47-A667-3743E7AC997C}"/>
              </a:ext>
            </a:extLst>
          </p:cNvPr>
          <p:cNvSpPr/>
          <p:nvPr/>
        </p:nvSpPr>
        <p:spPr>
          <a:xfrm>
            <a:off x="4196923" y="2193012"/>
            <a:ext cx="1176867" cy="117686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ontent Placeholder 2">
            <a:extLst>
              <a:ext uri="{FF2B5EF4-FFF2-40B4-BE49-F238E27FC236}">
                <a16:creationId xmlns:a16="http://schemas.microsoft.com/office/drawing/2014/main" id="{A3E4C2B7-8831-2440-9600-832812CF447A}"/>
              </a:ext>
            </a:extLst>
          </p:cNvPr>
          <p:cNvSpPr txBox="1">
            <a:spLocks/>
          </p:cNvSpPr>
          <p:nvPr/>
        </p:nvSpPr>
        <p:spPr>
          <a:xfrm>
            <a:off x="4232941"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2</a:t>
            </a:r>
          </a:p>
        </p:txBody>
      </p:sp>
      <p:sp>
        <p:nvSpPr>
          <p:cNvPr id="63" name="Oval 62">
            <a:extLst>
              <a:ext uri="{FF2B5EF4-FFF2-40B4-BE49-F238E27FC236}">
                <a16:creationId xmlns:a16="http://schemas.microsoft.com/office/drawing/2014/main" id="{C4512F86-3C63-6F4A-ABA7-FBBAC588822A}"/>
              </a:ext>
            </a:extLst>
          </p:cNvPr>
          <p:cNvSpPr/>
          <p:nvPr/>
        </p:nvSpPr>
        <p:spPr>
          <a:xfrm>
            <a:off x="7044088" y="2193012"/>
            <a:ext cx="1176867" cy="11768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ontent Placeholder 2">
            <a:extLst>
              <a:ext uri="{FF2B5EF4-FFF2-40B4-BE49-F238E27FC236}">
                <a16:creationId xmlns:a16="http://schemas.microsoft.com/office/drawing/2014/main" id="{70D461A8-88C2-1D4D-B8A6-F75E781C8964}"/>
              </a:ext>
            </a:extLst>
          </p:cNvPr>
          <p:cNvSpPr txBox="1">
            <a:spLocks/>
          </p:cNvSpPr>
          <p:nvPr/>
        </p:nvSpPr>
        <p:spPr>
          <a:xfrm>
            <a:off x="7080106"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3</a:t>
            </a:r>
          </a:p>
        </p:txBody>
      </p:sp>
      <p:sp>
        <p:nvSpPr>
          <p:cNvPr id="65" name="Oval 64">
            <a:extLst>
              <a:ext uri="{FF2B5EF4-FFF2-40B4-BE49-F238E27FC236}">
                <a16:creationId xmlns:a16="http://schemas.microsoft.com/office/drawing/2014/main" id="{86CBDE6D-FBFD-D249-94B6-79581AEA8B2F}"/>
              </a:ext>
            </a:extLst>
          </p:cNvPr>
          <p:cNvSpPr/>
          <p:nvPr/>
        </p:nvSpPr>
        <p:spPr>
          <a:xfrm>
            <a:off x="9852375" y="2193012"/>
            <a:ext cx="1176867" cy="11768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ontent Placeholder 2">
            <a:extLst>
              <a:ext uri="{FF2B5EF4-FFF2-40B4-BE49-F238E27FC236}">
                <a16:creationId xmlns:a16="http://schemas.microsoft.com/office/drawing/2014/main" id="{822FA6B7-38A1-2E4C-BEBD-4CB97D5C8737}"/>
              </a:ext>
            </a:extLst>
          </p:cNvPr>
          <p:cNvSpPr txBox="1">
            <a:spLocks/>
          </p:cNvSpPr>
          <p:nvPr/>
        </p:nvSpPr>
        <p:spPr>
          <a:xfrm>
            <a:off x="9888393"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4</a:t>
            </a:r>
          </a:p>
        </p:txBody>
      </p:sp>
      <p:cxnSp>
        <p:nvCxnSpPr>
          <p:cNvPr id="5" name="Straight Connector 4">
            <a:extLst>
              <a:ext uri="{FF2B5EF4-FFF2-40B4-BE49-F238E27FC236}">
                <a16:creationId xmlns:a16="http://schemas.microsoft.com/office/drawing/2014/main" id="{0CB7259A-FC71-A142-AC2F-07EC6EB93C73}"/>
              </a:ext>
            </a:extLst>
          </p:cNvPr>
          <p:cNvCxnSpPr>
            <a:cxnSpLocks/>
          </p:cNvCxnSpPr>
          <p:nvPr/>
        </p:nvCxnSpPr>
        <p:spPr>
          <a:xfrm>
            <a:off x="2748771" y="2794085"/>
            <a:ext cx="133108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EAFB9D9-5D11-45C9-81BD-87A9CC5BCD72}"/>
              </a:ext>
            </a:extLst>
          </p:cNvPr>
          <p:cNvSpPr/>
          <p:nvPr/>
        </p:nvSpPr>
        <p:spPr>
          <a:xfrm>
            <a:off x="1434905" y="2203013"/>
            <a:ext cx="1176867" cy="1176867"/>
          </a:xfrm>
          <a:prstGeom prst="ellipse">
            <a:avLst/>
          </a:prstGeom>
          <a:solidFill>
            <a:srgbClr val="D6B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FBE9E32A-29DA-40BF-8FBF-CDB52FCF3CDB}"/>
              </a:ext>
            </a:extLst>
          </p:cNvPr>
          <p:cNvSpPr txBox="1">
            <a:spLocks/>
          </p:cNvSpPr>
          <p:nvPr/>
        </p:nvSpPr>
        <p:spPr>
          <a:xfrm>
            <a:off x="1470923" y="2545442"/>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1</a:t>
            </a:r>
          </a:p>
        </p:txBody>
      </p:sp>
      <p:sp>
        <p:nvSpPr>
          <p:cNvPr id="23" name="Text Placeholder 8">
            <a:extLst>
              <a:ext uri="{FF2B5EF4-FFF2-40B4-BE49-F238E27FC236}">
                <a16:creationId xmlns:a16="http://schemas.microsoft.com/office/drawing/2014/main" id="{0A9CBA67-18A3-47E7-8A6E-1421956B2E35}"/>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The treatment sequence</a:t>
            </a:r>
          </a:p>
        </p:txBody>
      </p:sp>
    </p:spTree>
    <p:extLst>
      <p:ext uri="{BB962C8B-B14F-4D97-AF65-F5344CB8AC3E}">
        <p14:creationId xmlns:p14="http://schemas.microsoft.com/office/powerpoint/2010/main" val="1803393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DF0858D7-FCEE-AE40-B43D-1B7B426B3344}"/>
              </a:ext>
            </a:extLst>
          </p:cNvPr>
          <p:cNvCxnSpPr/>
          <p:nvPr/>
        </p:nvCxnSpPr>
        <p:spPr>
          <a:xfrm>
            <a:off x="5514455" y="2794085"/>
            <a:ext cx="143560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FB8A7B88-DBEF-1F42-962E-FDDC56CDC825}"/>
              </a:ext>
            </a:extLst>
          </p:cNvPr>
          <p:cNvCxnSpPr/>
          <p:nvPr/>
        </p:nvCxnSpPr>
        <p:spPr>
          <a:xfrm>
            <a:off x="8314216" y="2794085"/>
            <a:ext cx="1435604"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03FDB440-D388-414E-8194-6B3479D53095}"/>
              </a:ext>
            </a:extLst>
          </p:cNvPr>
          <p:cNvSpPr txBox="1">
            <a:spLocks/>
          </p:cNvSpPr>
          <p:nvPr/>
        </p:nvSpPr>
        <p:spPr>
          <a:xfrm>
            <a:off x="1261783" y="3634071"/>
            <a:ext cx="1486988" cy="746125"/>
          </a:xfrm>
          <a:prstGeom prst="rect">
            <a:avLst/>
          </a:prstGeom>
        </p:spPr>
        <p:txBody>
          <a:bodyPr vert="horz" lIns="91440" tIns="45720" rIns="91440" bIns="45720" rtlCol="0">
            <a:normAutofit fontScale="92500"/>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tx2"/>
                </a:solidFill>
                <a:latin typeface="Calibri" panose="020F0502020204030204" pitchFamily="34" charset="0"/>
                <a:cs typeface="Calibri" panose="020F0502020204030204" pitchFamily="34" charset="0"/>
              </a:rPr>
              <a:t>LYMPHATIC</a:t>
            </a:r>
          </a:p>
          <a:p>
            <a:pPr>
              <a:lnSpc>
                <a:spcPts val="1560"/>
              </a:lnSpc>
            </a:pPr>
            <a:r>
              <a:rPr lang="en-US" sz="2200" b="1" dirty="0">
                <a:solidFill>
                  <a:schemeClr val="tx2"/>
                </a:solidFill>
                <a:latin typeface="Calibri" panose="020F0502020204030204" pitchFamily="34" charset="0"/>
                <a:cs typeface="Calibri" panose="020F0502020204030204" pitchFamily="34" charset="0"/>
              </a:rPr>
              <a:t>MASSAGE</a:t>
            </a:r>
          </a:p>
        </p:txBody>
      </p:sp>
      <p:sp>
        <p:nvSpPr>
          <p:cNvPr id="11" name="Content Placeholder 2">
            <a:extLst>
              <a:ext uri="{FF2B5EF4-FFF2-40B4-BE49-F238E27FC236}">
                <a16:creationId xmlns:a16="http://schemas.microsoft.com/office/drawing/2014/main" id="{2F3F1FAC-9E5D-4A4A-997A-2BFE3F57B848}"/>
              </a:ext>
            </a:extLst>
          </p:cNvPr>
          <p:cNvSpPr txBox="1">
            <a:spLocks/>
          </p:cNvSpPr>
          <p:nvPr/>
        </p:nvSpPr>
        <p:spPr>
          <a:xfrm>
            <a:off x="1270250" y="4367768"/>
            <a:ext cx="229076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A pleasant and relaxing massage for detoxifying the skin and stimulating micro-circulation</a:t>
            </a:r>
          </a:p>
        </p:txBody>
      </p:sp>
      <p:sp>
        <p:nvSpPr>
          <p:cNvPr id="28" name="Content Placeholder 2">
            <a:extLst>
              <a:ext uri="{FF2B5EF4-FFF2-40B4-BE49-F238E27FC236}">
                <a16:creationId xmlns:a16="http://schemas.microsoft.com/office/drawing/2014/main" id="{346B10CC-CDEE-3048-8FBD-D96F29BE5A4C}"/>
              </a:ext>
            </a:extLst>
          </p:cNvPr>
          <p:cNvSpPr txBox="1">
            <a:spLocks/>
          </p:cNvSpPr>
          <p:nvPr/>
        </p:nvSpPr>
        <p:spPr>
          <a:xfrm>
            <a:off x="4079857" y="3634071"/>
            <a:ext cx="2079496"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bg2"/>
                </a:solidFill>
                <a:latin typeface="Calibri" panose="020F0502020204030204" pitchFamily="34" charset="0"/>
                <a:cs typeface="Calibri" panose="020F0502020204030204" pitchFamily="34" charset="0"/>
              </a:rPr>
              <a:t>GENTLE</a:t>
            </a:r>
          </a:p>
          <a:p>
            <a:pPr>
              <a:lnSpc>
                <a:spcPts val="1560"/>
              </a:lnSpc>
            </a:pPr>
            <a:r>
              <a:rPr lang="en-US" sz="2200" b="1" dirty="0">
                <a:solidFill>
                  <a:schemeClr val="bg2"/>
                </a:solidFill>
                <a:latin typeface="Calibri" panose="020F0502020204030204" pitchFamily="34" charset="0"/>
                <a:cs typeface="Calibri" panose="020F0502020204030204" pitchFamily="34" charset="0"/>
              </a:rPr>
              <a:t>EXFOLIATION</a:t>
            </a:r>
          </a:p>
        </p:txBody>
      </p:sp>
      <p:sp>
        <p:nvSpPr>
          <p:cNvPr id="30" name="Content Placeholder 2">
            <a:extLst>
              <a:ext uri="{FF2B5EF4-FFF2-40B4-BE49-F238E27FC236}">
                <a16:creationId xmlns:a16="http://schemas.microsoft.com/office/drawing/2014/main" id="{FF27CCEC-6535-E24C-96AA-B726E9FB7E3C}"/>
              </a:ext>
            </a:extLst>
          </p:cNvPr>
          <p:cNvSpPr txBox="1">
            <a:spLocks/>
          </p:cNvSpPr>
          <p:nvPr/>
        </p:nvSpPr>
        <p:spPr>
          <a:xfrm>
            <a:off x="4109882" y="4367768"/>
            <a:ext cx="2290761"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Removing dead skin cells prepares the skin to receive the nourishment from the following Infusion Step</a:t>
            </a:r>
          </a:p>
        </p:txBody>
      </p:sp>
      <p:sp>
        <p:nvSpPr>
          <p:cNvPr id="45" name="Content Placeholder 2">
            <a:extLst>
              <a:ext uri="{FF2B5EF4-FFF2-40B4-BE49-F238E27FC236}">
                <a16:creationId xmlns:a16="http://schemas.microsoft.com/office/drawing/2014/main" id="{1E787829-FE07-2A4C-97F9-1740EEE26BDB}"/>
              </a:ext>
            </a:extLst>
          </p:cNvPr>
          <p:cNvSpPr txBox="1">
            <a:spLocks/>
          </p:cNvSpPr>
          <p:nvPr/>
        </p:nvSpPr>
        <p:spPr>
          <a:xfrm>
            <a:off x="6950059" y="3634071"/>
            <a:ext cx="2290760"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accent2"/>
                </a:solidFill>
                <a:latin typeface="Calibri" panose="020F0502020204030204" pitchFamily="34" charset="0"/>
                <a:cs typeface="Calibri" panose="020F0502020204030204" pitchFamily="34" charset="0"/>
              </a:rPr>
              <a:t>EFFECTIVE</a:t>
            </a:r>
          </a:p>
          <a:p>
            <a:pPr>
              <a:lnSpc>
                <a:spcPts val="1560"/>
              </a:lnSpc>
            </a:pPr>
            <a:r>
              <a:rPr lang="en-US" sz="2200" b="1" dirty="0">
                <a:solidFill>
                  <a:schemeClr val="accent2"/>
                </a:solidFill>
                <a:latin typeface="Calibri" panose="020F0502020204030204" pitchFamily="34" charset="0"/>
                <a:cs typeface="Calibri" panose="020F0502020204030204" pitchFamily="34" charset="0"/>
              </a:rPr>
              <a:t>INFUSION</a:t>
            </a:r>
          </a:p>
        </p:txBody>
      </p:sp>
      <p:sp>
        <p:nvSpPr>
          <p:cNvPr id="47" name="Content Placeholder 2">
            <a:extLst>
              <a:ext uri="{FF2B5EF4-FFF2-40B4-BE49-F238E27FC236}">
                <a16:creationId xmlns:a16="http://schemas.microsoft.com/office/drawing/2014/main" id="{E0C1B719-A236-264F-9469-A99A96FCEFFC}"/>
              </a:ext>
            </a:extLst>
          </p:cNvPr>
          <p:cNvSpPr txBox="1">
            <a:spLocks/>
          </p:cNvSpPr>
          <p:nvPr/>
        </p:nvSpPr>
        <p:spPr>
          <a:xfrm>
            <a:off x="6963151" y="4367768"/>
            <a:ext cx="1994044"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This step provides effective and deep delivery of active ingredients into the skin</a:t>
            </a:r>
          </a:p>
        </p:txBody>
      </p:sp>
      <p:sp>
        <p:nvSpPr>
          <p:cNvPr id="56" name="Content Placeholder 2">
            <a:extLst>
              <a:ext uri="{FF2B5EF4-FFF2-40B4-BE49-F238E27FC236}">
                <a16:creationId xmlns:a16="http://schemas.microsoft.com/office/drawing/2014/main" id="{564ADFD7-40CE-1744-939F-B03C7732B830}"/>
              </a:ext>
            </a:extLst>
          </p:cNvPr>
          <p:cNvSpPr txBox="1">
            <a:spLocks/>
          </p:cNvSpPr>
          <p:nvPr/>
        </p:nvSpPr>
        <p:spPr>
          <a:xfrm>
            <a:off x="9760993" y="3634071"/>
            <a:ext cx="1710104" cy="773491"/>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2200" b="1" dirty="0">
                <a:solidFill>
                  <a:schemeClr val="accent5"/>
                </a:solidFill>
                <a:latin typeface="Calibri" panose="020F0502020204030204" pitchFamily="34" charset="0"/>
                <a:cs typeface="Calibri" panose="020F0502020204030204" pitchFamily="34" charset="0"/>
              </a:rPr>
              <a:t>BOOSTER</a:t>
            </a:r>
          </a:p>
          <a:p>
            <a:pPr>
              <a:lnSpc>
                <a:spcPts val="1560"/>
              </a:lnSpc>
            </a:pPr>
            <a:r>
              <a:rPr lang="en-US" sz="2200" b="1" dirty="0">
                <a:solidFill>
                  <a:schemeClr val="accent5"/>
                </a:solidFill>
                <a:latin typeface="Calibri" panose="020F0502020204030204" pitchFamily="34" charset="0"/>
                <a:cs typeface="Calibri" panose="020F0502020204030204" pitchFamily="34" charset="0"/>
              </a:rPr>
              <a:t>INFUSION</a:t>
            </a:r>
          </a:p>
        </p:txBody>
      </p:sp>
      <p:sp>
        <p:nvSpPr>
          <p:cNvPr id="58" name="Content Placeholder 2">
            <a:extLst>
              <a:ext uri="{FF2B5EF4-FFF2-40B4-BE49-F238E27FC236}">
                <a16:creationId xmlns:a16="http://schemas.microsoft.com/office/drawing/2014/main" id="{6D404C42-36E6-3D44-B9BC-753EF9EDBAF2}"/>
              </a:ext>
            </a:extLst>
          </p:cNvPr>
          <p:cNvSpPr txBox="1">
            <a:spLocks/>
          </p:cNvSpPr>
          <p:nvPr/>
        </p:nvSpPr>
        <p:spPr>
          <a:xfrm>
            <a:off x="9791019" y="4367768"/>
            <a:ext cx="1772988" cy="947690"/>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560"/>
              </a:lnSpc>
            </a:pPr>
            <a:r>
              <a:rPr lang="en-US" sz="1400" dirty="0">
                <a:latin typeface="Calibri Light" panose="020F0302020204030204" pitchFamily="34" charset="0"/>
                <a:cs typeface="Calibri Light" panose="020F0302020204030204" pitchFamily="34" charset="0"/>
              </a:rPr>
              <a:t>Post-infusion step to amplify treatment result</a:t>
            </a:r>
          </a:p>
        </p:txBody>
      </p:sp>
      <p:sp>
        <p:nvSpPr>
          <p:cNvPr id="61" name="Oval 60">
            <a:extLst>
              <a:ext uri="{FF2B5EF4-FFF2-40B4-BE49-F238E27FC236}">
                <a16:creationId xmlns:a16="http://schemas.microsoft.com/office/drawing/2014/main" id="{7B884C98-B73C-3C47-A667-3743E7AC997C}"/>
              </a:ext>
            </a:extLst>
          </p:cNvPr>
          <p:cNvSpPr/>
          <p:nvPr/>
        </p:nvSpPr>
        <p:spPr>
          <a:xfrm>
            <a:off x="4196923" y="2193012"/>
            <a:ext cx="1176867" cy="1176867"/>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Content Placeholder 2">
            <a:extLst>
              <a:ext uri="{FF2B5EF4-FFF2-40B4-BE49-F238E27FC236}">
                <a16:creationId xmlns:a16="http://schemas.microsoft.com/office/drawing/2014/main" id="{A3E4C2B7-8831-2440-9600-832812CF447A}"/>
              </a:ext>
            </a:extLst>
          </p:cNvPr>
          <p:cNvSpPr txBox="1">
            <a:spLocks/>
          </p:cNvSpPr>
          <p:nvPr/>
        </p:nvSpPr>
        <p:spPr>
          <a:xfrm>
            <a:off x="4232941"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2</a:t>
            </a:r>
          </a:p>
        </p:txBody>
      </p:sp>
      <p:sp>
        <p:nvSpPr>
          <p:cNvPr id="63" name="Oval 62">
            <a:extLst>
              <a:ext uri="{FF2B5EF4-FFF2-40B4-BE49-F238E27FC236}">
                <a16:creationId xmlns:a16="http://schemas.microsoft.com/office/drawing/2014/main" id="{C4512F86-3C63-6F4A-ABA7-FBBAC588822A}"/>
              </a:ext>
            </a:extLst>
          </p:cNvPr>
          <p:cNvSpPr/>
          <p:nvPr/>
        </p:nvSpPr>
        <p:spPr>
          <a:xfrm>
            <a:off x="7044088" y="2193012"/>
            <a:ext cx="1176867" cy="117686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Content Placeholder 2">
            <a:extLst>
              <a:ext uri="{FF2B5EF4-FFF2-40B4-BE49-F238E27FC236}">
                <a16:creationId xmlns:a16="http://schemas.microsoft.com/office/drawing/2014/main" id="{70D461A8-88C2-1D4D-B8A6-F75E781C8964}"/>
              </a:ext>
            </a:extLst>
          </p:cNvPr>
          <p:cNvSpPr txBox="1">
            <a:spLocks/>
          </p:cNvSpPr>
          <p:nvPr/>
        </p:nvSpPr>
        <p:spPr>
          <a:xfrm>
            <a:off x="7080106"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3</a:t>
            </a:r>
          </a:p>
        </p:txBody>
      </p:sp>
      <p:sp>
        <p:nvSpPr>
          <p:cNvPr id="65" name="Oval 64">
            <a:extLst>
              <a:ext uri="{FF2B5EF4-FFF2-40B4-BE49-F238E27FC236}">
                <a16:creationId xmlns:a16="http://schemas.microsoft.com/office/drawing/2014/main" id="{86CBDE6D-FBFD-D249-94B6-79581AEA8B2F}"/>
              </a:ext>
            </a:extLst>
          </p:cNvPr>
          <p:cNvSpPr/>
          <p:nvPr/>
        </p:nvSpPr>
        <p:spPr>
          <a:xfrm>
            <a:off x="9852375" y="2193012"/>
            <a:ext cx="1176867" cy="117686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Content Placeholder 2">
            <a:extLst>
              <a:ext uri="{FF2B5EF4-FFF2-40B4-BE49-F238E27FC236}">
                <a16:creationId xmlns:a16="http://schemas.microsoft.com/office/drawing/2014/main" id="{822FA6B7-38A1-2E4C-BEBD-4CB97D5C8737}"/>
              </a:ext>
            </a:extLst>
          </p:cNvPr>
          <p:cNvSpPr txBox="1">
            <a:spLocks/>
          </p:cNvSpPr>
          <p:nvPr/>
        </p:nvSpPr>
        <p:spPr>
          <a:xfrm>
            <a:off x="9888393" y="2535441"/>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4</a:t>
            </a:r>
          </a:p>
        </p:txBody>
      </p:sp>
      <p:cxnSp>
        <p:nvCxnSpPr>
          <p:cNvPr id="5" name="Straight Connector 4">
            <a:extLst>
              <a:ext uri="{FF2B5EF4-FFF2-40B4-BE49-F238E27FC236}">
                <a16:creationId xmlns:a16="http://schemas.microsoft.com/office/drawing/2014/main" id="{0CB7259A-FC71-A142-AC2F-07EC6EB93C73}"/>
              </a:ext>
            </a:extLst>
          </p:cNvPr>
          <p:cNvCxnSpPr>
            <a:cxnSpLocks/>
          </p:cNvCxnSpPr>
          <p:nvPr/>
        </p:nvCxnSpPr>
        <p:spPr>
          <a:xfrm>
            <a:off x="2748771" y="2794085"/>
            <a:ext cx="1331086" cy="0"/>
          </a:xfrm>
          <a:prstGeom prst="line">
            <a:avLst/>
          </a:prstGeom>
          <a:ln>
            <a:solidFill>
              <a:schemeClr val="accent6"/>
            </a:solidFill>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9EAFB9D9-5D11-45C9-81BD-87A9CC5BCD72}"/>
              </a:ext>
            </a:extLst>
          </p:cNvPr>
          <p:cNvSpPr/>
          <p:nvPr/>
        </p:nvSpPr>
        <p:spPr>
          <a:xfrm>
            <a:off x="1434905" y="2203013"/>
            <a:ext cx="1176867" cy="1176867"/>
          </a:xfrm>
          <a:prstGeom prst="ellipse">
            <a:avLst/>
          </a:prstGeom>
          <a:solidFill>
            <a:srgbClr val="D6B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Content Placeholder 2">
            <a:extLst>
              <a:ext uri="{FF2B5EF4-FFF2-40B4-BE49-F238E27FC236}">
                <a16:creationId xmlns:a16="http://schemas.microsoft.com/office/drawing/2014/main" id="{FBE9E32A-29DA-40BF-8FBF-CDB52FCF3CDB}"/>
              </a:ext>
            </a:extLst>
          </p:cNvPr>
          <p:cNvSpPr txBox="1">
            <a:spLocks/>
          </p:cNvSpPr>
          <p:nvPr/>
        </p:nvSpPr>
        <p:spPr>
          <a:xfrm>
            <a:off x="1470923" y="2545442"/>
            <a:ext cx="1104832" cy="788302"/>
          </a:xfrm>
          <a:prstGeom prst="rect">
            <a:avLst/>
          </a:prstGeom>
        </p:spPr>
        <p:txBody>
          <a:bodyPr vert="horz" lIns="91440" tIns="45720" rIns="91440" bIns="45720" rtlCol="0">
            <a:normAutofit/>
          </a:bodyPr>
          <a:lstStyle>
            <a:lvl1pPr marL="0" indent="0" algn="l" defTabSz="914400" rtl="0" eaLnBrk="1" latinLnBrk="0" hangingPunct="1">
              <a:lnSpc>
                <a:spcPts val="2260"/>
              </a:lnSpc>
              <a:spcBef>
                <a:spcPts val="1000"/>
              </a:spcBef>
              <a:buClr>
                <a:schemeClr val="bg2"/>
              </a:buClr>
              <a:buFont typeface="Arial" panose="020B0604020202020204" pitchFamily="34" charset="0"/>
              <a:buNone/>
              <a:defRPr sz="1800" kern="1200">
                <a:solidFill>
                  <a:schemeClr val="accent6"/>
                </a:solidFill>
                <a:latin typeface="+mj-lt"/>
                <a:ea typeface="+mn-ea"/>
                <a:cs typeface="+mn-cs"/>
              </a:defRPr>
            </a:lvl1pPr>
            <a:lvl2pPr marL="6858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2pPr>
            <a:lvl3pPr marL="11430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3pPr>
            <a:lvl4pPr marL="16002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4pPr>
            <a:lvl5pPr marL="2057400" indent="-228600" algn="l" defTabSz="914400" rtl="0" eaLnBrk="1" latinLnBrk="0" hangingPunct="1">
              <a:lnSpc>
                <a:spcPct val="90000"/>
              </a:lnSpc>
              <a:spcBef>
                <a:spcPts val="500"/>
              </a:spcBef>
              <a:buClr>
                <a:schemeClr val="bg2"/>
              </a:buClr>
              <a:buFont typeface="Arial" panose="020B0604020202020204" pitchFamily="34" charset="0"/>
              <a:buChar char="•"/>
              <a:defRPr sz="1800" kern="1200">
                <a:solidFill>
                  <a:schemeClr val="accent6"/>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STEP</a:t>
            </a:r>
          </a:p>
          <a:p>
            <a:pPr algn="ctr">
              <a:lnSpc>
                <a:spcPts val="1960"/>
              </a:lnSpc>
            </a:pPr>
            <a:r>
              <a:rPr lang="en-US" sz="3000" b="1" dirty="0">
                <a:solidFill>
                  <a:schemeClr val="bg1"/>
                </a:solidFill>
                <a:latin typeface="Calibri Light" panose="020F0302020204030204" pitchFamily="34" charset="0"/>
                <a:cs typeface="Calibri Light" panose="020F0302020204030204" pitchFamily="34" charset="0"/>
              </a:rPr>
              <a:t>1</a:t>
            </a:r>
          </a:p>
        </p:txBody>
      </p:sp>
      <p:sp>
        <p:nvSpPr>
          <p:cNvPr id="23" name="Text Placeholder 8">
            <a:extLst>
              <a:ext uri="{FF2B5EF4-FFF2-40B4-BE49-F238E27FC236}">
                <a16:creationId xmlns:a16="http://schemas.microsoft.com/office/drawing/2014/main" id="{0A9CBA67-18A3-47E7-8A6E-1421956B2E35}"/>
              </a:ext>
            </a:extLst>
          </p:cNvPr>
          <p:cNvSpPr txBox="1">
            <a:spLocks/>
          </p:cNvSpPr>
          <p:nvPr/>
        </p:nvSpPr>
        <p:spPr>
          <a:xfrm>
            <a:off x="1309932" y="124329"/>
            <a:ext cx="5709314" cy="48863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rgbClr val="D1A5A5"/>
                </a:solidFill>
              </a:rPr>
              <a:t>The treatment sequence</a:t>
            </a:r>
          </a:p>
        </p:txBody>
      </p:sp>
      <p:sp>
        <p:nvSpPr>
          <p:cNvPr id="3" name="Oval 2">
            <a:extLst>
              <a:ext uri="{FF2B5EF4-FFF2-40B4-BE49-F238E27FC236}">
                <a16:creationId xmlns:a16="http://schemas.microsoft.com/office/drawing/2014/main" id="{BC555296-B3E6-4883-9F42-87B747646AB7}"/>
              </a:ext>
            </a:extLst>
          </p:cNvPr>
          <p:cNvSpPr/>
          <p:nvPr/>
        </p:nvSpPr>
        <p:spPr>
          <a:xfrm>
            <a:off x="1365128" y="2125354"/>
            <a:ext cx="1316419" cy="1316418"/>
          </a:xfrm>
          <a:prstGeom prst="ellipse">
            <a:avLst/>
          </a:prstGeom>
          <a:noFill/>
          <a:ln w="38100">
            <a:solidFill>
              <a:srgbClr val="4133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01051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8">
            <a:extLst>
              <a:ext uri="{FF2B5EF4-FFF2-40B4-BE49-F238E27FC236}">
                <a16:creationId xmlns:a16="http://schemas.microsoft.com/office/drawing/2014/main" id="{3C1A6720-EBE8-4177-B212-0ED4F549DAE9}"/>
              </a:ext>
            </a:extLst>
          </p:cNvPr>
          <p:cNvSpPr txBox="1">
            <a:spLocks/>
          </p:cNvSpPr>
          <p:nvPr/>
        </p:nvSpPr>
        <p:spPr>
          <a:xfrm>
            <a:off x="1309932" y="124329"/>
            <a:ext cx="9867656" cy="5805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b="1" dirty="0">
                <a:solidFill>
                  <a:srgbClr val="D1A5A5"/>
                </a:solidFill>
              </a:rPr>
              <a:t>Lymphatic massage with </a:t>
            </a:r>
            <a:r>
              <a:rPr lang="en-US" b="1" dirty="0" err="1">
                <a:solidFill>
                  <a:srgbClr val="D1A5A5"/>
                </a:solidFill>
              </a:rPr>
              <a:t>JetPeel</a:t>
            </a:r>
            <a:endParaRPr lang="en-US" b="1" dirty="0">
              <a:solidFill>
                <a:srgbClr val="D1A5A5"/>
              </a:solidFill>
            </a:endParaRPr>
          </a:p>
        </p:txBody>
      </p:sp>
      <p:sp>
        <p:nvSpPr>
          <p:cNvPr id="7" name="Text Placeholder 2">
            <a:extLst>
              <a:ext uri="{FF2B5EF4-FFF2-40B4-BE49-F238E27FC236}">
                <a16:creationId xmlns:a16="http://schemas.microsoft.com/office/drawing/2014/main" id="{81E93590-56F6-4734-B9EC-2C4862973071}"/>
              </a:ext>
            </a:extLst>
          </p:cNvPr>
          <p:cNvSpPr txBox="1">
            <a:spLocks/>
          </p:cNvSpPr>
          <p:nvPr/>
        </p:nvSpPr>
        <p:spPr>
          <a:xfrm>
            <a:off x="1309776" y="1231088"/>
            <a:ext cx="9144040" cy="5226861"/>
          </a:xfrm>
          <a:prstGeom prst="rect">
            <a:avLst/>
          </a:prstGeom>
        </p:spPr>
        <p:txBody>
          <a:bodyPr>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70000"/>
              </a:lnSpc>
              <a:buSzPct val="80000"/>
              <a:buBlip>
                <a:blip r:embed="rId3">
                  <a:extLst>
                    <a:ext uri="{96DAC541-7B7A-43D3-8B79-37D633B846F1}">
                      <asvg:svgBlip xmlns:asvg="http://schemas.microsoft.com/office/drawing/2016/SVG/main" r:embed="rId4"/>
                    </a:ext>
                  </a:extLst>
                </a:blip>
              </a:buBlip>
            </a:pPr>
            <a:r>
              <a:rPr lang="en-GB" sz="7200" dirty="0"/>
              <a:t>Lymphatic massage can be easily performed to improve circulation, soothing and hydration. </a:t>
            </a:r>
          </a:p>
          <a:p>
            <a:pPr fontAlgn="base">
              <a:lnSpc>
                <a:spcPct val="170000"/>
              </a:lnSpc>
              <a:buSzPct val="80000"/>
              <a:buBlip>
                <a:blip r:embed="rId3">
                  <a:extLst>
                    <a:ext uri="{96DAC541-7B7A-43D3-8B79-37D633B846F1}">
                      <asvg:svgBlip xmlns:asvg="http://schemas.microsoft.com/office/drawing/2016/SVG/main" r:embed="rId4"/>
                    </a:ext>
                  </a:extLst>
                </a:blip>
              </a:buBlip>
            </a:pPr>
            <a:r>
              <a:rPr lang="en-GB" sz="7200" dirty="0"/>
              <a:t>The energy-pressure derived jet stream of microdroplets applied by the non-contact handpiece delivers nutrients to the skin. </a:t>
            </a:r>
          </a:p>
          <a:p>
            <a:pPr fontAlgn="base">
              <a:lnSpc>
                <a:spcPct val="170000"/>
              </a:lnSpc>
              <a:buSzPct val="80000"/>
              <a:buBlip>
                <a:blip r:embed="rId3">
                  <a:extLst>
                    <a:ext uri="{96DAC541-7B7A-43D3-8B79-37D633B846F1}">
                      <asvg:svgBlip xmlns:asvg="http://schemas.microsoft.com/office/drawing/2016/SVG/main" r:embed="rId4"/>
                    </a:ext>
                  </a:extLst>
                </a:blip>
              </a:buBlip>
            </a:pPr>
            <a:r>
              <a:rPr lang="en-GB" sz="7200" dirty="0"/>
              <a:t>The special solution used for the lymphatic massage, </a:t>
            </a:r>
            <a:r>
              <a:rPr lang="en-GB" sz="7200" dirty="0" err="1"/>
              <a:t>JetCare</a:t>
            </a:r>
            <a:r>
              <a:rPr lang="en-GB" sz="7200" dirty="0"/>
              <a:t> Hydro contains: organic Aloe Vera, low molecular Hyaluronic Acid and Saline.</a:t>
            </a:r>
          </a:p>
          <a:p>
            <a:pPr fontAlgn="base">
              <a:lnSpc>
                <a:spcPct val="170000"/>
              </a:lnSpc>
              <a:buSzPct val="80000"/>
              <a:buBlip>
                <a:blip r:embed="rId3">
                  <a:extLst>
                    <a:ext uri="{96DAC541-7B7A-43D3-8B79-37D633B846F1}">
                      <asvg:svgBlip xmlns:asvg="http://schemas.microsoft.com/office/drawing/2016/SVG/main" r:embed="rId4"/>
                    </a:ext>
                  </a:extLst>
                </a:blip>
              </a:buBlip>
            </a:pPr>
            <a:r>
              <a:rPr lang="en-GB" sz="7200" dirty="0"/>
              <a:t>Lymphatic massage is a therapeutic jet massage treatment. The massage uses gentle pressure and long, gentle, rhythmic strokes to increase the flow of lymph and reduce toxins in your body. The lymph system is part of your body's immune system and helps fight infection.</a:t>
            </a:r>
          </a:p>
          <a:p>
            <a:pPr fontAlgn="base">
              <a:lnSpc>
                <a:spcPct val="170000"/>
              </a:lnSpc>
              <a:buSzPct val="80000"/>
              <a:buBlip>
                <a:blip r:embed="rId3">
                  <a:extLst>
                    <a:ext uri="{96DAC541-7B7A-43D3-8B79-37D633B846F1}">
                      <asvg:svgBlip xmlns:asvg="http://schemas.microsoft.com/office/drawing/2016/SVG/main" r:embed="rId4"/>
                    </a:ext>
                  </a:extLst>
                </a:blip>
              </a:buBlip>
            </a:pPr>
            <a:r>
              <a:rPr lang="en-GB" sz="7200" dirty="0"/>
              <a:t>Lymphatic massage can improve the skin texture by reducing swelling, puffiness and blotches providing clean, healthy pores.</a:t>
            </a:r>
          </a:p>
          <a:p>
            <a:endParaRPr lang="en-US" sz="1600" dirty="0"/>
          </a:p>
        </p:txBody>
      </p:sp>
    </p:spTree>
    <p:extLst>
      <p:ext uri="{BB962C8B-B14F-4D97-AF65-F5344CB8AC3E}">
        <p14:creationId xmlns:p14="http://schemas.microsoft.com/office/powerpoint/2010/main" val="1337246692"/>
      </p:ext>
    </p:extLst>
  </p:cSld>
  <p:clrMapOvr>
    <a:masterClrMapping/>
  </p:clrMapOvr>
</p:sld>
</file>

<file path=ppt/theme/theme1.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PT_JetPeel_Template">
  <a:themeElements>
    <a:clrScheme name="JetPeel">
      <a:dk1>
        <a:srgbClr val="202C47"/>
      </a:dk1>
      <a:lt1>
        <a:srgbClr val="FFFFFF"/>
      </a:lt1>
      <a:dk2>
        <a:srgbClr val="D6B0B0"/>
      </a:dk2>
      <a:lt2>
        <a:srgbClr val="AEBBBF"/>
      </a:lt2>
      <a:accent1>
        <a:srgbClr val="E3D5D3"/>
      </a:accent1>
      <a:accent2>
        <a:srgbClr val="41334F"/>
      </a:accent2>
      <a:accent3>
        <a:srgbClr val="41334F"/>
      </a:accent3>
      <a:accent4>
        <a:srgbClr val="F2F2F2"/>
      </a:accent4>
      <a:accent5>
        <a:srgbClr val="6B595C"/>
      </a:accent5>
      <a:accent6>
        <a:srgbClr val="666666"/>
      </a:accent6>
      <a:hlink>
        <a:srgbClr val="E3D5D3"/>
      </a:hlink>
      <a:folHlink>
        <a:srgbClr val="41334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מסמך" ma:contentTypeID="0x010100E012AF5B74DC974288E7AD7A37E2BF60" ma:contentTypeVersion="9" ma:contentTypeDescription="צור מסמך חדש." ma:contentTypeScope="" ma:versionID="5a5d9ea69b2f100b54b15729792d661c">
  <xsd:schema xmlns:xsd="http://www.w3.org/2001/XMLSchema" xmlns:xs="http://www.w3.org/2001/XMLSchema" xmlns:p="http://schemas.microsoft.com/office/2006/metadata/properties" xmlns:ns3="d171cd40-558b-4da8-94a1-ebf053ba1d8b" xmlns:ns4="aee7ca98-265f-4f16-afef-9b1724e96983" targetNamespace="http://schemas.microsoft.com/office/2006/metadata/properties" ma:root="true" ma:fieldsID="887467e2e57320401554f66e91456a49" ns3:_="" ns4:_="">
    <xsd:import namespace="d171cd40-558b-4da8-94a1-ebf053ba1d8b"/>
    <xsd:import namespace="aee7ca98-265f-4f16-afef-9b1724e9698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71cd40-558b-4da8-94a1-ebf053ba1d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e7ca98-265f-4f16-afef-9b1724e96983" elementFormDefault="qualified">
    <xsd:import namespace="http://schemas.microsoft.com/office/2006/documentManagement/types"/>
    <xsd:import namespace="http://schemas.microsoft.com/office/infopath/2007/PartnerControls"/>
    <xsd:element name="SharedWithUsers" ma:index="10"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משותף עם פרטים" ma:internalName="SharedWithDetails" ma:readOnly="true">
      <xsd:simpleType>
        <xsd:restriction base="dms:Note">
          <xsd:maxLength value="255"/>
        </xsd:restriction>
      </xsd:simpleType>
    </xsd:element>
    <xsd:element name="SharingHintHash" ma:index="12" nillable="true" ma:displayName="Hash של רמז לשיתוף"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57FBC1F-B1EF-41CB-A2C9-7CF2337BEE3F}">
  <ds:schemaRefs>
    <ds:schemaRef ds:uri="http://purl.org/dc/dcmitype/"/>
    <ds:schemaRef ds:uri="http://purl.org/dc/terms/"/>
    <ds:schemaRef ds:uri="aee7ca98-265f-4f16-afef-9b1724e96983"/>
    <ds:schemaRef ds:uri="http://schemas.microsoft.com/office/infopath/2007/PartnerControls"/>
    <ds:schemaRef ds:uri="http://purl.org/dc/elements/1.1/"/>
    <ds:schemaRef ds:uri="http://schemas.microsoft.com/office/2006/documentManagement/types"/>
    <ds:schemaRef ds:uri="http://www.w3.org/XML/1998/namespace"/>
    <ds:schemaRef ds:uri="http://schemas.openxmlformats.org/package/2006/metadata/core-properties"/>
    <ds:schemaRef ds:uri="d171cd40-558b-4da8-94a1-ebf053ba1d8b"/>
    <ds:schemaRef ds:uri="http://schemas.microsoft.com/office/2006/metadata/properties"/>
  </ds:schemaRefs>
</ds:datastoreItem>
</file>

<file path=customXml/itemProps2.xml><?xml version="1.0" encoding="utf-8"?>
<ds:datastoreItem xmlns:ds="http://schemas.openxmlformats.org/officeDocument/2006/customXml" ds:itemID="{35CD11D9-6E5C-414F-A346-2BEC8C4424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71cd40-558b-4da8-94a1-ebf053ba1d8b"/>
    <ds:schemaRef ds:uri="aee7ca98-265f-4f16-afef-9b1724e9698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574F7F6-9177-44C7-9C05-08CB4F6677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139</TotalTime>
  <Words>3166</Words>
  <Application>Microsoft Office PowerPoint</Application>
  <PresentationFormat>Widescreen</PresentationFormat>
  <Paragraphs>603</Paragraphs>
  <Slides>61</Slides>
  <Notes>53</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61</vt:i4>
      </vt:variant>
    </vt:vector>
  </HeadingPairs>
  <TitlesOfParts>
    <vt:vector size="66" baseType="lpstr">
      <vt:lpstr>Arial</vt:lpstr>
      <vt:lpstr>Calibri</vt:lpstr>
      <vt:lpstr>Calibri Light</vt:lpstr>
      <vt:lpstr>1_Office Theme</vt:lpstr>
      <vt:lpstr>PPT_JetPeel_Template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Tamar Brosh</dc:creator>
  <cp:lastModifiedBy>tim cranko</cp:lastModifiedBy>
  <cp:revision>87</cp:revision>
  <dcterms:created xsi:type="dcterms:W3CDTF">2020-04-04T12:13:22Z</dcterms:created>
  <dcterms:modified xsi:type="dcterms:W3CDTF">2022-06-02T10:05:04Z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0x010100E012AF5B74DC974288E7AD7A37E2BF60</vt:lpwstr>
  </property>
</Properties>
</file>