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5" r:id="rId5"/>
  </p:sldMasterIdLst>
  <p:notesMasterIdLst>
    <p:notesMasterId r:id="rId40"/>
  </p:notesMasterIdLst>
  <p:sldIdLst>
    <p:sldId id="3446" r:id="rId6"/>
    <p:sldId id="3335" r:id="rId7"/>
    <p:sldId id="1151" r:id="rId8"/>
    <p:sldId id="3454" r:id="rId9"/>
    <p:sldId id="3453" r:id="rId10"/>
    <p:sldId id="3447" r:id="rId11"/>
    <p:sldId id="3357" r:id="rId12"/>
    <p:sldId id="308" r:id="rId13"/>
    <p:sldId id="3378" r:id="rId14"/>
    <p:sldId id="3360" r:id="rId15"/>
    <p:sldId id="3397" r:id="rId16"/>
    <p:sldId id="3380" r:id="rId17"/>
    <p:sldId id="3343" r:id="rId18"/>
    <p:sldId id="3395" r:id="rId19"/>
    <p:sldId id="3381" r:id="rId20"/>
    <p:sldId id="3382" r:id="rId21"/>
    <p:sldId id="3383" r:id="rId22"/>
    <p:sldId id="3384" r:id="rId23"/>
    <p:sldId id="3385" r:id="rId24"/>
    <p:sldId id="3386" r:id="rId25"/>
    <p:sldId id="3387" r:id="rId26"/>
    <p:sldId id="3388" r:id="rId27"/>
    <p:sldId id="3389" r:id="rId28"/>
    <p:sldId id="3390" r:id="rId29"/>
    <p:sldId id="3391" r:id="rId30"/>
    <p:sldId id="3392" r:id="rId31"/>
    <p:sldId id="3393" r:id="rId32"/>
    <p:sldId id="3394" r:id="rId33"/>
    <p:sldId id="3396" r:id="rId34"/>
    <p:sldId id="3353" r:id="rId35"/>
    <p:sldId id="3366" r:id="rId36"/>
    <p:sldId id="3456" r:id="rId37"/>
    <p:sldId id="3455" r:id="rId38"/>
    <p:sldId id="34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sini" initials="LM" lastIdx="2" clrIdx="0">
    <p:extLst>
      <p:ext uri="{19B8F6BF-5375-455C-9EA6-DF929625EA0E}">
        <p15:presenceInfo xmlns:p15="http://schemas.microsoft.com/office/powerpoint/2012/main" userId="S::laura@tav-tech.com::ae481278-deae-4ea0-830f-8b16017a5f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0B0"/>
    <a:srgbClr val="E3D5D3"/>
    <a:srgbClr val="212C47"/>
    <a:srgbClr val="00AAAB"/>
    <a:srgbClr val="595959"/>
    <a:srgbClr val="323232"/>
    <a:srgbClr val="D1D3C8"/>
    <a:srgbClr val="000000"/>
    <a:srgbClr val="070F11"/>
    <a:srgbClr val="0721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2593" autoAdjust="0"/>
  </p:normalViewPr>
  <p:slideViewPr>
    <p:cSldViewPr snapToGrid="0">
      <p:cViewPr varScale="1">
        <p:scale>
          <a:sx n="62" d="100"/>
          <a:sy n="62" d="100"/>
        </p:scale>
        <p:origin x="944" y="36"/>
      </p:cViewPr>
      <p:guideLst/>
    </p:cSldViewPr>
  </p:slideViewPr>
  <p:notesTextViewPr>
    <p:cViewPr>
      <p:scale>
        <a:sx n="1" d="1"/>
        <a:sy n="1" d="1"/>
      </p:scale>
      <p:origin x="0" y="0"/>
    </p:cViewPr>
  </p:notesTextViewPr>
  <p:sorterViewPr>
    <p:cViewPr varScale="1">
      <p:scale>
        <a:sx n="1" d="1"/>
        <a:sy n="1" d="1"/>
      </p:scale>
      <p:origin x="0" y="-3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B6CB3-B73E-A14A-B446-7826D0F4561C}" type="datetimeFigureOut">
              <a:rPr lang="en-IT" smtClean="0"/>
              <a:t>06/02/2022</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B02E3-159E-D541-B735-06177CCC776A}" type="slidenum">
              <a:rPr lang="en-IT" smtClean="0"/>
              <a:t>‹#›</a:t>
            </a:fld>
            <a:endParaRPr lang="en-IT"/>
          </a:p>
        </p:txBody>
      </p:sp>
    </p:spTree>
    <p:extLst>
      <p:ext uri="{BB962C8B-B14F-4D97-AF65-F5344CB8AC3E}">
        <p14:creationId xmlns:p14="http://schemas.microsoft.com/office/powerpoint/2010/main" val="114837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a:t>
            </a:fld>
            <a:endParaRPr lang="en-US"/>
          </a:p>
        </p:txBody>
      </p:sp>
    </p:spTree>
    <p:extLst>
      <p:ext uri="{BB962C8B-B14F-4D97-AF65-F5344CB8AC3E}">
        <p14:creationId xmlns:p14="http://schemas.microsoft.com/office/powerpoint/2010/main" val="3496546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16</a:t>
            </a:fld>
            <a:endParaRPr lang="en-US" altLang="zh-TW"/>
          </a:p>
        </p:txBody>
      </p:sp>
    </p:spTree>
    <p:extLst>
      <p:ext uri="{BB962C8B-B14F-4D97-AF65-F5344CB8AC3E}">
        <p14:creationId xmlns:p14="http://schemas.microsoft.com/office/powerpoint/2010/main" val="2350637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17</a:t>
            </a:fld>
            <a:endParaRPr lang="en-US" altLang="zh-TW"/>
          </a:p>
        </p:txBody>
      </p:sp>
    </p:spTree>
    <p:extLst>
      <p:ext uri="{BB962C8B-B14F-4D97-AF65-F5344CB8AC3E}">
        <p14:creationId xmlns:p14="http://schemas.microsoft.com/office/powerpoint/2010/main" val="217256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18</a:t>
            </a:fld>
            <a:endParaRPr lang="en-US" altLang="zh-TW"/>
          </a:p>
        </p:txBody>
      </p:sp>
    </p:spTree>
    <p:extLst>
      <p:ext uri="{BB962C8B-B14F-4D97-AF65-F5344CB8AC3E}">
        <p14:creationId xmlns:p14="http://schemas.microsoft.com/office/powerpoint/2010/main" val="383327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19</a:t>
            </a:fld>
            <a:endParaRPr lang="en-US" altLang="zh-TW"/>
          </a:p>
        </p:txBody>
      </p:sp>
    </p:spTree>
    <p:extLst>
      <p:ext uri="{BB962C8B-B14F-4D97-AF65-F5344CB8AC3E}">
        <p14:creationId xmlns:p14="http://schemas.microsoft.com/office/powerpoint/2010/main" val="368266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20</a:t>
            </a:fld>
            <a:endParaRPr lang="en-US" altLang="zh-TW"/>
          </a:p>
        </p:txBody>
      </p:sp>
    </p:spTree>
    <p:extLst>
      <p:ext uri="{BB962C8B-B14F-4D97-AF65-F5344CB8AC3E}">
        <p14:creationId xmlns:p14="http://schemas.microsoft.com/office/powerpoint/2010/main" val="3501147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21</a:t>
            </a:fld>
            <a:endParaRPr lang="en-US" altLang="zh-TW"/>
          </a:p>
        </p:txBody>
      </p:sp>
    </p:spTree>
    <p:extLst>
      <p:ext uri="{BB962C8B-B14F-4D97-AF65-F5344CB8AC3E}">
        <p14:creationId xmlns:p14="http://schemas.microsoft.com/office/powerpoint/2010/main" val="391426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22</a:t>
            </a:fld>
            <a:endParaRPr lang="en-US" altLang="zh-TW"/>
          </a:p>
        </p:txBody>
      </p:sp>
    </p:spTree>
    <p:extLst>
      <p:ext uri="{BB962C8B-B14F-4D97-AF65-F5344CB8AC3E}">
        <p14:creationId xmlns:p14="http://schemas.microsoft.com/office/powerpoint/2010/main" val="2520685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23</a:t>
            </a:fld>
            <a:endParaRPr lang="en-US" altLang="zh-TW"/>
          </a:p>
        </p:txBody>
      </p:sp>
    </p:spTree>
    <p:extLst>
      <p:ext uri="{BB962C8B-B14F-4D97-AF65-F5344CB8AC3E}">
        <p14:creationId xmlns:p14="http://schemas.microsoft.com/office/powerpoint/2010/main" val="79315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24</a:t>
            </a:fld>
            <a:endParaRPr lang="en-US" altLang="zh-TW"/>
          </a:p>
        </p:txBody>
      </p:sp>
    </p:spTree>
    <p:extLst>
      <p:ext uri="{BB962C8B-B14F-4D97-AF65-F5344CB8AC3E}">
        <p14:creationId xmlns:p14="http://schemas.microsoft.com/office/powerpoint/2010/main" val="101022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25</a:t>
            </a:fld>
            <a:endParaRPr lang="en-US" altLang="zh-TW"/>
          </a:p>
        </p:txBody>
      </p:sp>
    </p:spTree>
    <p:extLst>
      <p:ext uri="{BB962C8B-B14F-4D97-AF65-F5344CB8AC3E}">
        <p14:creationId xmlns:p14="http://schemas.microsoft.com/office/powerpoint/2010/main" val="119428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a:t>
            </a:fld>
            <a:endParaRPr lang="en-US"/>
          </a:p>
        </p:txBody>
      </p:sp>
    </p:spTree>
    <p:extLst>
      <p:ext uri="{BB962C8B-B14F-4D97-AF65-F5344CB8AC3E}">
        <p14:creationId xmlns:p14="http://schemas.microsoft.com/office/powerpoint/2010/main" val="4220164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26</a:t>
            </a:fld>
            <a:endParaRPr lang="en-US" altLang="zh-TW"/>
          </a:p>
        </p:txBody>
      </p:sp>
    </p:spTree>
    <p:extLst>
      <p:ext uri="{BB962C8B-B14F-4D97-AF65-F5344CB8AC3E}">
        <p14:creationId xmlns:p14="http://schemas.microsoft.com/office/powerpoint/2010/main" val="48221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27</a:t>
            </a:fld>
            <a:endParaRPr lang="en-US" altLang="zh-TW"/>
          </a:p>
        </p:txBody>
      </p:sp>
    </p:spTree>
    <p:extLst>
      <p:ext uri="{BB962C8B-B14F-4D97-AF65-F5344CB8AC3E}">
        <p14:creationId xmlns:p14="http://schemas.microsoft.com/office/powerpoint/2010/main" val="2883586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28</a:t>
            </a:fld>
            <a:endParaRPr lang="en-US" altLang="zh-TW"/>
          </a:p>
        </p:txBody>
      </p:sp>
    </p:spTree>
    <p:extLst>
      <p:ext uri="{BB962C8B-B14F-4D97-AF65-F5344CB8AC3E}">
        <p14:creationId xmlns:p14="http://schemas.microsoft.com/office/powerpoint/2010/main" val="26955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31</a:t>
            </a:fld>
            <a:endParaRPr lang="en-US"/>
          </a:p>
        </p:txBody>
      </p:sp>
    </p:spTree>
    <p:extLst>
      <p:ext uri="{BB962C8B-B14F-4D97-AF65-F5344CB8AC3E}">
        <p14:creationId xmlns:p14="http://schemas.microsoft.com/office/powerpoint/2010/main" val="3243626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32</a:t>
            </a:fld>
            <a:endParaRPr lang="en-US"/>
          </a:p>
        </p:txBody>
      </p:sp>
    </p:spTree>
    <p:extLst>
      <p:ext uri="{BB962C8B-B14F-4D97-AF65-F5344CB8AC3E}">
        <p14:creationId xmlns:p14="http://schemas.microsoft.com/office/powerpoint/2010/main" val="2469478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33</a:t>
            </a:fld>
            <a:endParaRPr lang="en-US"/>
          </a:p>
        </p:txBody>
      </p:sp>
    </p:spTree>
    <p:extLst>
      <p:ext uri="{BB962C8B-B14F-4D97-AF65-F5344CB8AC3E}">
        <p14:creationId xmlns:p14="http://schemas.microsoft.com/office/powerpoint/2010/main" val="258913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6</a:t>
            </a:fld>
            <a:endParaRPr lang="en-US"/>
          </a:p>
        </p:txBody>
      </p:sp>
    </p:spTree>
    <p:extLst>
      <p:ext uri="{BB962C8B-B14F-4D97-AF65-F5344CB8AC3E}">
        <p14:creationId xmlns:p14="http://schemas.microsoft.com/office/powerpoint/2010/main" val="408801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9</a:t>
            </a:fld>
            <a:endParaRPr lang="en-US" altLang="zh-TW"/>
          </a:p>
        </p:txBody>
      </p:sp>
    </p:spTree>
    <p:extLst>
      <p:ext uri="{BB962C8B-B14F-4D97-AF65-F5344CB8AC3E}">
        <p14:creationId xmlns:p14="http://schemas.microsoft.com/office/powerpoint/2010/main" val="7661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10</a:t>
            </a:fld>
            <a:endParaRPr lang="en-US"/>
          </a:p>
        </p:txBody>
      </p:sp>
    </p:spTree>
    <p:extLst>
      <p:ext uri="{BB962C8B-B14F-4D97-AF65-F5344CB8AC3E}">
        <p14:creationId xmlns:p14="http://schemas.microsoft.com/office/powerpoint/2010/main" val="209991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11</a:t>
            </a:fld>
            <a:endParaRPr lang="en-US"/>
          </a:p>
        </p:txBody>
      </p:sp>
    </p:spTree>
    <p:extLst>
      <p:ext uri="{BB962C8B-B14F-4D97-AF65-F5344CB8AC3E}">
        <p14:creationId xmlns:p14="http://schemas.microsoft.com/office/powerpoint/2010/main" val="6717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12</a:t>
            </a:fld>
            <a:endParaRPr lang="en-US"/>
          </a:p>
        </p:txBody>
      </p:sp>
    </p:spTree>
    <p:extLst>
      <p:ext uri="{BB962C8B-B14F-4D97-AF65-F5344CB8AC3E}">
        <p14:creationId xmlns:p14="http://schemas.microsoft.com/office/powerpoint/2010/main" val="314650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13</a:t>
            </a:fld>
            <a:endParaRPr lang="en-US" altLang="zh-TW"/>
          </a:p>
        </p:txBody>
      </p:sp>
    </p:spTree>
    <p:extLst>
      <p:ext uri="{BB962C8B-B14F-4D97-AF65-F5344CB8AC3E}">
        <p14:creationId xmlns:p14="http://schemas.microsoft.com/office/powerpoint/2010/main" val="207169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15</a:t>
            </a:fld>
            <a:endParaRPr lang="en-US" altLang="zh-TW"/>
          </a:p>
        </p:txBody>
      </p:sp>
    </p:spTree>
    <p:extLst>
      <p:ext uri="{BB962C8B-B14F-4D97-AF65-F5344CB8AC3E}">
        <p14:creationId xmlns:p14="http://schemas.microsoft.com/office/powerpoint/2010/main" val="3052434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1166682" y="1165172"/>
            <a:ext cx="6843680" cy="4513337"/>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307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CB46-D021-43E8-ADEB-87B3B159075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94E39F-193B-4EB7-88CC-83229B1ADB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DF904-D4C1-4242-93BA-A95A041D05F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1A2F7C-F018-42DE-89EC-7B4A94224C24}"/>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67A98939-A898-4AF8-B06C-6425CE6ADDC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546431-8460-45E0-8454-B45F21783024}"/>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31295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9625-3F6D-4787-BCC7-ACD787DF282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18D736-9B94-4CAF-8FA3-C59B6170220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3326DE6-8E56-4E02-AA9C-A7F2134CF76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495125-DFEC-4F8A-B521-B551A2CA916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AC39CF4E-8A19-49E9-89EB-1B23F1FDC2C4}"/>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5E04E-C23D-471E-B6F5-63BD30752022}"/>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70281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1637-9FAA-48AD-BAA0-59AC7ED155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A925B-4165-48AD-A713-5B4A45AA7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D7CAB-6E5F-4F05-B193-B2F56CB6459E}"/>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90E777D2-B029-4F8D-8F53-094990E3730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64036-894A-4303-972E-2D669E047C00}"/>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379549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6F38C-CCD6-43F7-96AA-87C86C7BDD1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48FEFB-5105-4BC5-9704-6C078F697BB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A90F6-0A4E-4519-B837-4644207D968C}"/>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41AC0E8E-CD46-434E-8D5C-C9EA5D0AF5E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530184-CC6C-4C11-A35A-A1E0D880CA71}"/>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977204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2DD4D-6009-6A47-8AEA-B15CCD140AC4}"/>
              </a:ext>
            </a:extLst>
          </p:cNvPr>
          <p:cNvSpPr/>
          <p:nvPr/>
        </p:nvSpPr>
        <p:spPr>
          <a:xfrm>
            <a:off x="0" y="0"/>
            <a:ext cx="12192000" cy="6858000"/>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9" name="Picture 8">
            <a:extLst>
              <a:ext uri="{FF2B5EF4-FFF2-40B4-BE49-F238E27FC236}">
                <a16:creationId xmlns:a16="http://schemas.microsoft.com/office/drawing/2014/main" id="{6C347638-2343-E34F-BF0A-4A212FF046DF}"/>
              </a:ext>
            </a:extLst>
          </p:cNvPr>
          <p:cNvPicPr>
            <a:picLocks noChangeAspect="1"/>
          </p:cNvPicPr>
          <p:nvPr/>
        </p:nvPicPr>
        <p:blipFill>
          <a:blip r:embed="rId2"/>
          <a:stretch>
            <a:fillRect/>
          </a:stretch>
        </p:blipFill>
        <p:spPr>
          <a:xfrm>
            <a:off x="5647330" y="-129263"/>
            <a:ext cx="6464724" cy="7159649"/>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1544284" y="3289977"/>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1562667" y="4730361"/>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3" name="Picture 2" descr="Text, logo&#10;&#10;Description automatically generated">
            <a:extLst>
              <a:ext uri="{FF2B5EF4-FFF2-40B4-BE49-F238E27FC236}">
                <a16:creationId xmlns:a16="http://schemas.microsoft.com/office/drawing/2014/main" id="{B66BB4D2-E10A-419A-B684-684F2335BA7F}"/>
              </a:ext>
            </a:extLst>
          </p:cNvPr>
          <p:cNvPicPr>
            <a:picLocks noChangeAspect="1"/>
          </p:cNvPicPr>
          <p:nvPr/>
        </p:nvPicPr>
        <p:blipFill>
          <a:blip r:embed="rId3"/>
          <a:stretch>
            <a:fillRect/>
          </a:stretch>
        </p:blipFill>
        <p:spPr>
          <a:xfrm>
            <a:off x="-73844" y="-829393"/>
            <a:ext cx="4019837" cy="4019837"/>
          </a:xfrm>
          <a:prstGeom prst="rect">
            <a:avLst/>
          </a:prstGeom>
        </p:spPr>
      </p:pic>
    </p:spTree>
    <p:extLst>
      <p:ext uri="{BB962C8B-B14F-4D97-AF65-F5344CB8AC3E}">
        <p14:creationId xmlns:p14="http://schemas.microsoft.com/office/powerpoint/2010/main" val="985186457"/>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643C92-995E-0646-834A-E8C9D42B1C11}"/>
              </a:ext>
            </a:extLst>
          </p:cNvPr>
          <p:cNvPicPr>
            <a:picLocks noChangeAspect="1"/>
          </p:cNvPicPr>
          <p:nvPr/>
        </p:nvPicPr>
        <p:blipFill>
          <a:blip r:embed="rId2"/>
          <a:stretch>
            <a:fillRect/>
          </a:stretch>
        </p:blipFill>
        <p:spPr>
          <a:xfrm>
            <a:off x="4656072" y="68950"/>
            <a:ext cx="7535928" cy="5270606"/>
          </a:xfrm>
          <a:prstGeom prst="rect">
            <a:avLst/>
          </a:prstGeom>
        </p:spPr>
      </p:pic>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34797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37045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3"/>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3107756920"/>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LightBlu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bg2"/>
              </a:buClr>
              <a:buNone/>
              <a:defRPr sz="1800">
                <a:solidFill>
                  <a:schemeClr val="accent6"/>
                </a:solidFill>
                <a:latin typeface="+mj-lt"/>
              </a:defRPr>
            </a:lvl1pPr>
            <a:lvl2pPr>
              <a:buClr>
                <a:schemeClr val="bg2"/>
              </a:buClr>
              <a:defRPr sz="1800">
                <a:solidFill>
                  <a:schemeClr val="accent6"/>
                </a:solidFill>
                <a:latin typeface="+mj-lt"/>
              </a:defRPr>
            </a:lvl2pPr>
            <a:lvl3pPr>
              <a:buClr>
                <a:schemeClr val="bg2"/>
              </a:buClr>
              <a:defRPr sz="1800">
                <a:solidFill>
                  <a:schemeClr val="accent6"/>
                </a:solidFill>
                <a:latin typeface="+mj-lt"/>
              </a:defRPr>
            </a:lvl3pPr>
            <a:lvl4pPr>
              <a:buClr>
                <a:schemeClr val="bg2"/>
              </a:buClr>
              <a:defRPr sz="1800">
                <a:solidFill>
                  <a:schemeClr val="accent6"/>
                </a:solidFill>
                <a:latin typeface="+mj-lt"/>
              </a:defRPr>
            </a:lvl4pPr>
            <a:lvl5pPr>
              <a:buClr>
                <a:schemeClr val="bg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4C2359B2-47C0-4A42-BD31-F71FC47090E7}"/>
              </a:ext>
            </a:extLst>
          </p:cNvPr>
          <p:cNvPicPr>
            <a:picLocks noChangeAspect="1"/>
          </p:cNvPicPr>
          <p:nvPr/>
        </p:nvPicPr>
        <p:blipFill>
          <a:blip r:embed="rId3"/>
          <a:stretch>
            <a:fillRect/>
          </a:stretch>
        </p:blipFill>
        <p:spPr>
          <a:xfrm>
            <a:off x="2704531" y="-1"/>
            <a:ext cx="9205154" cy="5267539"/>
          </a:xfrm>
          <a:prstGeom prst="rect">
            <a:avLst/>
          </a:prstGeom>
        </p:spPr>
      </p:pic>
    </p:spTree>
    <p:extLst>
      <p:ext uri="{BB962C8B-B14F-4D97-AF65-F5344CB8AC3E}">
        <p14:creationId xmlns:p14="http://schemas.microsoft.com/office/powerpoint/2010/main" val="915746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ue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097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345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47FABCDE-DC46-F743-8646-F679C7C6DDFC}"/>
              </a:ext>
            </a:extLst>
          </p:cNvPr>
          <p:cNvPicPr>
            <a:picLocks noChangeAspect="1"/>
          </p:cNvPicPr>
          <p:nvPr/>
        </p:nvPicPr>
        <p:blipFill>
          <a:blip r:embed="rId3"/>
          <a:stretch>
            <a:fillRect/>
          </a:stretch>
        </p:blipFill>
        <p:spPr>
          <a:xfrm>
            <a:off x="2935016" y="184714"/>
            <a:ext cx="8359456" cy="6858000"/>
          </a:xfrm>
          <a:prstGeom prst="rect">
            <a:avLst/>
          </a:prstGeom>
        </p:spPr>
      </p:pic>
    </p:spTree>
    <p:extLst>
      <p:ext uri="{BB962C8B-B14F-4D97-AF65-F5344CB8AC3E}">
        <p14:creationId xmlns:p14="http://schemas.microsoft.com/office/powerpoint/2010/main" val="2547361175"/>
      </p:ext>
    </p:extLst>
  </p:cSld>
  <p:clrMapOvr>
    <a:masterClrMapping/>
  </p:clrMapOvr>
  <p:extLst>
    <p:ext uri="{DCECCB84-F9BA-43D5-87BE-67443E8EF086}">
      <p15:sldGuideLst xmlns:p15="http://schemas.microsoft.com/office/powerpoint/2012/main">
        <p15:guide id="1" orient="horz" pos="2160">
          <p15:clr>
            <a:srgbClr val="FBAE40"/>
          </p15:clr>
        </p15:guide>
        <p15:guide id="2" pos="14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u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tx2"/>
              </a:buClr>
              <a:defRPr sz="1800">
                <a:solidFill>
                  <a:schemeClr val="accent6"/>
                </a:solidFill>
                <a:latin typeface="+mj-lt"/>
              </a:defRPr>
            </a:lvl2pPr>
            <a:lvl3pPr>
              <a:buClr>
                <a:schemeClr val="tx2"/>
              </a:buClr>
              <a:defRPr sz="1800">
                <a:solidFill>
                  <a:schemeClr val="accent6"/>
                </a:solidFill>
                <a:latin typeface="+mj-lt"/>
              </a:defRPr>
            </a:lvl3pPr>
            <a:lvl4pPr>
              <a:buClr>
                <a:schemeClr val="tx2"/>
              </a:buClr>
              <a:defRPr sz="1800">
                <a:solidFill>
                  <a:schemeClr val="accent6"/>
                </a:solidFill>
                <a:latin typeface="+mj-lt"/>
              </a:defRPr>
            </a:lvl4pPr>
            <a:lvl5pPr>
              <a:buClr>
                <a:schemeClr val="tx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5" name="Picture 4">
            <a:extLst>
              <a:ext uri="{FF2B5EF4-FFF2-40B4-BE49-F238E27FC236}">
                <a16:creationId xmlns:a16="http://schemas.microsoft.com/office/drawing/2014/main" id="{5FDE332D-7243-FE46-B4FF-88E0F08D1341}"/>
              </a:ext>
            </a:extLst>
          </p:cNvPr>
          <p:cNvPicPr>
            <a:picLocks noChangeAspect="1"/>
          </p:cNvPicPr>
          <p:nvPr/>
        </p:nvPicPr>
        <p:blipFill rotWithShape="1">
          <a:blip r:embed="rId3"/>
          <a:srcRect b="30959"/>
          <a:stretch/>
        </p:blipFill>
        <p:spPr>
          <a:xfrm>
            <a:off x="2378765" y="365125"/>
            <a:ext cx="9030831" cy="6492875"/>
          </a:xfrm>
          <a:prstGeom prst="rect">
            <a:avLst/>
          </a:prstGeom>
        </p:spPr>
      </p:pic>
    </p:spTree>
    <p:extLst>
      <p:ext uri="{BB962C8B-B14F-4D97-AF65-F5344CB8AC3E}">
        <p14:creationId xmlns:p14="http://schemas.microsoft.com/office/powerpoint/2010/main" val="3238153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ightPink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6545"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26545"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4" name="Picture 3">
            <a:extLst>
              <a:ext uri="{FF2B5EF4-FFF2-40B4-BE49-F238E27FC236}">
                <a16:creationId xmlns:a16="http://schemas.microsoft.com/office/drawing/2014/main" id="{B6522D2B-9F8C-FB4A-B434-D4E9AFAA842A}"/>
              </a:ext>
            </a:extLst>
          </p:cNvPr>
          <p:cNvPicPr>
            <a:picLocks noChangeAspect="1"/>
          </p:cNvPicPr>
          <p:nvPr/>
        </p:nvPicPr>
        <p:blipFill rotWithShape="1">
          <a:blip r:embed="rId3"/>
          <a:srcRect l="3560" t="14334" r="25532" b="44244"/>
          <a:stretch/>
        </p:blipFill>
        <p:spPr>
          <a:xfrm>
            <a:off x="4566929" y="2365744"/>
            <a:ext cx="7625071" cy="2126512"/>
          </a:xfrm>
          <a:prstGeom prst="rect">
            <a:avLst/>
          </a:prstGeom>
        </p:spPr>
      </p:pic>
    </p:spTree>
    <p:extLst>
      <p:ext uri="{BB962C8B-B14F-4D97-AF65-F5344CB8AC3E}">
        <p14:creationId xmlns:p14="http://schemas.microsoft.com/office/powerpoint/2010/main" val="4102572446"/>
      </p:ext>
    </p:extLst>
  </p:cSld>
  <p:clrMapOvr>
    <a:masterClrMapping/>
  </p:clrMapOvr>
  <p:extLst>
    <p:ext uri="{DCECCB84-F9BA-43D5-87BE-67443E8EF086}">
      <p15:sldGuideLst xmlns:p15="http://schemas.microsoft.com/office/powerpoint/2012/main">
        <p15:guide id="1" orient="horz" pos="1888">
          <p15:clr>
            <a:srgbClr val="FBAE40"/>
          </p15:clr>
        </p15:guide>
        <p15:guide id="2"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1595776" y="-1597287"/>
            <a:ext cx="6863379" cy="10057952"/>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518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LightPink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2"/>
              </a:buClr>
              <a:defRPr sz="1800">
                <a:solidFill>
                  <a:schemeClr val="accent6"/>
                </a:solidFill>
                <a:latin typeface="+mj-lt"/>
              </a:defRPr>
            </a:lvl2pPr>
            <a:lvl3pPr>
              <a:buClr>
                <a:schemeClr val="accent2"/>
              </a:buClr>
              <a:defRPr sz="1800">
                <a:solidFill>
                  <a:schemeClr val="accent6"/>
                </a:solidFill>
                <a:latin typeface="+mj-lt"/>
              </a:defRPr>
            </a:lvl3pPr>
            <a:lvl4pPr>
              <a:buClr>
                <a:schemeClr val="accent2"/>
              </a:buClr>
              <a:defRPr sz="1800">
                <a:solidFill>
                  <a:schemeClr val="accent6"/>
                </a:solidFill>
                <a:latin typeface="+mj-lt"/>
              </a:defRPr>
            </a:lvl4pPr>
            <a:lvl5pPr>
              <a:buClr>
                <a:schemeClr val="accent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8" name="Picture 7">
            <a:extLst>
              <a:ext uri="{FF2B5EF4-FFF2-40B4-BE49-F238E27FC236}">
                <a16:creationId xmlns:a16="http://schemas.microsoft.com/office/drawing/2014/main" id="{9DC0DA53-D017-404F-AD71-F05BF19E0EA8}"/>
              </a:ext>
            </a:extLst>
          </p:cNvPr>
          <p:cNvPicPr>
            <a:picLocks noChangeAspect="1"/>
          </p:cNvPicPr>
          <p:nvPr/>
        </p:nvPicPr>
        <p:blipFill rotWithShape="1">
          <a:blip r:embed="rId3">
            <a:alphaModFix amt="5000"/>
          </a:blip>
          <a:srcRect l="3560" t="14334" r="36564" b="51452"/>
          <a:stretch/>
        </p:blipFill>
        <p:spPr>
          <a:xfrm>
            <a:off x="4513767" y="2381694"/>
            <a:ext cx="7678234" cy="2094613"/>
          </a:xfrm>
          <a:prstGeom prst="rect">
            <a:avLst/>
          </a:prstGeom>
        </p:spPr>
      </p:pic>
    </p:spTree>
    <p:extLst>
      <p:ext uri="{BB962C8B-B14F-4D97-AF65-F5344CB8AC3E}">
        <p14:creationId xmlns:p14="http://schemas.microsoft.com/office/powerpoint/2010/main" val="542900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urple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4179"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6664"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57B20B4C-F477-DF49-8E23-D39A0E2A3C74}"/>
              </a:ext>
            </a:extLst>
          </p:cNvPr>
          <p:cNvPicPr>
            <a:picLocks noChangeAspect="1"/>
          </p:cNvPicPr>
          <p:nvPr/>
        </p:nvPicPr>
        <p:blipFill>
          <a:blip r:embed="rId3"/>
          <a:stretch>
            <a:fillRect/>
          </a:stretch>
        </p:blipFill>
        <p:spPr>
          <a:xfrm>
            <a:off x="4705394" y="576527"/>
            <a:ext cx="9163243" cy="5484809"/>
          </a:xfrm>
          <a:prstGeom prst="rect">
            <a:avLst/>
          </a:prstGeom>
        </p:spPr>
      </p:pic>
    </p:spTree>
    <p:extLst>
      <p:ext uri="{BB962C8B-B14F-4D97-AF65-F5344CB8AC3E}">
        <p14:creationId xmlns:p14="http://schemas.microsoft.com/office/powerpoint/2010/main" val="1365349680"/>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Purpl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1"/>
              </a:buClr>
              <a:defRPr sz="1800">
                <a:solidFill>
                  <a:schemeClr val="accent6"/>
                </a:solidFill>
                <a:latin typeface="+mj-lt"/>
              </a:defRPr>
            </a:lvl2pPr>
            <a:lvl3pPr>
              <a:buClr>
                <a:schemeClr val="accent1"/>
              </a:buClr>
              <a:defRPr sz="1800">
                <a:solidFill>
                  <a:schemeClr val="accent6"/>
                </a:solidFill>
                <a:latin typeface="+mj-lt"/>
              </a:defRPr>
            </a:lvl3pPr>
            <a:lvl4pPr>
              <a:buClr>
                <a:schemeClr val="accent1"/>
              </a:buClr>
              <a:defRPr sz="1800">
                <a:solidFill>
                  <a:schemeClr val="accent6"/>
                </a:solidFill>
                <a:latin typeface="+mj-lt"/>
              </a:defRPr>
            </a:lvl4pPr>
            <a:lvl5pPr>
              <a:buClr>
                <a:schemeClr val="accent1"/>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C4C3CC26-2DAF-CF49-AF0D-B5FE55CD7FA4}"/>
              </a:ext>
            </a:extLst>
          </p:cNvPr>
          <p:cNvPicPr>
            <a:picLocks noChangeAspect="1"/>
          </p:cNvPicPr>
          <p:nvPr/>
        </p:nvPicPr>
        <p:blipFill rotWithShape="1">
          <a:blip r:embed="rId3">
            <a:alphaModFix amt="25000"/>
          </a:blip>
          <a:srcRect t="20179" r="38017" b="22351"/>
          <a:stretch/>
        </p:blipFill>
        <p:spPr>
          <a:xfrm>
            <a:off x="3716567" y="1473200"/>
            <a:ext cx="8475434" cy="4703763"/>
          </a:xfrm>
          <a:prstGeom prst="rect">
            <a:avLst/>
          </a:prstGeom>
        </p:spPr>
      </p:pic>
    </p:spTree>
    <p:extLst>
      <p:ext uri="{BB962C8B-B14F-4D97-AF65-F5344CB8AC3E}">
        <p14:creationId xmlns:p14="http://schemas.microsoft.com/office/powerpoint/2010/main" val="251808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rown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732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980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57B20B4C-F477-DF49-8E23-D39A0E2A3C74}"/>
              </a:ext>
            </a:extLst>
          </p:cNvPr>
          <p:cNvPicPr>
            <a:picLocks noChangeAspect="1"/>
          </p:cNvPicPr>
          <p:nvPr/>
        </p:nvPicPr>
        <p:blipFill rotWithShape="1">
          <a:blip r:embed="rId3"/>
          <a:srcRect l="27535" b="15086"/>
          <a:stretch/>
        </p:blipFill>
        <p:spPr>
          <a:xfrm rot="6839168">
            <a:off x="5693857" y="-269471"/>
            <a:ext cx="6640139" cy="4657416"/>
          </a:xfrm>
          <a:prstGeom prst="rect">
            <a:avLst/>
          </a:prstGeom>
        </p:spPr>
      </p:pic>
    </p:spTree>
    <p:extLst>
      <p:ext uri="{BB962C8B-B14F-4D97-AF65-F5344CB8AC3E}">
        <p14:creationId xmlns:p14="http://schemas.microsoft.com/office/powerpoint/2010/main" val="1310997983"/>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rown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accent5"/>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5"/>
              </a:buClr>
              <a:defRPr sz="1800">
                <a:solidFill>
                  <a:schemeClr val="accent6"/>
                </a:solidFill>
                <a:latin typeface="+mj-lt"/>
              </a:defRPr>
            </a:lvl2pPr>
            <a:lvl3pPr>
              <a:buClr>
                <a:schemeClr val="accent5"/>
              </a:buClr>
              <a:defRPr sz="1800">
                <a:solidFill>
                  <a:schemeClr val="accent6"/>
                </a:solidFill>
                <a:latin typeface="+mj-lt"/>
              </a:defRPr>
            </a:lvl3pPr>
            <a:lvl4pPr>
              <a:buClr>
                <a:schemeClr val="accent5"/>
              </a:buClr>
              <a:defRPr sz="1800">
                <a:solidFill>
                  <a:schemeClr val="accent6"/>
                </a:solidFill>
                <a:latin typeface="+mj-lt"/>
              </a:defRPr>
            </a:lvl4pPr>
            <a:lvl5pPr>
              <a:buClr>
                <a:schemeClr val="accent5"/>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7" name="Picture 6">
            <a:extLst>
              <a:ext uri="{FF2B5EF4-FFF2-40B4-BE49-F238E27FC236}">
                <a16:creationId xmlns:a16="http://schemas.microsoft.com/office/drawing/2014/main" id="{DB7C2C34-3EEB-8A4F-B04F-3D27FBC1EBB2}"/>
              </a:ext>
            </a:extLst>
          </p:cNvPr>
          <p:cNvPicPr>
            <a:picLocks noChangeAspect="1"/>
          </p:cNvPicPr>
          <p:nvPr/>
        </p:nvPicPr>
        <p:blipFill rotWithShape="1">
          <a:blip r:embed="rId3">
            <a:alphaModFix amt="25000"/>
          </a:blip>
          <a:srcRect l="50237" t="32230" r="1" b="15086"/>
          <a:stretch/>
        </p:blipFill>
        <p:spPr>
          <a:xfrm rot="5992604">
            <a:off x="5692506" y="347834"/>
            <a:ext cx="6614358" cy="4191683"/>
          </a:xfrm>
          <a:prstGeom prst="rect">
            <a:avLst/>
          </a:prstGeom>
        </p:spPr>
      </p:pic>
    </p:spTree>
    <p:extLst>
      <p:ext uri="{BB962C8B-B14F-4D97-AF65-F5344CB8AC3E}">
        <p14:creationId xmlns:p14="http://schemas.microsoft.com/office/powerpoint/2010/main" val="3069542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nk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3254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5502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3A698C31-7028-F74D-AF61-436B443CF823}"/>
              </a:ext>
            </a:extLst>
          </p:cNvPr>
          <p:cNvPicPr>
            <a:picLocks noChangeAspect="1"/>
          </p:cNvPicPr>
          <p:nvPr/>
        </p:nvPicPr>
        <p:blipFill>
          <a:blip r:embed="rId3"/>
          <a:stretch>
            <a:fillRect/>
          </a:stretch>
        </p:blipFill>
        <p:spPr>
          <a:xfrm>
            <a:off x="4128015" y="-1462338"/>
            <a:ext cx="9909004" cy="6482336"/>
          </a:xfrm>
          <a:prstGeom prst="rect">
            <a:avLst/>
          </a:prstGeom>
        </p:spPr>
      </p:pic>
    </p:spTree>
    <p:extLst>
      <p:ext uri="{BB962C8B-B14F-4D97-AF65-F5344CB8AC3E}">
        <p14:creationId xmlns:p14="http://schemas.microsoft.com/office/powerpoint/2010/main" val="4059780816"/>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ink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tx1"/>
              </a:buClr>
              <a:defRPr sz="1800">
                <a:solidFill>
                  <a:schemeClr val="accent6"/>
                </a:solidFill>
                <a:latin typeface="+mj-lt"/>
              </a:defRPr>
            </a:lvl2pPr>
            <a:lvl3pPr>
              <a:buClr>
                <a:schemeClr val="tx1"/>
              </a:buClr>
              <a:defRPr sz="1800">
                <a:solidFill>
                  <a:schemeClr val="accent6"/>
                </a:solidFill>
                <a:latin typeface="+mj-lt"/>
              </a:defRPr>
            </a:lvl3pPr>
            <a:lvl4pPr>
              <a:buClr>
                <a:schemeClr val="tx1"/>
              </a:buClr>
              <a:defRPr sz="1800">
                <a:solidFill>
                  <a:schemeClr val="accent6"/>
                </a:solidFill>
                <a:latin typeface="+mj-lt"/>
              </a:defRPr>
            </a:lvl4pPr>
            <a:lvl5pPr>
              <a:buClr>
                <a:schemeClr val="tx1"/>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9" name="Picture 8">
            <a:extLst>
              <a:ext uri="{FF2B5EF4-FFF2-40B4-BE49-F238E27FC236}">
                <a16:creationId xmlns:a16="http://schemas.microsoft.com/office/drawing/2014/main" id="{BF76C2C8-817F-7D49-ADA0-C79964B0B0C6}"/>
              </a:ext>
            </a:extLst>
          </p:cNvPr>
          <p:cNvPicPr>
            <a:picLocks noChangeAspect="1"/>
          </p:cNvPicPr>
          <p:nvPr/>
        </p:nvPicPr>
        <p:blipFill rotWithShape="1">
          <a:blip r:embed="rId3"/>
          <a:srcRect l="3393" t="52120" r="36355"/>
          <a:stretch/>
        </p:blipFill>
        <p:spPr>
          <a:xfrm rot="1942709" flipH="1">
            <a:off x="7309006" y="-762635"/>
            <a:ext cx="6130689" cy="5073379"/>
          </a:xfrm>
          <a:prstGeom prst="rect">
            <a:avLst/>
          </a:prstGeom>
        </p:spPr>
      </p:pic>
    </p:spTree>
    <p:extLst>
      <p:ext uri="{BB962C8B-B14F-4D97-AF65-F5344CB8AC3E}">
        <p14:creationId xmlns:p14="http://schemas.microsoft.com/office/powerpoint/2010/main" val="1504813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bg2"/>
              </a:buClr>
              <a:buNone/>
              <a:defRPr sz="1800">
                <a:solidFill>
                  <a:schemeClr val="accent6"/>
                </a:solidFill>
                <a:latin typeface="+mj-lt"/>
              </a:defRPr>
            </a:lvl1pPr>
            <a:lvl2pPr>
              <a:buClr>
                <a:schemeClr val="bg2"/>
              </a:buClr>
              <a:defRPr sz="1800">
                <a:solidFill>
                  <a:schemeClr val="accent6"/>
                </a:solidFill>
                <a:latin typeface="+mj-lt"/>
              </a:defRPr>
            </a:lvl2pPr>
            <a:lvl3pPr>
              <a:buClr>
                <a:schemeClr val="bg2"/>
              </a:buClr>
              <a:defRPr sz="1800">
                <a:solidFill>
                  <a:schemeClr val="accent6"/>
                </a:solidFill>
                <a:latin typeface="+mj-lt"/>
              </a:defRPr>
            </a:lvl3pPr>
            <a:lvl4pPr>
              <a:buClr>
                <a:schemeClr val="bg2"/>
              </a:buClr>
              <a:defRPr sz="1800">
                <a:solidFill>
                  <a:schemeClr val="accent6"/>
                </a:solidFill>
                <a:latin typeface="+mj-lt"/>
              </a:defRPr>
            </a:lvl4pPr>
            <a:lvl5pPr>
              <a:buClr>
                <a:schemeClr val="bg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98778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lai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2943061766"/>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D63B7-4743-C846-BB0C-9DC415B88964}"/>
              </a:ext>
            </a:extLst>
          </p:cNvPr>
          <p:cNvPicPr>
            <a:picLocks noChangeAspect="1"/>
          </p:cNvPicPr>
          <p:nvPr/>
        </p:nvPicPr>
        <p:blipFill>
          <a:blip r:embed="rId2"/>
          <a:stretch>
            <a:fillRect/>
          </a:stretch>
        </p:blipFill>
        <p:spPr>
          <a:xfrm>
            <a:off x="2704531" y="-1"/>
            <a:ext cx="9205154" cy="5267539"/>
          </a:xfrm>
          <a:prstGeom prst="rect">
            <a:avLst/>
          </a:prstGeom>
        </p:spPr>
      </p:pic>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3"/>
          <a:stretch>
            <a:fillRect/>
          </a:stretch>
        </p:blipFill>
        <p:spPr>
          <a:xfrm>
            <a:off x="10909508" y="6061336"/>
            <a:ext cx="1000177" cy="611950"/>
          </a:xfrm>
          <a:prstGeom prst="rect">
            <a:avLst/>
          </a:prstGeom>
        </p:spPr>
      </p:pic>
      <p:sp>
        <p:nvSpPr>
          <p:cNvPr id="6" name="Rectangle 5">
            <a:extLst>
              <a:ext uri="{FF2B5EF4-FFF2-40B4-BE49-F238E27FC236}">
                <a16:creationId xmlns:a16="http://schemas.microsoft.com/office/drawing/2014/main" id="{60546B8D-B45A-B042-AA5C-E1514BF8ED85}"/>
              </a:ext>
            </a:extLst>
          </p:cNvPr>
          <p:cNvSpPr/>
          <p:nvPr/>
        </p:nvSpPr>
        <p:spPr>
          <a:xfrm>
            <a:off x="1141498" y="840828"/>
            <a:ext cx="9909004" cy="5176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dia Placeholder 4">
            <a:extLst>
              <a:ext uri="{FF2B5EF4-FFF2-40B4-BE49-F238E27FC236}">
                <a16:creationId xmlns:a16="http://schemas.microsoft.com/office/drawing/2014/main" id="{6AE0AC8C-F6A7-3444-97C1-3B1E6016B777}"/>
              </a:ext>
            </a:extLst>
          </p:cNvPr>
          <p:cNvSpPr>
            <a:spLocks noGrp="1"/>
          </p:cNvSpPr>
          <p:nvPr>
            <p:ph type="media" sz="quarter" idx="10"/>
          </p:nvPr>
        </p:nvSpPr>
        <p:spPr>
          <a:xfrm>
            <a:off x="1141498" y="840827"/>
            <a:ext cx="9888452" cy="5164191"/>
          </a:xfrm>
          <a:prstGeom prst="rect">
            <a:avLst/>
          </a:prstGeom>
        </p:spPr>
        <p:txBody>
          <a:bodyPr/>
          <a:lstStyle/>
          <a:p>
            <a:r>
              <a:rPr lang="en-US"/>
              <a:t>Click icon to add media</a:t>
            </a:r>
          </a:p>
        </p:txBody>
      </p:sp>
    </p:spTree>
    <p:extLst>
      <p:ext uri="{BB962C8B-B14F-4D97-AF65-F5344CB8AC3E}">
        <p14:creationId xmlns:p14="http://schemas.microsoft.com/office/powerpoint/2010/main" val="407262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2678851" y="2677341"/>
            <a:ext cx="6843680" cy="1488998"/>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796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3878282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FB273-2ACE-9A48-8690-07432D70BD79}"/>
              </a:ext>
            </a:extLst>
          </p:cNvPr>
          <p:cNvSpPr/>
          <p:nvPr/>
        </p:nvSpPr>
        <p:spPr>
          <a:xfrm>
            <a:off x="0" y="0"/>
            <a:ext cx="12192000" cy="6858000"/>
          </a:xfrm>
          <a:prstGeom prst="rect">
            <a:avLst/>
          </a:prstGeom>
          <a:solidFill>
            <a:srgbClr val="212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13" name="Picture 12">
            <a:extLst>
              <a:ext uri="{FF2B5EF4-FFF2-40B4-BE49-F238E27FC236}">
                <a16:creationId xmlns:a16="http://schemas.microsoft.com/office/drawing/2014/main" id="{167BE01D-1B28-3845-9BA6-D26BBDA4AE84}"/>
              </a:ext>
            </a:extLst>
          </p:cNvPr>
          <p:cNvPicPr>
            <a:picLocks noChangeAspect="1"/>
          </p:cNvPicPr>
          <p:nvPr/>
        </p:nvPicPr>
        <p:blipFill rotWithShape="1">
          <a:blip r:embed="rId2"/>
          <a:srcRect l="50356" b="45335"/>
          <a:stretch/>
        </p:blipFill>
        <p:spPr>
          <a:xfrm>
            <a:off x="6137820" y="369160"/>
            <a:ext cx="5835893" cy="6499473"/>
          </a:xfrm>
          <a:prstGeom prst="rect">
            <a:avLst/>
          </a:prstGeom>
        </p:spPr>
      </p:pic>
      <p:sp>
        <p:nvSpPr>
          <p:cNvPr id="3" name="Text Placeholder 2">
            <a:extLst>
              <a:ext uri="{FF2B5EF4-FFF2-40B4-BE49-F238E27FC236}">
                <a16:creationId xmlns:a16="http://schemas.microsoft.com/office/drawing/2014/main" id="{893B60AC-3A3B-634D-A88E-17FAFF530209}"/>
              </a:ext>
            </a:extLst>
          </p:cNvPr>
          <p:cNvSpPr>
            <a:spLocks noGrp="1"/>
          </p:cNvSpPr>
          <p:nvPr>
            <p:ph type="body" sz="quarter" idx="12"/>
          </p:nvPr>
        </p:nvSpPr>
        <p:spPr>
          <a:xfrm>
            <a:off x="1520825" y="3086100"/>
            <a:ext cx="4168775" cy="1775814"/>
          </a:xfrm>
          <a:prstGeom prst="rect">
            <a:avLst/>
          </a:prstGeom>
        </p:spPr>
        <p:txBody>
          <a:bodyPr/>
          <a:lstStyle>
            <a:lvl1pPr marL="0" indent="0">
              <a:buNone/>
              <a:defRPr sz="4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descr="Text, logo&#10;&#10;Description automatically generated">
            <a:extLst>
              <a:ext uri="{FF2B5EF4-FFF2-40B4-BE49-F238E27FC236}">
                <a16:creationId xmlns:a16="http://schemas.microsoft.com/office/drawing/2014/main" id="{322D720F-8B80-4892-953A-510A5EE3AA12}"/>
              </a:ext>
            </a:extLst>
          </p:cNvPr>
          <p:cNvPicPr>
            <a:picLocks noChangeAspect="1"/>
          </p:cNvPicPr>
          <p:nvPr/>
        </p:nvPicPr>
        <p:blipFill>
          <a:blip r:embed="rId3"/>
          <a:stretch>
            <a:fillRect/>
          </a:stretch>
        </p:blipFill>
        <p:spPr>
          <a:xfrm>
            <a:off x="-73844" y="-829393"/>
            <a:ext cx="4019837" cy="4019837"/>
          </a:xfrm>
          <a:prstGeom prst="rect">
            <a:avLst/>
          </a:prstGeom>
        </p:spPr>
      </p:pic>
    </p:spTree>
    <p:extLst>
      <p:ext uri="{BB962C8B-B14F-4D97-AF65-F5344CB8AC3E}">
        <p14:creationId xmlns:p14="http://schemas.microsoft.com/office/powerpoint/2010/main" val="2019561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3228100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68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1436958949"/>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81DE-097C-4A28-B303-0CBFE4271A1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7ABF82-6012-4A69-9952-5E380CFE7F4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A44FE7-7803-42CC-913D-126B48A338C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66DE61A5-67F4-45DD-AF1C-C2FF11F074D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CF81-EC24-4DBF-86FE-9B356ED523C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
        <p:nvSpPr>
          <p:cNvPr id="8" name="Rectangle 7">
            <a:extLst>
              <a:ext uri="{FF2B5EF4-FFF2-40B4-BE49-F238E27FC236}">
                <a16:creationId xmlns:a16="http://schemas.microsoft.com/office/drawing/2014/main" id="{7A2EBB51-025F-4265-AB9C-929DC1684244}"/>
              </a:ext>
            </a:extLst>
          </p:cNvPr>
          <p:cNvSpPr/>
          <p:nvPr userDrawn="1"/>
        </p:nvSpPr>
        <p:spPr>
          <a:xfrm>
            <a:off x="10469145" y="6327826"/>
            <a:ext cx="1349795" cy="55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310A9B-2F3E-42BD-B626-4361F11C51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9145" y="6334973"/>
            <a:ext cx="1297130" cy="508707"/>
          </a:xfrm>
          <a:prstGeom prst="rect">
            <a:avLst/>
          </a:prstGeom>
        </p:spPr>
      </p:pic>
    </p:spTree>
    <p:extLst>
      <p:ext uri="{BB962C8B-B14F-4D97-AF65-F5344CB8AC3E}">
        <p14:creationId xmlns:p14="http://schemas.microsoft.com/office/powerpoint/2010/main" val="119225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55FC-40C5-46F1-ABB9-1A82EFA813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7ACCB-2837-4A9D-AA18-4C8D4AF1C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786-0274-44C6-81C5-59469ED6C18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6DF16C4B-838E-4118-910A-B348D7EE9D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373B6F-D623-445B-94C0-A119559C8F7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
        <p:nvSpPr>
          <p:cNvPr id="10" name="Rectangle 9">
            <a:extLst>
              <a:ext uri="{FF2B5EF4-FFF2-40B4-BE49-F238E27FC236}">
                <a16:creationId xmlns:a16="http://schemas.microsoft.com/office/drawing/2014/main" id="{3C0A95FF-F3EE-4F8E-B5A0-04DFBBF8355F}"/>
              </a:ext>
            </a:extLst>
          </p:cNvPr>
          <p:cNvSpPr/>
          <p:nvPr userDrawn="1"/>
        </p:nvSpPr>
        <p:spPr>
          <a:xfrm rot="16200000">
            <a:off x="-3192518" y="3191009"/>
            <a:ext cx="6843680" cy="461666"/>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AEED2D5D-E61E-4152-875D-60420D2D14F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91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6B6E-8261-438B-B5BA-726C05971DE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32DDB8-9528-406D-B245-69F965CC676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DBAFE8-0D29-4FCA-8069-FFA121CFF5F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3BC9239C-5301-4764-B90C-6A973FCF517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5BA98-FB1E-4916-9588-83EB2D4E59C5}"/>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273451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6EB6-5C3B-49E3-9522-60A0D0B1E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3930D-9B61-4DB6-ADC9-E96860B02C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9A1E60-416B-4283-920F-C29A58861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934C1-6663-4A06-8A07-D468C68BA4F6}"/>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121D068F-DB2B-417A-9CE5-8568D148D3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DF772E-C233-4C22-A8AE-858E09DC0B7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88752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35D8-FD70-451D-BE24-83A5AD5A19D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D00A3-A1FD-4FF4-868D-4A00B2186A7A}"/>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BDDC8-8D41-4F9F-B672-F12BFD515BA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A1CCA4-F0DE-4538-89B5-B55928900BD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2794B-77DF-4815-A868-F8B4F3C4ECC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7550B-FC72-4ACF-BD3A-3B14AE256375}"/>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8" name="Footer Placeholder 7">
            <a:extLst>
              <a:ext uri="{FF2B5EF4-FFF2-40B4-BE49-F238E27FC236}">
                <a16:creationId xmlns:a16="http://schemas.microsoft.com/office/drawing/2014/main" id="{5F73C8BF-7D26-4118-8D02-1DB742DC59D8}"/>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44EF8E-CABC-489C-A24D-80757A40E398}"/>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27158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2FF1-1440-446E-BA67-2708B67042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CF06D-D65C-4C98-80A5-7843C2B07B63}"/>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4" name="Footer Placeholder 3">
            <a:extLst>
              <a:ext uri="{FF2B5EF4-FFF2-40B4-BE49-F238E27FC236}">
                <a16:creationId xmlns:a16="http://schemas.microsoft.com/office/drawing/2014/main" id="{C289DE35-FE32-4B81-A1E4-3E2EFCE5DF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812E52-A8DB-4A3C-9906-4D92E71A722F}"/>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27155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9FA36-AB49-4456-8F11-12971A52DD1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3113BD-D9A1-4962-8917-39A34275B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8760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71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5" r:id="rId19"/>
    <p:sldLayoutId id="2147483716" r:id="rId20"/>
    <p:sldLayoutId id="214748371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jp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7.png"/><Relationship Id="rId4" Type="http://schemas.openxmlformats.org/officeDocument/2006/relationships/image" Target="../media/image40.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7.jp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48.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9.jp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1.jp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jp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54.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5.jp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7.jp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9.jp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60.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1.jp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3.jp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64.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5.jp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7.jp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E8455399-4F36-F164-6EED-8933703F6D3C}"/>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2980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FC9B11-0236-4DF7-BCFA-85AA53E24D40}"/>
              </a:ext>
            </a:extLst>
          </p:cNvPr>
          <p:cNvGrpSpPr/>
          <p:nvPr/>
        </p:nvGrpSpPr>
        <p:grpSpPr>
          <a:xfrm>
            <a:off x="5055536" y="1"/>
            <a:ext cx="7293620" cy="7158795"/>
            <a:chOff x="5055536" y="1"/>
            <a:chExt cx="7293620" cy="7158795"/>
          </a:xfrm>
        </p:grpSpPr>
        <p:pic>
          <p:nvPicPr>
            <p:cNvPr id="6" name="Picture 5">
              <a:extLst>
                <a:ext uri="{FF2B5EF4-FFF2-40B4-BE49-F238E27FC236}">
                  <a16:creationId xmlns:a16="http://schemas.microsoft.com/office/drawing/2014/main" id="{1D428F2F-9294-4EF7-94EC-C05640A42EE9}"/>
                </a:ext>
              </a:extLst>
            </p:cNvPr>
            <p:cNvPicPr>
              <a:picLocks noChangeAspect="1"/>
            </p:cNvPicPr>
            <p:nvPr/>
          </p:nvPicPr>
          <p:blipFill rotWithShape="1">
            <a:blip r:embed="rId3"/>
            <a:srcRect l="33359" r="6818"/>
            <a:stretch/>
          </p:blipFill>
          <p:spPr>
            <a:xfrm>
              <a:off x="5055536" y="1"/>
              <a:ext cx="7293620" cy="6858000"/>
            </a:xfrm>
            <a:prstGeom prst="rect">
              <a:avLst/>
            </a:prstGeom>
          </p:spPr>
        </p:pic>
        <p:pic>
          <p:nvPicPr>
            <p:cNvPr id="7" name="Picture 6" descr="A picture containing text, candelabrum&#10;&#10;Description automatically generated">
              <a:extLst>
                <a:ext uri="{FF2B5EF4-FFF2-40B4-BE49-F238E27FC236}">
                  <a16:creationId xmlns:a16="http://schemas.microsoft.com/office/drawing/2014/main" id="{EF0273F8-6366-4A73-8791-009E769EB1BC}"/>
                </a:ext>
              </a:extLst>
            </p:cNvPr>
            <p:cNvPicPr>
              <a:picLocks noChangeAspect="1"/>
            </p:cNvPicPr>
            <p:nvPr/>
          </p:nvPicPr>
          <p:blipFill rotWithShape="1">
            <a:blip r:embed="rId4"/>
            <a:srcRect l="49917" b="49012"/>
            <a:stretch/>
          </p:blipFill>
          <p:spPr>
            <a:xfrm rot="21011861">
              <a:off x="5319399" y="3662050"/>
              <a:ext cx="4629858" cy="3496746"/>
            </a:xfrm>
            <a:prstGeom prst="rect">
              <a:avLst/>
            </a:prstGeom>
          </p:spPr>
        </p:pic>
      </p:grpSp>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1566416" y="2983583"/>
            <a:ext cx="5250764" cy="3042421"/>
          </a:xfrm>
        </p:spPr>
        <p:txBody>
          <a:bodyPr/>
          <a:lstStyle/>
          <a:p>
            <a:pPr>
              <a:lnSpc>
                <a:spcPct val="100000"/>
              </a:lnSpc>
            </a:pPr>
            <a:r>
              <a:rPr lang="en-GB" sz="1800" dirty="0">
                <a:latin typeface="+mn-lt"/>
              </a:rPr>
              <a:t>The cooling jet sensation causes the lymph vessels to contract, forcing the lymphatic system to pump lymph fluids throughout the body, flushing the waste out of the area. It also activates the body’s natural healing powers that can relieve the symptoms of many medical conditions and promotes a sense of health and well-being, even providing long-lasting changes to your body’s immune, lymphatic, circulatory and digestive systems that enhance the overall quality of your life.</a:t>
            </a:r>
          </a:p>
        </p:txBody>
      </p:sp>
      <p:sp>
        <p:nvSpPr>
          <p:cNvPr id="9" name="Rectangle 8">
            <a:extLst>
              <a:ext uri="{FF2B5EF4-FFF2-40B4-BE49-F238E27FC236}">
                <a16:creationId xmlns:a16="http://schemas.microsoft.com/office/drawing/2014/main" id="{FC8AC9E6-6689-4F62-A0B4-4DE62AF7CFB1}"/>
              </a:ext>
            </a:extLst>
          </p:cNvPr>
          <p:cNvSpPr/>
          <p:nvPr/>
        </p:nvSpPr>
        <p:spPr>
          <a:xfrm>
            <a:off x="1566415" y="1652233"/>
            <a:ext cx="102402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Benefits of the cooling effect of the JetPeel lymphatic massage</a:t>
            </a:r>
          </a:p>
        </p:txBody>
      </p:sp>
    </p:spTree>
    <p:extLst>
      <p:ext uri="{BB962C8B-B14F-4D97-AF65-F5344CB8AC3E}">
        <p14:creationId xmlns:p14="http://schemas.microsoft.com/office/powerpoint/2010/main" val="128665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Facial lymph nodes</a:t>
            </a:r>
          </a:p>
        </p:txBody>
      </p:sp>
      <p:grpSp>
        <p:nvGrpSpPr>
          <p:cNvPr id="2" name="Group 1">
            <a:extLst>
              <a:ext uri="{FF2B5EF4-FFF2-40B4-BE49-F238E27FC236}">
                <a16:creationId xmlns:a16="http://schemas.microsoft.com/office/drawing/2014/main" id="{72FB45CE-429E-4AF6-9270-6E0E92CBBF92}"/>
              </a:ext>
            </a:extLst>
          </p:cNvPr>
          <p:cNvGrpSpPr/>
          <p:nvPr/>
        </p:nvGrpSpPr>
        <p:grpSpPr>
          <a:xfrm>
            <a:off x="4277721" y="1712140"/>
            <a:ext cx="3613804" cy="4458506"/>
            <a:chOff x="4277721" y="1712140"/>
            <a:chExt cx="3613804" cy="4458506"/>
          </a:xfrm>
        </p:grpSpPr>
        <p:pic>
          <p:nvPicPr>
            <p:cNvPr id="6" name="Picture 5">
              <a:extLst>
                <a:ext uri="{FF2B5EF4-FFF2-40B4-BE49-F238E27FC236}">
                  <a16:creationId xmlns:a16="http://schemas.microsoft.com/office/drawing/2014/main" id="{31F0892C-9598-4DAC-9852-082462CACCDE}"/>
                </a:ext>
              </a:extLst>
            </p:cNvPr>
            <p:cNvPicPr>
              <a:picLocks noChangeAspect="1"/>
            </p:cNvPicPr>
            <p:nvPr/>
          </p:nvPicPr>
          <p:blipFill>
            <a:blip r:embed="rId3"/>
            <a:stretch>
              <a:fillRect/>
            </a:stretch>
          </p:blipFill>
          <p:spPr>
            <a:xfrm flipH="1">
              <a:off x="4277721" y="1712140"/>
              <a:ext cx="3613804" cy="4458506"/>
            </a:xfrm>
            <a:prstGeom prst="rect">
              <a:avLst/>
            </a:prstGeom>
            <a:solidFill>
              <a:srgbClr val="00AAAB"/>
            </a:solidFill>
            <a:ln>
              <a:noFill/>
            </a:ln>
          </p:spPr>
        </p:pic>
        <p:grpSp>
          <p:nvGrpSpPr>
            <p:cNvPr id="9" name="Group 8">
              <a:extLst>
                <a:ext uri="{FF2B5EF4-FFF2-40B4-BE49-F238E27FC236}">
                  <a16:creationId xmlns:a16="http://schemas.microsoft.com/office/drawing/2014/main" id="{867D724B-6E73-415E-A47F-0B0BE7EE43D3}"/>
                </a:ext>
              </a:extLst>
            </p:cNvPr>
            <p:cNvGrpSpPr/>
            <p:nvPr/>
          </p:nvGrpSpPr>
          <p:grpSpPr>
            <a:xfrm flipH="1">
              <a:off x="5804811" y="3827008"/>
              <a:ext cx="1102264" cy="2217263"/>
              <a:chOff x="2097168" y="3160618"/>
              <a:chExt cx="1418056" cy="3144210"/>
            </a:xfrm>
            <a:solidFill>
              <a:srgbClr val="002060"/>
            </a:solidFill>
          </p:grpSpPr>
          <p:sp>
            <p:nvSpPr>
              <p:cNvPr id="11" name="Oval 10">
                <a:extLst>
                  <a:ext uri="{FF2B5EF4-FFF2-40B4-BE49-F238E27FC236}">
                    <a16:creationId xmlns:a16="http://schemas.microsoft.com/office/drawing/2014/main" id="{EE806FBD-753E-4893-B35A-BDF686206A89}"/>
                  </a:ext>
                </a:extLst>
              </p:cNvPr>
              <p:cNvSpPr/>
              <p:nvPr/>
            </p:nvSpPr>
            <p:spPr>
              <a:xfrm>
                <a:off x="2403196" y="3160618"/>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ED039A-E4E5-45B4-B5AC-CCB49A7CBA48}"/>
                  </a:ext>
                </a:extLst>
              </p:cNvPr>
              <p:cNvSpPr/>
              <p:nvPr/>
            </p:nvSpPr>
            <p:spPr>
              <a:xfrm rot="2905047">
                <a:off x="2462398" y="3344992"/>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58B5A3-D6D1-4D43-8E93-FD1F8CA9BB7A}"/>
                  </a:ext>
                </a:extLst>
              </p:cNvPr>
              <p:cNvSpPr/>
              <p:nvPr/>
            </p:nvSpPr>
            <p:spPr>
              <a:xfrm rot="7244705">
                <a:off x="2871008" y="4581781"/>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E57E12-628E-45C0-92F4-234EC75B1EAE}"/>
                  </a:ext>
                </a:extLst>
              </p:cNvPr>
              <p:cNvSpPr/>
              <p:nvPr/>
            </p:nvSpPr>
            <p:spPr>
              <a:xfrm>
                <a:off x="2398945" y="4196384"/>
                <a:ext cx="104775"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C1F0E-395A-4605-A086-31B1409DD3C9}"/>
                  </a:ext>
                </a:extLst>
              </p:cNvPr>
              <p:cNvSpPr/>
              <p:nvPr/>
            </p:nvSpPr>
            <p:spPr>
              <a:xfrm>
                <a:off x="2424178" y="4460031"/>
                <a:ext cx="104775"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9A9906-FD8A-493C-9B1B-7B0EAE640C23}"/>
                  </a:ext>
                </a:extLst>
              </p:cNvPr>
              <p:cNvSpPr/>
              <p:nvPr/>
            </p:nvSpPr>
            <p:spPr>
              <a:xfrm>
                <a:off x="2339156" y="3863185"/>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C8B7FC4-2458-470A-9CDC-3691BBCA95C7}"/>
                  </a:ext>
                </a:extLst>
              </p:cNvPr>
              <p:cNvSpPr/>
              <p:nvPr/>
            </p:nvSpPr>
            <p:spPr>
              <a:xfrm rot="18004377">
                <a:off x="3066564" y="474123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9342AA-0897-4574-A640-8D290F573698}"/>
                  </a:ext>
                </a:extLst>
              </p:cNvPr>
              <p:cNvSpPr/>
              <p:nvPr/>
            </p:nvSpPr>
            <p:spPr>
              <a:xfrm rot="6904056">
                <a:off x="3437036" y="487258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7CE5DB-0AAB-42B7-A8F3-26906B96DF96}"/>
                  </a:ext>
                </a:extLst>
              </p:cNvPr>
              <p:cNvSpPr/>
              <p:nvPr/>
            </p:nvSpPr>
            <p:spPr>
              <a:xfrm rot="2905047">
                <a:off x="2618719" y="4623648"/>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2FD266-ADDE-46DB-8185-EA223C7BEAE7}"/>
                  </a:ext>
                </a:extLst>
              </p:cNvPr>
              <p:cNvSpPr/>
              <p:nvPr/>
            </p:nvSpPr>
            <p:spPr>
              <a:xfrm rot="2170731">
                <a:off x="2738528" y="4984081"/>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2908B3-6755-436E-87BD-5D3BC5EF0F6F}"/>
                  </a:ext>
                </a:extLst>
              </p:cNvPr>
              <p:cNvSpPr/>
              <p:nvPr/>
            </p:nvSpPr>
            <p:spPr>
              <a:xfrm rot="2170731">
                <a:off x="2748055" y="522275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48C271-E78F-48FB-AA82-22C48CD95E0E}"/>
                  </a:ext>
                </a:extLst>
              </p:cNvPr>
              <p:cNvSpPr/>
              <p:nvPr/>
            </p:nvSpPr>
            <p:spPr>
              <a:xfrm rot="2170731">
                <a:off x="2567898" y="5348847"/>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3054C3-DEB3-40B5-AFD7-92F91C637CC1}"/>
                  </a:ext>
                </a:extLst>
              </p:cNvPr>
              <p:cNvSpPr/>
              <p:nvPr/>
            </p:nvSpPr>
            <p:spPr>
              <a:xfrm rot="1809786" flipH="1">
                <a:off x="2639558" y="572327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4E49D6-33A6-411A-BF3D-77CBBE91FEFA}"/>
                  </a:ext>
                </a:extLst>
              </p:cNvPr>
              <p:cNvSpPr/>
              <p:nvPr/>
            </p:nvSpPr>
            <p:spPr>
              <a:xfrm rot="1809786" flipH="1">
                <a:off x="2488266" y="5889319"/>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D9E6460-1D43-4F6F-82CC-CC29AD0D606A}"/>
                  </a:ext>
                </a:extLst>
              </p:cNvPr>
              <p:cNvSpPr/>
              <p:nvPr/>
            </p:nvSpPr>
            <p:spPr>
              <a:xfrm rot="1809786" flipH="1">
                <a:off x="2222931" y="577160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C5B45-DF46-49A3-A440-D568F8C1DC08}"/>
                  </a:ext>
                </a:extLst>
              </p:cNvPr>
              <p:cNvSpPr/>
              <p:nvPr/>
            </p:nvSpPr>
            <p:spPr>
              <a:xfrm rot="581498" flipH="1">
                <a:off x="2297908" y="557242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4A052EF-71CD-486E-B7A3-8F82890FC575}"/>
                  </a:ext>
                </a:extLst>
              </p:cNvPr>
              <p:cNvSpPr/>
              <p:nvPr/>
            </p:nvSpPr>
            <p:spPr>
              <a:xfrm rot="1809786" flipH="1">
                <a:off x="2376620" y="5358472"/>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EEFA3E4-0571-40AF-8FB9-39877F97D9F2}"/>
                  </a:ext>
                </a:extLst>
              </p:cNvPr>
              <p:cNvSpPr/>
              <p:nvPr/>
            </p:nvSpPr>
            <p:spPr>
              <a:xfrm rot="1809786" flipH="1">
                <a:off x="2097168" y="6182116"/>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BD513B6C-4F99-40DB-A204-3EDD74035C97}"/>
              </a:ext>
            </a:extLst>
          </p:cNvPr>
          <p:cNvGrpSpPr/>
          <p:nvPr/>
        </p:nvGrpSpPr>
        <p:grpSpPr>
          <a:xfrm>
            <a:off x="7790188" y="1694827"/>
            <a:ext cx="3825549" cy="4382291"/>
            <a:chOff x="7790188" y="1694827"/>
            <a:chExt cx="3825549" cy="4382291"/>
          </a:xfrm>
        </p:grpSpPr>
        <p:pic>
          <p:nvPicPr>
            <p:cNvPr id="30" name="Picture 2">
              <a:extLst>
                <a:ext uri="{FF2B5EF4-FFF2-40B4-BE49-F238E27FC236}">
                  <a16:creationId xmlns:a16="http://schemas.microsoft.com/office/drawing/2014/main" id="{A59C1C99-8490-482D-A6D3-C4D647B47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90188" y="1694827"/>
              <a:ext cx="3825549" cy="4382291"/>
            </a:xfrm>
            <a:prstGeom prst="rect">
              <a:avLst/>
            </a:prstGeom>
            <a:solidFill>
              <a:srgbClr val="00AAAB"/>
            </a:solidFill>
            <a:ln>
              <a:noFill/>
            </a:ln>
          </p:spPr>
        </p:pic>
        <p:grpSp>
          <p:nvGrpSpPr>
            <p:cNvPr id="31" name="Group 30">
              <a:extLst>
                <a:ext uri="{FF2B5EF4-FFF2-40B4-BE49-F238E27FC236}">
                  <a16:creationId xmlns:a16="http://schemas.microsoft.com/office/drawing/2014/main" id="{1ED9426A-CD13-48BD-BE33-5533F0AB63CD}"/>
                </a:ext>
              </a:extLst>
            </p:cNvPr>
            <p:cNvGrpSpPr/>
            <p:nvPr/>
          </p:nvGrpSpPr>
          <p:grpSpPr>
            <a:xfrm flipH="1">
              <a:off x="8887297" y="3885973"/>
              <a:ext cx="1569528" cy="2117372"/>
              <a:chOff x="2555276" y="3543300"/>
              <a:chExt cx="2217716" cy="2990917"/>
            </a:xfrm>
            <a:solidFill>
              <a:srgbClr val="002060"/>
            </a:solidFill>
          </p:grpSpPr>
          <p:sp>
            <p:nvSpPr>
              <p:cNvPr id="32" name="Oval 31">
                <a:extLst>
                  <a:ext uri="{FF2B5EF4-FFF2-40B4-BE49-F238E27FC236}">
                    <a16:creationId xmlns:a16="http://schemas.microsoft.com/office/drawing/2014/main" id="{C22199AA-9837-4D13-B96E-960A3B9DE3A4}"/>
                  </a:ext>
                </a:extLst>
              </p:cNvPr>
              <p:cNvSpPr/>
              <p:nvPr/>
            </p:nvSpPr>
            <p:spPr>
              <a:xfrm>
                <a:off x="3326136" y="375957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BBEBC6D-9936-47D4-9C08-3EF2B6F86C30}"/>
                  </a:ext>
                </a:extLst>
              </p:cNvPr>
              <p:cNvSpPr/>
              <p:nvPr/>
            </p:nvSpPr>
            <p:spPr>
              <a:xfrm>
                <a:off x="3473137" y="3983419"/>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783BAA-6534-4758-9EB5-B563E730F6EF}"/>
                  </a:ext>
                </a:extLst>
              </p:cNvPr>
              <p:cNvSpPr/>
              <p:nvPr/>
            </p:nvSpPr>
            <p:spPr>
              <a:xfrm rot="19478753">
                <a:off x="2781301" y="4000500"/>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DC3DB54-06A0-41E2-B9C6-1AA67DE5F4AC}"/>
                  </a:ext>
                </a:extLst>
              </p:cNvPr>
              <p:cNvSpPr/>
              <p:nvPr/>
            </p:nvSpPr>
            <p:spPr>
              <a:xfrm rot="170954">
                <a:off x="2555276" y="3922048"/>
                <a:ext cx="104903" cy="156904"/>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705C8DD-E68A-484F-AB16-C2391C5DE1B0}"/>
                  </a:ext>
                </a:extLst>
              </p:cNvPr>
              <p:cNvSpPr/>
              <p:nvPr/>
            </p:nvSpPr>
            <p:spPr>
              <a:xfrm>
                <a:off x="3953435" y="3543300"/>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A14B8BB-821E-49FB-9B04-238427E18E41}"/>
                  </a:ext>
                </a:extLst>
              </p:cNvPr>
              <p:cNvSpPr/>
              <p:nvPr/>
            </p:nvSpPr>
            <p:spPr>
              <a:xfrm rot="2905047">
                <a:off x="4102031" y="365312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450368A-F49E-4FEE-955B-4EFE227640CF}"/>
                  </a:ext>
                </a:extLst>
              </p:cNvPr>
              <p:cNvSpPr/>
              <p:nvPr/>
            </p:nvSpPr>
            <p:spPr>
              <a:xfrm rot="7244705">
                <a:off x="4156842" y="474029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7282CA5-E895-47D5-B789-C8DA9B30DE89}"/>
                  </a:ext>
                </a:extLst>
              </p:cNvPr>
              <p:cNvSpPr/>
              <p:nvPr/>
            </p:nvSpPr>
            <p:spPr>
              <a:xfrm>
                <a:off x="3633913" y="4328148"/>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D71D802-EC30-46C7-8A87-68A2C0F398D3}"/>
                  </a:ext>
                </a:extLst>
              </p:cNvPr>
              <p:cNvSpPr/>
              <p:nvPr/>
            </p:nvSpPr>
            <p:spPr>
              <a:xfrm>
                <a:off x="3666844" y="4618688"/>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BBB0B67-9390-497D-9597-11B204C51F83}"/>
                  </a:ext>
                </a:extLst>
              </p:cNvPr>
              <p:cNvSpPr/>
              <p:nvPr/>
            </p:nvSpPr>
            <p:spPr>
              <a:xfrm>
                <a:off x="3960158" y="4234983"/>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C28E58D-984B-4416-A0BE-8B98CCFAD9B9}"/>
                  </a:ext>
                </a:extLst>
              </p:cNvPr>
              <p:cNvSpPr/>
              <p:nvPr/>
            </p:nvSpPr>
            <p:spPr>
              <a:xfrm rot="18716359">
                <a:off x="4361538" y="491339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8766781-DA5F-46A0-A2B1-835FC77CE1CA}"/>
                  </a:ext>
                </a:extLst>
              </p:cNvPr>
              <p:cNvSpPr/>
              <p:nvPr/>
            </p:nvSpPr>
            <p:spPr>
              <a:xfrm rot="6904056">
                <a:off x="4694804" y="5113879"/>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E1B0BF2-CDE2-4B95-BB65-5A08F7B0CA94}"/>
                  </a:ext>
                </a:extLst>
              </p:cNvPr>
              <p:cNvSpPr/>
              <p:nvPr/>
            </p:nvSpPr>
            <p:spPr>
              <a:xfrm rot="2905047">
                <a:off x="3811362" y="4969471"/>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F007950-5022-4081-9725-BD75F336F067}"/>
                  </a:ext>
                </a:extLst>
              </p:cNvPr>
              <p:cNvSpPr/>
              <p:nvPr/>
            </p:nvSpPr>
            <p:spPr>
              <a:xfrm rot="2170731">
                <a:off x="3907771" y="535225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52DF48E-B8D3-4460-87E5-6995E299297F}"/>
                  </a:ext>
                </a:extLst>
              </p:cNvPr>
              <p:cNvSpPr/>
              <p:nvPr/>
            </p:nvSpPr>
            <p:spPr>
              <a:xfrm rot="2170731">
                <a:off x="3999668" y="5585915"/>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108DD87-1B86-4F54-9FEF-EC180CEF67FE}"/>
                  </a:ext>
                </a:extLst>
              </p:cNvPr>
              <p:cNvSpPr/>
              <p:nvPr/>
            </p:nvSpPr>
            <p:spPr>
              <a:xfrm rot="2170731">
                <a:off x="3758833" y="565488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C1A2B1F-512C-45B4-8204-BDCED9D9B2E1}"/>
                  </a:ext>
                </a:extLst>
              </p:cNvPr>
              <p:cNvSpPr/>
              <p:nvPr/>
            </p:nvSpPr>
            <p:spPr>
              <a:xfrm rot="1809786" flipH="1">
                <a:off x="3725863" y="6046149"/>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5DE90B-AD1B-48BC-8F1F-8C571D0F8D6A}"/>
                  </a:ext>
                </a:extLst>
              </p:cNvPr>
              <p:cNvSpPr/>
              <p:nvPr/>
            </p:nvSpPr>
            <p:spPr>
              <a:xfrm rot="1809786" flipH="1">
                <a:off x="3530313" y="6189501"/>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5E060BE-794D-456D-8C89-7B5F66C9B8CD}"/>
                  </a:ext>
                </a:extLst>
              </p:cNvPr>
              <p:cNvSpPr/>
              <p:nvPr/>
            </p:nvSpPr>
            <p:spPr>
              <a:xfrm rot="1809786" flipH="1">
                <a:off x="3227732" y="5798077"/>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7968CA8-C349-4350-9FE4-9DF7A88A11A5}"/>
                  </a:ext>
                </a:extLst>
              </p:cNvPr>
              <p:cNvSpPr/>
              <p:nvPr/>
            </p:nvSpPr>
            <p:spPr>
              <a:xfrm rot="581498" flipH="1">
                <a:off x="3274605" y="5607768"/>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C50540E-71A9-446E-85C6-E5CC3107D641}"/>
                  </a:ext>
                </a:extLst>
              </p:cNvPr>
              <p:cNvSpPr/>
              <p:nvPr/>
            </p:nvSpPr>
            <p:spPr>
              <a:xfrm rot="1809786" flipH="1">
                <a:off x="3425570" y="5482786"/>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0421158-D316-4D57-880A-033D3B6131DC}"/>
                  </a:ext>
                </a:extLst>
              </p:cNvPr>
              <p:cNvSpPr/>
              <p:nvPr/>
            </p:nvSpPr>
            <p:spPr>
              <a:xfrm rot="1809786" flipH="1">
                <a:off x="2949072" y="6411505"/>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4" name="Picture 53">
            <a:extLst>
              <a:ext uri="{FF2B5EF4-FFF2-40B4-BE49-F238E27FC236}">
                <a16:creationId xmlns:a16="http://schemas.microsoft.com/office/drawing/2014/main" id="{22E40A3F-86AF-431A-9FEA-1F57F97D64F4}"/>
              </a:ext>
            </a:extLst>
          </p:cNvPr>
          <p:cNvPicPr>
            <a:picLocks noChangeAspect="1"/>
          </p:cNvPicPr>
          <p:nvPr/>
        </p:nvPicPr>
        <p:blipFill rotWithShape="1">
          <a:blip r:embed="rId5">
            <a:alphaModFix amt="70000"/>
          </a:blip>
          <a:srcRect l="2625" r="3828" b="4381"/>
          <a:stretch/>
        </p:blipFill>
        <p:spPr>
          <a:xfrm flipH="1">
            <a:off x="762000" y="1712140"/>
            <a:ext cx="2954259" cy="4381265"/>
          </a:xfrm>
          <a:prstGeom prst="rect">
            <a:avLst/>
          </a:prstGeom>
          <a:ln>
            <a:noFill/>
          </a:ln>
          <a:effectLst>
            <a:softEdge rad="112500"/>
          </a:effectLst>
        </p:spPr>
      </p:pic>
    </p:spTree>
    <p:extLst>
      <p:ext uri="{BB962C8B-B14F-4D97-AF65-F5344CB8AC3E}">
        <p14:creationId xmlns:p14="http://schemas.microsoft.com/office/powerpoint/2010/main" val="115026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erson with the hair pulled back&#10;&#10;Description automatically generated with low confidence">
            <a:extLst>
              <a:ext uri="{FF2B5EF4-FFF2-40B4-BE49-F238E27FC236}">
                <a16:creationId xmlns:a16="http://schemas.microsoft.com/office/drawing/2014/main" id="{84949B9F-0E4D-42A4-B9CD-07AC5C9E8A5A}"/>
              </a:ext>
            </a:extLst>
          </p:cNvPr>
          <p:cNvPicPr>
            <a:picLocks noChangeAspect="1"/>
          </p:cNvPicPr>
          <p:nvPr/>
        </p:nvPicPr>
        <p:blipFill rotWithShape="1">
          <a:blip r:embed="rId3"/>
          <a:srcRect t="3661" r="5036" b="6674"/>
          <a:stretch/>
        </p:blipFill>
        <p:spPr>
          <a:xfrm>
            <a:off x="1165429" y="1001652"/>
            <a:ext cx="11026571" cy="5856348"/>
          </a:xfrm>
          <a:prstGeom prst="rect">
            <a:avLst/>
          </a:prstGeom>
        </p:spPr>
      </p:pic>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Facial lymph nodes</a:t>
            </a:r>
          </a:p>
        </p:txBody>
      </p:sp>
      <p:grpSp>
        <p:nvGrpSpPr>
          <p:cNvPr id="55" name="Group 54">
            <a:extLst>
              <a:ext uri="{FF2B5EF4-FFF2-40B4-BE49-F238E27FC236}">
                <a16:creationId xmlns:a16="http://schemas.microsoft.com/office/drawing/2014/main" id="{FDE1DC16-26F1-4924-BA7A-B95D3F189160}"/>
              </a:ext>
            </a:extLst>
          </p:cNvPr>
          <p:cNvGrpSpPr/>
          <p:nvPr/>
        </p:nvGrpSpPr>
        <p:grpSpPr>
          <a:xfrm>
            <a:off x="1645566" y="3576857"/>
            <a:ext cx="8900868" cy="2790131"/>
            <a:chOff x="1445252" y="3037911"/>
            <a:chExt cx="10372622" cy="3251479"/>
          </a:xfrm>
        </p:grpSpPr>
        <p:sp>
          <p:nvSpPr>
            <p:cNvPr id="57" name="Oval 56">
              <a:extLst>
                <a:ext uri="{FF2B5EF4-FFF2-40B4-BE49-F238E27FC236}">
                  <a16:creationId xmlns:a16="http://schemas.microsoft.com/office/drawing/2014/main" id="{859E63C9-9C52-46E2-ADCE-809FD8AF2C10}"/>
                </a:ext>
              </a:extLst>
            </p:cNvPr>
            <p:cNvSpPr/>
            <p:nvPr/>
          </p:nvSpPr>
          <p:spPr>
            <a:xfrm flipH="1">
              <a:off x="6950362" y="3052323"/>
              <a:ext cx="79636" cy="10813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C7EFC44F-A022-4412-B3F3-1C3E5FC85758}"/>
                </a:ext>
              </a:extLst>
            </p:cNvPr>
            <p:cNvSpPr/>
            <p:nvPr/>
          </p:nvSpPr>
          <p:spPr>
            <a:xfrm rot="18694953" flipH="1">
              <a:off x="6903561" y="3236647"/>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5558980-B9C5-4363-8C30-D0F2009D8D57}"/>
                </a:ext>
              </a:extLst>
            </p:cNvPr>
            <p:cNvSpPr/>
            <p:nvPr/>
          </p:nvSpPr>
          <p:spPr>
            <a:xfrm rot="14355295" flipH="1">
              <a:off x="6494568" y="4473437"/>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D8BA0E7-8D60-453B-A6B2-C3CD6D68FEF2}"/>
                </a:ext>
              </a:extLst>
            </p:cNvPr>
            <p:cNvSpPr/>
            <p:nvPr/>
          </p:nvSpPr>
          <p:spPr>
            <a:xfrm flipH="1">
              <a:off x="7220702" y="3960822"/>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9A8CFDF-6C7B-4784-968D-E6366103F603}"/>
                </a:ext>
              </a:extLst>
            </p:cNvPr>
            <p:cNvSpPr/>
            <p:nvPr/>
          </p:nvSpPr>
          <p:spPr>
            <a:xfrm flipH="1">
              <a:off x="7167968" y="4296874"/>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F753EF8-D0B9-4A54-90A2-3392A480A090}"/>
                </a:ext>
              </a:extLst>
            </p:cNvPr>
            <p:cNvSpPr/>
            <p:nvPr/>
          </p:nvSpPr>
          <p:spPr>
            <a:xfrm flipH="1">
              <a:off x="7014462" y="3754890"/>
              <a:ext cx="79636" cy="10813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D5B987B-1FB5-423A-BBE6-E8990466005B}"/>
                </a:ext>
              </a:extLst>
            </p:cNvPr>
            <p:cNvSpPr/>
            <p:nvPr/>
          </p:nvSpPr>
          <p:spPr>
            <a:xfrm rot="3595623" flipH="1">
              <a:off x="6194875" y="4578851"/>
              <a:ext cx="104774" cy="16207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7A98CD67-A180-41BC-833B-F65BF8B7F8C7}"/>
                </a:ext>
              </a:extLst>
            </p:cNvPr>
            <p:cNvSpPr/>
            <p:nvPr/>
          </p:nvSpPr>
          <p:spPr>
            <a:xfrm rot="14695944" flipH="1">
              <a:off x="5788229" y="4721149"/>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8CEB6E4-3601-49B4-A93F-47483A029C66}"/>
                </a:ext>
              </a:extLst>
            </p:cNvPr>
            <p:cNvSpPr/>
            <p:nvPr/>
          </p:nvSpPr>
          <p:spPr>
            <a:xfrm rot="18694953" flipH="1">
              <a:off x="6747093" y="4515304"/>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5BB0C11-ECFD-4F40-9933-42E6880598BA}"/>
                </a:ext>
              </a:extLst>
            </p:cNvPr>
            <p:cNvSpPr/>
            <p:nvPr/>
          </p:nvSpPr>
          <p:spPr>
            <a:xfrm rot="19429269" flipH="1">
              <a:off x="7039508" y="4794917"/>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54880B4-69B5-47F2-9C44-40900F3BDB7D}"/>
                </a:ext>
              </a:extLst>
            </p:cNvPr>
            <p:cNvSpPr/>
            <p:nvPr/>
          </p:nvSpPr>
          <p:spPr>
            <a:xfrm rot="19429269" flipH="1">
              <a:off x="7087223" y="5047308"/>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8EC0D95-820D-485E-B688-912B524C75A5}"/>
                </a:ext>
              </a:extLst>
            </p:cNvPr>
            <p:cNvSpPr/>
            <p:nvPr/>
          </p:nvSpPr>
          <p:spPr>
            <a:xfrm rot="19429269" flipH="1">
              <a:off x="7320987" y="5089366"/>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FD08B99-0636-4623-8B1F-D652BEADE299}"/>
                </a:ext>
              </a:extLst>
            </p:cNvPr>
            <p:cNvSpPr/>
            <p:nvPr/>
          </p:nvSpPr>
          <p:spPr>
            <a:xfrm rot="19790214">
              <a:off x="7309110" y="5614981"/>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E4D49E5-B5EB-430C-88E8-7DA009B644F1}"/>
                </a:ext>
              </a:extLst>
            </p:cNvPr>
            <p:cNvSpPr/>
            <p:nvPr/>
          </p:nvSpPr>
          <p:spPr>
            <a:xfrm rot="19790214">
              <a:off x="7460544" y="5781026"/>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64E3878-6069-45BA-B6D7-820C2878E0FF}"/>
                </a:ext>
              </a:extLst>
            </p:cNvPr>
            <p:cNvSpPr/>
            <p:nvPr/>
          </p:nvSpPr>
          <p:spPr>
            <a:xfrm rot="19790214">
              <a:off x="7726128" y="5663310"/>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894EB491-0040-4BD2-AEA8-B48054579B8E}"/>
                </a:ext>
              </a:extLst>
            </p:cNvPr>
            <p:cNvSpPr/>
            <p:nvPr/>
          </p:nvSpPr>
          <p:spPr>
            <a:xfrm rot="21018502">
              <a:off x="7679222" y="5420996"/>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7BCAB3-4F7D-4EDB-ADC7-7007C5EBFD2A}"/>
                </a:ext>
              </a:extLst>
            </p:cNvPr>
            <p:cNvSpPr/>
            <p:nvPr/>
          </p:nvSpPr>
          <p:spPr>
            <a:xfrm rot="19790214">
              <a:off x="7594647" y="5250178"/>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E1D2145-D0A4-423D-A0F6-93A58C18D655}"/>
                </a:ext>
              </a:extLst>
            </p:cNvPr>
            <p:cNvSpPr/>
            <p:nvPr/>
          </p:nvSpPr>
          <p:spPr>
            <a:xfrm rot="19790214">
              <a:off x="8237722" y="6004824"/>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E3B89FDB-1F89-4135-A889-A51523B899B0}"/>
                </a:ext>
              </a:extLst>
            </p:cNvPr>
            <p:cNvSpPr/>
            <p:nvPr/>
          </p:nvSpPr>
          <p:spPr>
            <a:xfrm flipH="1">
              <a:off x="7882503" y="3065174"/>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4DA62FB-F400-454D-9598-31E44F6CF74B}"/>
                </a:ext>
              </a:extLst>
            </p:cNvPr>
            <p:cNvSpPr/>
            <p:nvPr/>
          </p:nvSpPr>
          <p:spPr>
            <a:xfrm flipH="1">
              <a:off x="7733695" y="3401444"/>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F94F771-2FE0-4426-841E-627A055D8D47}"/>
                </a:ext>
              </a:extLst>
            </p:cNvPr>
            <p:cNvSpPr/>
            <p:nvPr/>
          </p:nvSpPr>
          <p:spPr>
            <a:xfrm rot="19429269" flipH="1">
              <a:off x="5327855" y="5773393"/>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19A192F1-D4EC-4D3D-B041-0FE307E855FC}"/>
                </a:ext>
              </a:extLst>
            </p:cNvPr>
            <p:cNvCxnSpPr>
              <a:cxnSpLocks/>
            </p:cNvCxnSpPr>
            <p:nvPr/>
          </p:nvCxnSpPr>
          <p:spPr>
            <a:xfrm flipH="1">
              <a:off x="2973559" y="3279379"/>
              <a:ext cx="3762436" cy="0"/>
            </a:xfrm>
            <a:prstGeom prst="line">
              <a:avLst/>
            </a:prstGeom>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FD719FD7-FA4C-4FF5-AF4B-24136018A6B0}"/>
                </a:ext>
              </a:extLst>
            </p:cNvPr>
            <p:cNvSpPr txBox="1"/>
            <p:nvPr/>
          </p:nvSpPr>
          <p:spPr>
            <a:xfrm>
              <a:off x="1450045" y="3037911"/>
              <a:ext cx="2482950" cy="430401"/>
            </a:xfrm>
            <a:prstGeom prst="rect">
              <a:avLst/>
            </a:prstGeom>
            <a:noFill/>
          </p:spPr>
          <p:txBody>
            <a:bodyPr wrap="square" rtlCol="0">
              <a:spAutoFit/>
            </a:bodyPr>
            <a:lstStyle/>
            <a:p>
              <a:r>
                <a:rPr lang="en-US" dirty="0"/>
                <a:t>Preauricular</a:t>
              </a:r>
            </a:p>
          </p:txBody>
        </p:sp>
        <p:cxnSp>
          <p:nvCxnSpPr>
            <p:cNvPr id="80" name="Straight Connector 79">
              <a:extLst>
                <a:ext uri="{FF2B5EF4-FFF2-40B4-BE49-F238E27FC236}">
                  <a16:creationId xmlns:a16="http://schemas.microsoft.com/office/drawing/2014/main" id="{1354B16F-B92A-4801-A203-29EBA57D5641}"/>
                </a:ext>
              </a:extLst>
            </p:cNvPr>
            <p:cNvCxnSpPr>
              <a:cxnSpLocks/>
            </p:cNvCxnSpPr>
            <p:nvPr/>
          </p:nvCxnSpPr>
          <p:spPr>
            <a:xfrm flipH="1">
              <a:off x="2893508" y="4811532"/>
              <a:ext cx="2716509" cy="6449"/>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E25A090A-97CD-4DCE-B842-425CC3933D3E}"/>
                </a:ext>
              </a:extLst>
            </p:cNvPr>
            <p:cNvCxnSpPr/>
            <p:nvPr/>
          </p:nvCxnSpPr>
          <p:spPr>
            <a:xfrm flipH="1">
              <a:off x="3281441" y="4486969"/>
              <a:ext cx="2950691" cy="6449"/>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D17F685-44B8-4171-B0D0-762B48D4705D}"/>
                </a:ext>
              </a:extLst>
            </p:cNvPr>
            <p:cNvCxnSpPr>
              <a:cxnSpLocks/>
            </p:cNvCxnSpPr>
            <p:nvPr/>
          </p:nvCxnSpPr>
          <p:spPr>
            <a:xfrm flipH="1">
              <a:off x="3281441" y="5952032"/>
              <a:ext cx="1763206" cy="0"/>
            </a:xfrm>
            <a:prstGeom prst="line">
              <a:avLst/>
            </a:prstGeom>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ED21C03F-6ED9-4C3B-BD52-14FB126F3F22}"/>
                </a:ext>
              </a:extLst>
            </p:cNvPr>
            <p:cNvSpPr txBox="1"/>
            <p:nvPr/>
          </p:nvSpPr>
          <p:spPr>
            <a:xfrm>
              <a:off x="1445252" y="4276015"/>
              <a:ext cx="1954309" cy="430401"/>
            </a:xfrm>
            <a:prstGeom prst="rect">
              <a:avLst/>
            </a:prstGeom>
            <a:noFill/>
          </p:spPr>
          <p:txBody>
            <a:bodyPr wrap="square" rtlCol="0">
              <a:spAutoFit/>
            </a:bodyPr>
            <a:lstStyle/>
            <a:p>
              <a:r>
                <a:rPr lang="en-US" dirty="0"/>
                <a:t>Submandibular</a:t>
              </a:r>
            </a:p>
          </p:txBody>
        </p:sp>
        <p:sp>
          <p:nvSpPr>
            <p:cNvPr id="84" name="TextBox 83">
              <a:extLst>
                <a:ext uri="{FF2B5EF4-FFF2-40B4-BE49-F238E27FC236}">
                  <a16:creationId xmlns:a16="http://schemas.microsoft.com/office/drawing/2014/main" id="{86B81D56-1899-48B9-B745-4E043D3C4A3D}"/>
                </a:ext>
              </a:extLst>
            </p:cNvPr>
            <p:cNvSpPr txBox="1"/>
            <p:nvPr/>
          </p:nvSpPr>
          <p:spPr>
            <a:xfrm>
              <a:off x="1450043" y="4588910"/>
              <a:ext cx="1443464" cy="369332"/>
            </a:xfrm>
            <a:prstGeom prst="rect">
              <a:avLst/>
            </a:prstGeom>
            <a:noFill/>
          </p:spPr>
          <p:txBody>
            <a:bodyPr wrap="square" rtlCol="0">
              <a:spAutoFit/>
            </a:bodyPr>
            <a:lstStyle/>
            <a:p>
              <a:r>
                <a:rPr lang="en-US" dirty="0"/>
                <a:t>Submental</a:t>
              </a:r>
            </a:p>
          </p:txBody>
        </p:sp>
        <p:sp>
          <p:nvSpPr>
            <p:cNvPr id="85" name="TextBox 84">
              <a:extLst>
                <a:ext uri="{FF2B5EF4-FFF2-40B4-BE49-F238E27FC236}">
                  <a16:creationId xmlns:a16="http://schemas.microsoft.com/office/drawing/2014/main" id="{01EFE362-B43A-420F-B76B-E1521E6F3FC2}"/>
                </a:ext>
              </a:extLst>
            </p:cNvPr>
            <p:cNvSpPr txBox="1"/>
            <p:nvPr/>
          </p:nvSpPr>
          <p:spPr>
            <a:xfrm>
              <a:off x="1464457" y="5696595"/>
              <a:ext cx="2076346" cy="430401"/>
            </a:xfrm>
            <a:prstGeom prst="rect">
              <a:avLst/>
            </a:prstGeom>
            <a:noFill/>
          </p:spPr>
          <p:txBody>
            <a:bodyPr wrap="square" rtlCol="0">
              <a:spAutoFit/>
            </a:bodyPr>
            <a:lstStyle/>
            <a:p>
              <a:r>
                <a:rPr lang="en-US" dirty="0"/>
                <a:t>Supraclavicular</a:t>
              </a:r>
            </a:p>
          </p:txBody>
        </p:sp>
        <p:cxnSp>
          <p:nvCxnSpPr>
            <p:cNvPr id="86" name="Straight Connector 85">
              <a:extLst>
                <a:ext uri="{FF2B5EF4-FFF2-40B4-BE49-F238E27FC236}">
                  <a16:creationId xmlns:a16="http://schemas.microsoft.com/office/drawing/2014/main" id="{0BEE3D36-016A-437D-8A2B-8E932EDAC07C}"/>
                </a:ext>
              </a:extLst>
            </p:cNvPr>
            <p:cNvCxnSpPr>
              <a:cxnSpLocks/>
              <a:stCxn id="91" idx="1"/>
            </p:cNvCxnSpPr>
            <p:nvPr/>
          </p:nvCxnSpPr>
          <p:spPr>
            <a:xfrm flipH="1">
              <a:off x="8572764" y="3329071"/>
              <a:ext cx="925219" cy="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2FC12B3-5F38-4681-8676-DC523B92F764}"/>
                </a:ext>
              </a:extLst>
            </p:cNvPr>
            <p:cNvCxnSpPr>
              <a:cxnSpLocks/>
            </p:cNvCxnSpPr>
            <p:nvPr/>
          </p:nvCxnSpPr>
          <p:spPr>
            <a:xfrm flipH="1">
              <a:off x="7212110" y="3803967"/>
              <a:ext cx="2279210" cy="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888931E-C3C8-4228-81F3-BD2E7FCDE5A4}"/>
                </a:ext>
              </a:extLst>
            </p:cNvPr>
            <p:cNvCxnSpPr>
              <a:cxnSpLocks/>
            </p:cNvCxnSpPr>
            <p:nvPr/>
          </p:nvCxnSpPr>
          <p:spPr>
            <a:xfrm flipH="1">
              <a:off x="7434739" y="4276015"/>
              <a:ext cx="2056582" cy="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E6DBBBAA-FC10-41A0-9966-B36243EE91B4}"/>
                </a:ext>
              </a:extLst>
            </p:cNvPr>
            <p:cNvCxnSpPr>
              <a:cxnSpLocks/>
              <a:stCxn id="95" idx="1"/>
            </p:cNvCxnSpPr>
            <p:nvPr/>
          </p:nvCxnSpPr>
          <p:spPr>
            <a:xfrm flipH="1" flipV="1">
              <a:off x="7889058" y="5400624"/>
              <a:ext cx="1602262" cy="13139"/>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9919C83E-F505-4E89-BE7E-7E8F3FC840E4}"/>
                </a:ext>
              </a:extLst>
            </p:cNvPr>
            <p:cNvCxnSpPr>
              <a:cxnSpLocks/>
            </p:cNvCxnSpPr>
            <p:nvPr/>
          </p:nvCxnSpPr>
          <p:spPr>
            <a:xfrm flipH="1">
              <a:off x="7303222" y="4875880"/>
              <a:ext cx="2188099" cy="0"/>
            </a:xfrm>
            <a:prstGeom prst="line">
              <a:avLst/>
            </a:prstGeom>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FFF2BBA0-3E87-4380-830E-1B38B3F9281D}"/>
                </a:ext>
              </a:extLst>
            </p:cNvPr>
            <p:cNvSpPr txBox="1"/>
            <p:nvPr/>
          </p:nvSpPr>
          <p:spPr>
            <a:xfrm>
              <a:off x="9497983" y="3113871"/>
              <a:ext cx="2319890" cy="430401"/>
            </a:xfrm>
            <a:prstGeom prst="rect">
              <a:avLst/>
            </a:prstGeom>
            <a:noFill/>
          </p:spPr>
          <p:txBody>
            <a:bodyPr wrap="square" rtlCol="0">
              <a:spAutoFit/>
            </a:bodyPr>
            <a:lstStyle/>
            <a:p>
              <a:r>
                <a:rPr lang="en-US" dirty="0"/>
                <a:t>Posterior auricular</a:t>
              </a:r>
            </a:p>
          </p:txBody>
        </p:sp>
        <p:sp>
          <p:nvSpPr>
            <p:cNvPr id="92" name="TextBox 91">
              <a:extLst>
                <a:ext uri="{FF2B5EF4-FFF2-40B4-BE49-F238E27FC236}">
                  <a16:creationId xmlns:a16="http://schemas.microsoft.com/office/drawing/2014/main" id="{7D3AD639-E2CB-4901-907B-88CF0169B373}"/>
                </a:ext>
              </a:extLst>
            </p:cNvPr>
            <p:cNvSpPr txBox="1"/>
            <p:nvPr/>
          </p:nvSpPr>
          <p:spPr>
            <a:xfrm>
              <a:off x="9497983" y="3611741"/>
              <a:ext cx="2319890" cy="430401"/>
            </a:xfrm>
            <a:prstGeom prst="rect">
              <a:avLst/>
            </a:prstGeom>
            <a:noFill/>
          </p:spPr>
          <p:txBody>
            <a:bodyPr wrap="square" rtlCol="0">
              <a:spAutoFit/>
            </a:bodyPr>
            <a:lstStyle/>
            <a:p>
              <a:r>
                <a:rPr lang="en-US" dirty="0"/>
                <a:t>Jugulodigastric</a:t>
              </a:r>
            </a:p>
          </p:txBody>
        </p:sp>
        <p:sp>
          <p:nvSpPr>
            <p:cNvPr id="93" name="TextBox 92">
              <a:extLst>
                <a:ext uri="{FF2B5EF4-FFF2-40B4-BE49-F238E27FC236}">
                  <a16:creationId xmlns:a16="http://schemas.microsoft.com/office/drawing/2014/main" id="{19DBFAD4-719B-4484-85AC-4ED887EE2CC1}"/>
                </a:ext>
              </a:extLst>
            </p:cNvPr>
            <p:cNvSpPr txBox="1"/>
            <p:nvPr/>
          </p:nvSpPr>
          <p:spPr>
            <a:xfrm>
              <a:off x="9491320" y="4034420"/>
              <a:ext cx="2326552" cy="430401"/>
            </a:xfrm>
            <a:prstGeom prst="rect">
              <a:avLst/>
            </a:prstGeom>
            <a:noFill/>
          </p:spPr>
          <p:txBody>
            <a:bodyPr wrap="square" rtlCol="0">
              <a:spAutoFit/>
            </a:bodyPr>
            <a:lstStyle/>
            <a:p>
              <a:r>
                <a:rPr lang="en-US" dirty="0"/>
                <a:t>Superficial cervical</a:t>
              </a:r>
            </a:p>
          </p:txBody>
        </p:sp>
        <p:sp>
          <p:nvSpPr>
            <p:cNvPr id="94" name="TextBox 93">
              <a:extLst>
                <a:ext uri="{FF2B5EF4-FFF2-40B4-BE49-F238E27FC236}">
                  <a16:creationId xmlns:a16="http://schemas.microsoft.com/office/drawing/2014/main" id="{763EF3C5-753A-45AE-827A-4056934CC5AB}"/>
                </a:ext>
              </a:extLst>
            </p:cNvPr>
            <p:cNvSpPr txBox="1"/>
            <p:nvPr/>
          </p:nvSpPr>
          <p:spPr>
            <a:xfrm>
              <a:off x="9491320" y="4645347"/>
              <a:ext cx="2326554" cy="430401"/>
            </a:xfrm>
            <a:prstGeom prst="rect">
              <a:avLst/>
            </a:prstGeom>
            <a:noFill/>
          </p:spPr>
          <p:txBody>
            <a:bodyPr wrap="square" rtlCol="0">
              <a:spAutoFit/>
            </a:bodyPr>
            <a:lstStyle/>
            <a:p>
              <a:r>
                <a:rPr lang="en-US" dirty="0"/>
                <a:t>Posterior cervical</a:t>
              </a:r>
            </a:p>
          </p:txBody>
        </p:sp>
        <p:sp>
          <p:nvSpPr>
            <p:cNvPr id="95" name="TextBox 94">
              <a:extLst>
                <a:ext uri="{FF2B5EF4-FFF2-40B4-BE49-F238E27FC236}">
                  <a16:creationId xmlns:a16="http://schemas.microsoft.com/office/drawing/2014/main" id="{1A8876B2-A7FA-4D31-888F-40C9353AB444}"/>
                </a:ext>
              </a:extLst>
            </p:cNvPr>
            <p:cNvSpPr txBox="1"/>
            <p:nvPr/>
          </p:nvSpPr>
          <p:spPr>
            <a:xfrm>
              <a:off x="9491320" y="5198563"/>
              <a:ext cx="2326554" cy="430401"/>
            </a:xfrm>
            <a:prstGeom prst="rect">
              <a:avLst/>
            </a:prstGeom>
            <a:noFill/>
          </p:spPr>
          <p:txBody>
            <a:bodyPr wrap="square" rtlCol="0">
              <a:spAutoFit/>
            </a:bodyPr>
            <a:lstStyle/>
            <a:p>
              <a:r>
                <a:rPr lang="en-US" dirty="0"/>
                <a:t>Deep cervical chain</a:t>
              </a:r>
            </a:p>
          </p:txBody>
        </p:sp>
        <p:cxnSp>
          <p:nvCxnSpPr>
            <p:cNvPr id="96" name="Straight Connector 95">
              <a:extLst>
                <a:ext uri="{FF2B5EF4-FFF2-40B4-BE49-F238E27FC236}">
                  <a16:creationId xmlns:a16="http://schemas.microsoft.com/office/drawing/2014/main" id="{7D0A6E67-5345-49D9-905F-52BA600E76D2}"/>
                </a:ext>
              </a:extLst>
            </p:cNvPr>
            <p:cNvCxnSpPr>
              <a:cxnSpLocks/>
            </p:cNvCxnSpPr>
            <p:nvPr/>
          </p:nvCxnSpPr>
          <p:spPr>
            <a:xfrm flipH="1">
              <a:off x="8440181" y="6059197"/>
              <a:ext cx="1051138" cy="0"/>
            </a:xfrm>
            <a:prstGeom prst="line">
              <a:avLst/>
            </a:prstGeom>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7F2F7A3E-3F1A-4696-ADB7-CD4AC7D98C2C}"/>
                </a:ext>
              </a:extLst>
            </p:cNvPr>
            <p:cNvSpPr txBox="1"/>
            <p:nvPr/>
          </p:nvSpPr>
          <p:spPr>
            <a:xfrm>
              <a:off x="9497984" y="5858989"/>
              <a:ext cx="2319890" cy="430401"/>
            </a:xfrm>
            <a:prstGeom prst="rect">
              <a:avLst/>
            </a:prstGeom>
            <a:noFill/>
          </p:spPr>
          <p:txBody>
            <a:bodyPr wrap="square" rtlCol="0">
              <a:spAutoFit/>
            </a:bodyPr>
            <a:lstStyle/>
            <a:p>
              <a:r>
                <a:rPr lang="en-US" dirty="0"/>
                <a:t>Supraclavicular</a:t>
              </a:r>
            </a:p>
          </p:txBody>
        </p:sp>
        <p:cxnSp>
          <p:nvCxnSpPr>
            <p:cNvPr id="50" name="Straight Connector 49">
              <a:extLst>
                <a:ext uri="{FF2B5EF4-FFF2-40B4-BE49-F238E27FC236}">
                  <a16:creationId xmlns:a16="http://schemas.microsoft.com/office/drawing/2014/main" id="{8909D34E-34B0-4906-BAA5-4D46ECE8C00F}"/>
                </a:ext>
              </a:extLst>
            </p:cNvPr>
            <p:cNvCxnSpPr>
              <a:cxnSpLocks/>
            </p:cNvCxnSpPr>
            <p:nvPr/>
          </p:nvCxnSpPr>
          <p:spPr>
            <a:xfrm flipH="1">
              <a:off x="7928450" y="3329071"/>
              <a:ext cx="64431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11919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1309932" y="1355078"/>
            <a:ext cx="5800481" cy="440505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All </a:t>
            </a:r>
            <a:r>
              <a:rPr lang="en-US" dirty="0" err="1">
                <a:solidFill>
                  <a:schemeClr val="tx1"/>
                </a:solidFill>
              </a:rPr>
              <a:t>JetPeel</a:t>
            </a:r>
            <a:r>
              <a:rPr lang="en-US" dirty="0">
                <a:solidFill>
                  <a:schemeClr val="tx1"/>
                </a:solidFill>
              </a:rPr>
              <a:t> sessions begin with </a:t>
            </a:r>
            <a:r>
              <a:rPr lang="en-US" dirty="0" err="1">
                <a:solidFill>
                  <a:schemeClr val="tx1"/>
                </a:solidFill>
              </a:rPr>
              <a:t>JetCare</a:t>
            </a:r>
            <a:r>
              <a:rPr lang="en-US" dirty="0">
                <a:solidFill>
                  <a:schemeClr val="tx1"/>
                </a:solidFill>
              </a:rPr>
              <a:t> Hydro</a:t>
            </a:r>
          </a:p>
          <a:p>
            <a:pPr marL="228600" marR="319988"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Gentle solution formulated for the initial lymphatic  massage, and to prep the skin for the deeper </a:t>
            </a:r>
            <a:r>
              <a:rPr lang="en-US" dirty="0" err="1">
                <a:solidFill>
                  <a:schemeClr val="tx1"/>
                </a:solidFill>
              </a:rPr>
              <a:t>JetCare</a:t>
            </a:r>
            <a:r>
              <a:rPr lang="en-US" dirty="0">
                <a:solidFill>
                  <a:schemeClr val="tx1"/>
                </a:solidFill>
              </a:rPr>
              <a:t>  treatments</a:t>
            </a:r>
          </a:p>
          <a:p>
            <a:pPr marL="228600" marR="308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Hyaluronic Acid concentration reformulated, significantly  higher than in former version</a:t>
            </a:r>
          </a:p>
          <a:p>
            <a:pPr marL="228600" marR="857152"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Enriched with higher concentrations of organic  concentrated Aloe Vera</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Solid plastic bottle, won’t puncture during transportation</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 pos="759731" algn="l"/>
                <a:tab pos="922228" algn="l"/>
              </a:tabLst>
            </a:pPr>
            <a:r>
              <a:rPr lang="en-US" dirty="0">
                <a:solidFill>
                  <a:schemeClr val="tx1"/>
                </a:solidFill>
              </a:rPr>
              <a:t> 300 ml - 20% more than in former version</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Calibri" panose="020F0502020204030204" pitchFamily="34" charset="0"/>
                <a:cs typeface="Calibri" panose="020F0502020204030204" pitchFamily="34" charset="0"/>
              </a:rPr>
              <a:t>JetCareHYDRO</a:t>
            </a:r>
            <a:endParaRPr lang="en-US"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grpSp>
        <p:nvGrpSpPr>
          <p:cNvPr id="11" name="object 8">
            <a:extLst>
              <a:ext uri="{FF2B5EF4-FFF2-40B4-BE49-F238E27FC236}">
                <a16:creationId xmlns:a16="http://schemas.microsoft.com/office/drawing/2014/main" id="{D85FD122-4ABB-4087-AD12-4A19C0B6759C}"/>
              </a:ext>
            </a:extLst>
          </p:cNvPr>
          <p:cNvGrpSpPr/>
          <p:nvPr/>
        </p:nvGrpSpPr>
        <p:grpSpPr>
          <a:xfrm>
            <a:off x="1412177" y="105277"/>
            <a:ext cx="557213" cy="557213"/>
            <a:chOff x="999273" y="2233662"/>
            <a:chExt cx="1108710" cy="1108710"/>
          </a:xfrm>
        </p:grpSpPr>
        <p:sp>
          <p:nvSpPr>
            <p:cNvPr id="12" name="object 9">
              <a:extLst>
                <a:ext uri="{FF2B5EF4-FFF2-40B4-BE49-F238E27FC236}">
                  <a16:creationId xmlns:a16="http://schemas.microsoft.com/office/drawing/2014/main" id="{4BC6E34F-04F8-4694-8751-44655CB9B607}"/>
                </a:ext>
              </a:extLst>
            </p:cNvPr>
            <p:cNvSpPr/>
            <p:nvPr/>
          </p:nvSpPr>
          <p:spPr>
            <a:xfrm>
              <a:off x="999273" y="2233662"/>
              <a:ext cx="1108710" cy="1108710"/>
            </a:xfrm>
            <a:custGeom>
              <a:avLst/>
              <a:gdLst/>
              <a:ahLst/>
              <a:cxnLst/>
              <a:rect l="l" t="t" r="r" b="b"/>
              <a:pathLst>
                <a:path w="1108710" h="1108710">
                  <a:moveTo>
                    <a:pt x="554056" y="0"/>
                  </a:moveTo>
                  <a:lnTo>
                    <a:pt x="506252" y="2034"/>
                  </a:lnTo>
                  <a:lnTo>
                    <a:pt x="459577" y="8025"/>
                  </a:lnTo>
                  <a:lnTo>
                    <a:pt x="414197" y="17807"/>
                  </a:lnTo>
                  <a:lnTo>
                    <a:pt x="370279" y="31214"/>
                  </a:lnTo>
                  <a:lnTo>
                    <a:pt x="327988" y="48079"/>
                  </a:lnTo>
                  <a:lnTo>
                    <a:pt x="287492" y="68236"/>
                  </a:lnTo>
                  <a:lnTo>
                    <a:pt x="248956" y="91519"/>
                  </a:lnTo>
                  <a:lnTo>
                    <a:pt x="212547" y="117761"/>
                  </a:lnTo>
                  <a:lnTo>
                    <a:pt x="178431" y="146795"/>
                  </a:lnTo>
                  <a:lnTo>
                    <a:pt x="146775" y="178456"/>
                  </a:lnTo>
                  <a:lnTo>
                    <a:pt x="117745" y="212576"/>
                  </a:lnTo>
                  <a:lnTo>
                    <a:pt x="91507" y="248991"/>
                  </a:lnTo>
                  <a:lnTo>
                    <a:pt x="68227" y="287533"/>
                  </a:lnTo>
                  <a:lnTo>
                    <a:pt x="48073" y="328035"/>
                  </a:lnTo>
                  <a:lnTo>
                    <a:pt x="31210" y="370332"/>
                  </a:lnTo>
                  <a:lnTo>
                    <a:pt x="17805" y="414258"/>
                  </a:lnTo>
                  <a:lnTo>
                    <a:pt x="8024" y="459645"/>
                  </a:lnTo>
                  <a:lnTo>
                    <a:pt x="2033" y="506328"/>
                  </a:lnTo>
                  <a:lnTo>
                    <a:pt x="0" y="554140"/>
                  </a:lnTo>
                  <a:lnTo>
                    <a:pt x="1966" y="601157"/>
                  </a:lnTo>
                  <a:lnTo>
                    <a:pt x="7758" y="647084"/>
                  </a:lnTo>
                  <a:lnTo>
                    <a:pt x="17220" y="691764"/>
                  </a:lnTo>
                  <a:lnTo>
                    <a:pt x="30192" y="735039"/>
                  </a:lnTo>
                  <a:lnTo>
                    <a:pt x="46517" y="776750"/>
                  </a:lnTo>
                  <a:lnTo>
                    <a:pt x="66036" y="816741"/>
                  </a:lnTo>
                  <a:lnTo>
                    <a:pt x="88591" y="854852"/>
                  </a:lnTo>
                  <a:lnTo>
                    <a:pt x="114025" y="890926"/>
                  </a:lnTo>
                  <a:lnTo>
                    <a:pt x="142180" y="924804"/>
                  </a:lnTo>
                  <a:lnTo>
                    <a:pt x="172896" y="956330"/>
                  </a:lnTo>
                  <a:lnTo>
                    <a:pt x="206017" y="985345"/>
                  </a:lnTo>
                  <a:lnTo>
                    <a:pt x="241384" y="1011692"/>
                  </a:lnTo>
                  <a:lnTo>
                    <a:pt x="278839" y="1035211"/>
                  </a:lnTo>
                  <a:lnTo>
                    <a:pt x="318225" y="1055746"/>
                  </a:lnTo>
                  <a:lnTo>
                    <a:pt x="359382" y="1073138"/>
                  </a:lnTo>
                  <a:lnTo>
                    <a:pt x="402153" y="1087230"/>
                  </a:lnTo>
                  <a:lnTo>
                    <a:pt x="446380" y="1097863"/>
                  </a:lnTo>
                  <a:lnTo>
                    <a:pt x="491905" y="1104880"/>
                  </a:lnTo>
                  <a:lnTo>
                    <a:pt x="538569" y="1108123"/>
                  </a:lnTo>
                  <a:lnTo>
                    <a:pt x="569553" y="1108123"/>
                  </a:lnTo>
                  <a:lnTo>
                    <a:pt x="616222" y="1104880"/>
                  </a:lnTo>
                  <a:lnTo>
                    <a:pt x="661750" y="1097863"/>
                  </a:lnTo>
                  <a:lnTo>
                    <a:pt x="705980" y="1087230"/>
                  </a:lnTo>
                  <a:lnTo>
                    <a:pt x="748753" y="1073138"/>
                  </a:lnTo>
                  <a:lnTo>
                    <a:pt x="789911" y="1055746"/>
                  </a:lnTo>
                  <a:lnTo>
                    <a:pt x="829297" y="1035211"/>
                  </a:lnTo>
                  <a:lnTo>
                    <a:pt x="866752" y="1011692"/>
                  </a:lnTo>
                  <a:lnTo>
                    <a:pt x="902118" y="985345"/>
                  </a:lnTo>
                  <a:lnTo>
                    <a:pt x="935238" y="956330"/>
                  </a:lnTo>
                  <a:lnTo>
                    <a:pt x="965954" y="924804"/>
                  </a:lnTo>
                  <a:lnTo>
                    <a:pt x="994107" y="890926"/>
                  </a:lnTo>
                  <a:lnTo>
                    <a:pt x="1019539" y="854852"/>
                  </a:lnTo>
                  <a:lnTo>
                    <a:pt x="1042093" y="816741"/>
                  </a:lnTo>
                  <a:lnTo>
                    <a:pt x="1061611" y="776750"/>
                  </a:lnTo>
                  <a:lnTo>
                    <a:pt x="1077934" y="735039"/>
                  </a:lnTo>
                  <a:lnTo>
                    <a:pt x="1090904" y="691764"/>
                  </a:lnTo>
                  <a:lnTo>
                    <a:pt x="1100365" y="647084"/>
                  </a:lnTo>
                  <a:lnTo>
                    <a:pt x="1106157" y="601157"/>
                  </a:lnTo>
                  <a:lnTo>
                    <a:pt x="1108123" y="554140"/>
                  </a:lnTo>
                  <a:lnTo>
                    <a:pt x="1106089" y="506328"/>
                  </a:lnTo>
                  <a:lnTo>
                    <a:pt x="1100100" y="459645"/>
                  </a:lnTo>
                  <a:lnTo>
                    <a:pt x="1090320" y="414258"/>
                  </a:lnTo>
                  <a:lnTo>
                    <a:pt x="1076916" y="370332"/>
                  </a:lnTo>
                  <a:lnTo>
                    <a:pt x="1060055" y="328035"/>
                  </a:lnTo>
                  <a:lnTo>
                    <a:pt x="1039903" y="287533"/>
                  </a:lnTo>
                  <a:lnTo>
                    <a:pt x="1016626" y="248991"/>
                  </a:lnTo>
                  <a:lnTo>
                    <a:pt x="990390" y="212576"/>
                  </a:lnTo>
                  <a:lnTo>
                    <a:pt x="961361" y="178456"/>
                  </a:lnTo>
                  <a:lnTo>
                    <a:pt x="929706" y="146795"/>
                  </a:lnTo>
                  <a:lnTo>
                    <a:pt x="895591" y="117761"/>
                  </a:lnTo>
                  <a:lnTo>
                    <a:pt x="859182" y="91519"/>
                  </a:lnTo>
                  <a:lnTo>
                    <a:pt x="820646" y="68236"/>
                  </a:lnTo>
                  <a:lnTo>
                    <a:pt x="780148" y="48079"/>
                  </a:lnTo>
                  <a:lnTo>
                    <a:pt x="737855" y="31214"/>
                  </a:lnTo>
                  <a:lnTo>
                    <a:pt x="693933" y="17807"/>
                  </a:lnTo>
                  <a:lnTo>
                    <a:pt x="648548" y="8025"/>
                  </a:lnTo>
                  <a:lnTo>
                    <a:pt x="601867" y="2034"/>
                  </a:lnTo>
                  <a:lnTo>
                    <a:pt x="554056" y="0"/>
                  </a:lnTo>
                  <a:close/>
                </a:path>
              </a:pathLst>
            </a:custGeom>
            <a:solidFill>
              <a:srgbClr val="0B213C"/>
            </a:solidFill>
          </p:spPr>
          <p:txBody>
            <a:bodyPr wrap="square" lIns="0" tIns="0" rIns="0" bIns="0" rtlCol="0"/>
            <a:lstStyle/>
            <a:p>
              <a:pPr algn="l" rtl="0"/>
              <a:endParaRPr sz="1092"/>
            </a:p>
          </p:txBody>
        </p:sp>
        <p:sp>
          <p:nvSpPr>
            <p:cNvPr id="13" name="object 10">
              <a:extLst>
                <a:ext uri="{FF2B5EF4-FFF2-40B4-BE49-F238E27FC236}">
                  <a16:creationId xmlns:a16="http://schemas.microsoft.com/office/drawing/2014/main" id="{98569AC3-F637-4577-B386-72D220A10624}"/>
                </a:ext>
              </a:extLst>
            </p:cNvPr>
            <p:cNvSpPr/>
            <p:nvPr/>
          </p:nvSpPr>
          <p:spPr>
            <a:xfrm>
              <a:off x="1004201" y="2275287"/>
              <a:ext cx="1098550" cy="1025525"/>
            </a:xfrm>
            <a:custGeom>
              <a:avLst/>
              <a:gdLst/>
              <a:ahLst/>
              <a:cxnLst/>
              <a:rect l="l" t="t" r="r" b="b"/>
              <a:pathLst>
                <a:path w="1098550" h="1025525">
                  <a:moveTo>
                    <a:pt x="711403" y="444093"/>
                  </a:moveTo>
                  <a:lnTo>
                    <a:pt x="659942" y="413359"/>
                  </a:lnTo>
                  <a:lnTo>
                    <a:pt x="547052" y="602462"/>
                  </a:lnTo>
                  <a:lnTo>
                    <a:pt x="519112" y="640943"/>
                  </a:lnTo>
                  <a:lnTo>
                    <a:pt x="485711" y="672947"/>
                  </a:lnTo>
                  <a:lnTo>
                    <a:pt x="447878" y="698207"/>
                  </a:lnTo>
                  <a:lnTo>
                    <a:pt x="406628" y="716470"/>
                  </a:lnTo>
                  <a:lnTo>
                    <a:pt x="363004" y="727481"/>
                  </a:lnTo>
                  <a:lnTo>
                    <a:pt x="318033" y="730961"/>
                  </a:lnTo>
                  <a:lnTo>
                    <a:pt x="272732" y="726681"/>
                  </a:lnTo>
                  <a:lnTo>
                    <a:pt x="228155" y="714349"/>
                  </a:lnTo>
                  <a:lnTo>
                    <a:pt x="185305" y="693737"/>
                  </a:lnTo>
                  <a:lnTo>
                    <a:pt x="0" y="583082"/>
                  </a:lnTo>
                  <a:lnTo>
                    <a:pt x="2819" y="605459"/>
                  </a:lnTo>
                  <a:lnTo>
                    <a:pt x="12280" y="650138"/>
                  </a:lnTo>
                  <a:lnTo>
                    <a:pt x="154584" y="745197"/>
                  </a:lnTo>
                  <a:lnTo>
                    <a:pt x="197408" y="766660"/>
                  </a:lnTo>
                  <a:lnTo>
                    <a:pt x="241808" y="781278"/>
                  </a:lnTo>
                  <a:lnTo>
                    <a:pt x="287108" y="789216"/>
                  </a:lnTo>
                  <a:lnTo>
                    <a:pt x="332600" y="790651"/>
                  </a:lnTo>
                  <a:lnTo>
                    <a:pt x="377609" y="785749"/>
                  </a:lnTo>
                  <a:lnTo>
                    <a:pt x="421424" y="774700"/>
                  </a:lnTo>
                  <a:lnTo>
                    <a:pt x="463359" y="757669"/>
                  </a:lnTo>
                  <a:lnTo>
                    <a:pt x="502729" y="734822"/>
                  </a:lnTo>
                  <a:lnTo>
                    <a:pt x="507619" y="730961"/>
                  </a:lnTo>
                  <a:lnTo>
                    <a:pt x="538835" y="706348"/>
                  </a:lnTo>
                  <a:lnTo>
                    <a:pt x="570992" y="672414"/>
                  </a:lnTo>
                  <a:lnTo>
                    <a:pt x="598500" y="633196"/>
                  </a:lnTo>
                  <a:lnTo>
                    <a:pt x="711403" y="444093"/>
                  </a:lnTo>
                  <a:close/>
                </a:path>
                <a:path w="1098550" h="1025525">
                  <a:moveTo>
                    <a:pt x="874941" y="391172"/>
                  </a:moveTo>
                  <a:lnTo>
                    <a:pt x="823468" y="360451"/>
                  </a:lnTo>
                  <a:lnTo>
                    <a:pt x="639813" y="668045"/>
                  </a:lnTo>
                  <a:lnTo>
                    <a:pt x="613664" y="706234"/>
                  </a:lnTo>
                  <a:lnTo>
                    <a:pt x="583641" y="740117"/>
                  </a:lnTo>
                  <a:lnTo>
                    <a:pt x="550227" y="769607"/>
                  </a:lnTo>
                  <a:lnTo>
                    <a:pt x="513880" y="794575"/>
                  </a:lnTo>
                  <a:lnTo>
                    <a:pt x="475107" y="814882"/>
                  </a:lnTo>
                  <a:lnTo>
                    <a:pt x="434352" y="830427"/>
                  </a:lnTo>
                  <a:lnTo>
                    <a:pt x="392125" y="841082"/>
                  </a:lnTo>
                  <a:lnTo>
                    <a:pt x="348881" y="846721"/>
                  </a:lnTo>
                  <a:lnTo>
                    <a:pt x="305104" y="847242"/>
                  </a:lnTo>
                  <a:lnTo>
                    <a:pt x="261264" y="842505"/>
                  </a:lnTo>
                  <a:lnTo>
                    <a:pt x="217855" y="832408"/>
                  </a:lnTo>
                  <a:lnTo>
                    <a:pt x="175348" y="816813"/>
                  </a:lnTo>
                  <a:lnTo>
                    <a:pt x="134213" y="795604"/>
                  </a:lnTo>
                  <a:lnTo>
                    <a:pt x="45135" y="742416"/>
                  </a:lnTo>
                  <a:lnTo>
                    <a:pt x="61099" y="775119"/>
                  </a:lnTo>
                  <a:lnTo>
                    <a:pt x="83654" y="813231"/>
                  </a:lnTo>
                  <a:lnTo>
                    <a:pt x="109080" y="849299"/>
                  </a:lnTo>
                  <a:lnTo>
                    <a:pt x="144830" y="868819"/>
                  </a:lnTo>
                  <a:lnTo>
                    <a:pt x="187426" y="885647"/>
                  </a:lnTo>
                  <a:lnTo>
                    <a:pt x="230924" y="897661"/>
                  </a:lnTo>
                  <a:lnTo>
                    <a:pt x="274942" y="904938"/>
                  </a:lnTo>
                  <a:lnTo>
                    <a:pt x="319151" y="907580"/>
                  </a:lnTo>
                  <a:lnTo>
                    <a:pt x="363169" y="905662"/>
                  </a:lnTo>
                  <a:lnTo>
                    <a:pt x="406628" y="899287"/>
                  </a:lnTo>
                  <a:lnTo>
                    <a:pt x="449186" y="888555"/>
                  </a:lnTo>
                  <a:lnTo>
                    <a:pt x="490474" y="873544"/>
                  </a:lnTo>
                  <a:lnTo>
                    <a:pt x="530136" y="854341"/>
                  </a:lnTo>
                  <a:lnTo>
                    <a:pt x="567791" y="831049"/>
                  </a:lnTo>
                  <a:lnTo>
                    <a:pt x="603097" y="803757"/>
                  </a:lnTo>
                  <a:lnTo>
                    <a:pt x="635698" y="772553"/>
                  </a:lnTo>
                  <a:lnTo>
                    <a:pt x="665200" y="737539"/>
                  </a:lnTo>
                  <a:lnTo>
                    <a:pt x="691273" y="698779"/>
                  </a:lnTo>
                  <a:lnTo>
                    <a:pt x="874941" y="391172"/>
                  </a:lnTo>
                  <a:close/>
                </a:path>
                <a:path w="1098550" h="1025525">
                  <a:moveTo>
                    <a:pt x="887641" y="73952"/>
                  </a:moveTo>
                  <a:lnTo>
                    <a:pt x="867829" y="59690"/>
                  </a:lnTo>
                  <a:lnTo>
                    <a:pt x="854024" y="49745"/>
                  </a:lnTo>
                  <a:lnTo>
                    <a:pt x="815454" y="26466"/>
                  </a:lnTo>
                  <a:lnTo>
                    <a:pt x="774915" y="6324"/>
                  </a:lnTo>
                  <a:lnTo>
                    <a:pt x="759040" y="0"/>
                  </a:lnTo>
                  <a:lnTo>
                    <a:pt x="730554" y="1003"/>
                  </a:lnTo>
                  <a:lnTo>
                    <a:pt x="685292" y="6464"/>
                  </a:lnTo>
                  <a:lnTo>
                    <a:pt x="640702" y="15722"/>
                  </a:lnTo>
                  <a:lnTo>
                    <a:pt x="597052" y="28727"/>
                  </a:lnTo>
                  <a:lnTo>
                    <a:pt x="554609" y="45389"/>
                  </a:lnTo>
                  <a:lnTo>
                    <a:pt x="513626" y="65659"/>
                  </a:lnTo>
                  <a:lnTo>
                    <a:pt x="474370" y="89471"/>
                  </a:lnTo>
                  <a:lnTo>
                    <a:pt x="437095" y="116751"/>
                  </a:lnTo>
                  <a:lnTo>
                    <a:pt x="402069" y="147447"/>
                  </a:lnTo>
                  <a:lnTo>
                    <a:pt x="369544" y="181483"/>
                  </a:lnTo>
                  <a:lnTo>
                    <a:pt x="339775" y="218782"/>
                  </a:lnTo>
                  <a:lnTo>
                    <a:pt x="313042" y="259295"/>
                  </a:lnTo>
                  <a:lnTo>
                    <a:pt x="190931" y="463816"/>
                  </a:lnTo>
                  <a:lnTo>
                    <a:pt x="242392" y="494550"/>
                  </a:lnTo>
                  <a:lnTo>
                    <a:pt x="364502" y="290029"/>
                  </a:lnTo>
                  <a:lnTo>
                    <a:pt x="391401" y="249770"/>
                  </a:lnTo>
                  <a:lnTo>
                    <a:pt x="421652" y="213118"/>
                  </a:lnTo>
                  <a:lnTo>
                    <a:pt x="454939" y="180174"/>
                  </a:lnTo>
                  <a:lnTo>
                    <a:pt x="490931" y="151003"/>
                  </a:lnTo>
                  <a:lnTo>
                    <a:pt x="529297" y="125704"/>
                  </a:lnTo>
                  <a:lnTo>
                    <a:pt x="569709" y="104343"/>
                  </a:lnTo>
                  <a:lnTo>
                    <a:pt x="611835" y="87020"/>
                  </a:lnTo>
                  <a:lnTo>
                    <a:pt x="655358" y="73812"/>
                  </a:lnTo>
                  <a:lnTo>
                    <a:pt x="699922" y="64795"/>
                  </a:lnTo>
                  <a:lnTo>
                    <a:pt x="745236" y="60058"/>
                  </a:lnTo>
                  <a:lnTo>
                    <a:pt x="793432" y="59918"/>
                  </a:lnTo>
                  <a:lnTo>
                    <a:pt x="836714" y="63766"/>
                  </a:lnTo>
                  <a:lnTo>
                    <a:pt x="882230" y="72364"/>
                  </a:lnTo>
                  <a:lnTo>
                    <a:pt x="887641" y="73952"/>
                  </a:lnTo>
                  <a:close/>
                </a:path>
                <a:path w="1098550" h="1025525">
                  <a:moveTo>
                    <a:pt x="907326" y="561060"/>
                  </a:moveTo>
                  <a:lnTo>
                    <a:pt x="855853" y="530339"/>
                  </a:lnTo>
                  <a:lnTo>
                    <a:pt x="733742" y="734847"/>
                  </a:lnTo>
                  <a:lnTo>
                    <a:pt x="706856" y="775119"/>
                  </a:lnTo>
                  <a:lnTo>
                    <a:pt x="676592" y="811758"/>
                  </a:lnTo>
                  <a:lnTo>
                    <a:pt x="643305" y="844715"/>
                  </a:lnTo>
                  <a:lnTo>
                    <a:pt x="607314" y="873874"/>
                  </a:lnTo>
                  <a:lnTo>
                    <a:pt x="568960" y="899185"/>
                  </a:lnTo>
                  <a:lnTo>
                    <a:pt x="528548" y="920534"/>
                  </a:lnTo>
                  <a:lnTo>
                    <a:pt x="486410" y="937856"/>
                  </a:lnTo>
                  <a:lnTo>
                    <a:pt x="442899" y="951077"/>
                  </a:lnTo>
                  <a:lnTo>
                    <a:pt x="398322" y="960081"/>
                  </a:lnTo>
                  <a:lnTo>
                    <a:pt x="353021" y="964819"/>
                  </a:lnTo>
                  <a:lnTo>
                    <a:pt x="307314" y="965200"/>
                  </a:lnTo>
                  <a:lnTo>
                    <a:pt x="261543" y="961123"/>
                  </a:lnTo>
                  <a:lnTo>
                    <a:pt x="216014" y="952512"/>
                  </a:lnTo>
                  <a:lnTo>
                    <a:pt x="210845" y="951001"/>
                  </a:lnTo>
                  <a:lnTo>
                    <a:pt x="236448" y="970076"/>
                  </a:lnTo>
                  <a:lnTo>
                    <a:pt x="273900" y="993584"/>
                  </a:lnTo>
                  <a:lnTo>
                    <a:pt x="313283" y="1014120"/>
                  </a:lnTo>
                  <a:lnTo>
                    <a:pt x="338772" y="1024902"/>
                  </a:lnTo>
                  <a:lnTo>
                    <a:pt x="367690" y="1023886"/>
                  </a:lnTo>
                  <a:lnTo>
                    <a:pt x="412965" y="1018425"/>
                  </a:lnTo>
                  <a:lnTo>
                    <a:pt x="457555" y="1009167"/>
                  </a:lnTo>
                  <a:lnTo>
                    <a:pt x="501205" y="996162"/>
                  </a:lnTo>
                  <a:lnTo>
                    <a:pt x="543648" y="979500"/>
                  </a:lnTo>
                  <a:lnTo>
                    <a:pt x="584619" y="959218"/>
                  </a:lnTo>
                  <a:lnTo>
                    <a:pt x="623887" y="935418"/>
                  </a:lnTo>
                  <a:lnTo>
                    <a:pt x="661162" y="908126"/>
                  </a:lnTo>
                  <a:lnTo>
                    <a:pt x="696188" y="877443"/>
                  </a:lnTo>
                  <a:lnTo>
                    <a:pt x="728713" y="843407"/>
                  </a:lnTo>
                  <a:lnTo>
                    <a:pt x="758469" y="806094"/>
                  </a:lnTo>
                  <a:lnTo>
                    <a:pt x="785215" y="765581"/>
                  </a:lnTo>
                  <a:lnTo>
                    <a:pt x="907326" y="561060"/>
                  </a:lnTo>
                  <a:close/>
                </a:path>
                <a:path w="1098550" h="1025525">
                  <a:moveTo>
                    <a:pt x="1053172" y="282486"/>
                  </a:moveTo>
                  <a:lnTo>
                    <a:pt x="1034897" y="245783"/>
                  </a:lnTo>
                  <a:lnTo>
                    <a:pt x="1011605" y="207238"/>
                  </a:lnTo>
                  <a:lnTo>
                    <a:pt x="987717" y="174117"/>
                  </a:lnTo>
                  <a:lnTo>
                    <a:pt x="953414" y="156070"/>
                  </a:lnTo>
                  <a:lnTo>
                    <a:pt x="910818" y="139230"/>
                  </a:lnTo>
                  <a:lnTo>
                    <a:pt x="867333" y="127228"/>
                  </a:lnTo>
                  <a:lnTo>
                    <a:pt x="823302" y="119951"/>
                  </a:lnTo>
                  <a:lnTo>
                    <a:pt x="779094" y="117309"/>
                  </a:lnTo>
                  <a:lnTo>
                    <a:pt x="735088" y="119227"/>
                  </a:lnTo>
                  <a:lnTo>
                    <a:pt x="691616" y="125590"/>
                  </a:lnTo>
                  <a:lnTo>
                    <a:pt x="649058" y="136321"/>
                  </a:lnTo>
                  <a:lnTo>
                    <a:pt x="607771" y="151345"/>
                  </a:lnTo>
                  <a:lnTo>
                    <a:pt x="568121" y="170535"/>
                  </a:lnTo>
                  <a:lnTo>
                    <a:pt x="530453" y="193827"/>
                  </a:lnTo>
                  <a:lnTo>
                    <a:pt x="495147" y="221119"/>
                  </a:lnTo>
                  <a:lnTo>
                    <a:pt x="462559" y="252323"/>
                  </a:lnTo>
                  <a:lnTo>
                    <a:pt x="433044" y="287350"/>
                  </a:lnTo>
                  <a:lnTo>
                    <a:pt x="406971" y="326097"/>
                  </a:lnTo>
                  <a:lnTo>
                    <a:pt x="223316" y="633704"/>
                  </a:lnTo>
                  <a:lnTo>
                    <a:pt x="274777" y="664425"/>
                  </a:lnTo>
                  <a:lnTo>
                    <a:pt x="458431" y="356831"/>
                  </a:lnTo>
                  <a:lnTo>
                    <a:pt x="484581" y="318655"/>
                  </a:lnTo>
                  <a:lnTo>
                    <a:pt x="514604" y="284759"/>
                  </a:lnTo>
                  <a:lnTo>
                    <a:pt x="548030" y="255270"/>
                  </a:lnTo>
                  <a:lnTo>
                    <a:pt x="584365" y="230314"/>
                  </a:lnTo>
                  <a:lnTo>
                    <a:pt x="623150" y="210007"/>
                  </a:lnTo>
                  <a:lnTo>
                    <a:pt x="663892" y="194462"/>
                  </a:lnTo>
                  <a:lnTo>
                    <a:pt x="706132" y="183807"/>
                  </a:lnTo>
                  <a:lnTo>
                    <a:pt x="749376" y="178155"/>
                  </a:lnTo>
                  <a:lnTo>
                    <a:pt x="793153" y="177634"/>
                  </a:lnTo>
                  <a:lnTo>
                    <a:pt x="836980" y="182372"/>
                  </a:lnTo>
                  <a:lnTo>
                    <a:pt x="880389" y="192468"/>
                  </a:lnTo>
                  <a:lnTo>
                    <a:pt x="922909" y="208064"/>
                  </a:lnTo>
                  <a:lnTo>
                    <a:pt x="964031" y="229273"/>
                  </a:lnTo>
                  <a:lnTo>
                    <a:pt x="1053172" y="282486"/>
                  </a:lnTo>
                  <a:close/>
                </a:path>
                <a:path w="1098550" h="1025525">
                  <a:moveTo>
                    <a:pt x="1098207" y="441769"/>
                  </a:moveTo>
                  <a:lnTo>
                    <a:pt x="1085367" y="372567"/>
                  </a:lnTo>
                  <a:lnTo>
                    <a:pt x="967498" y="293916"/>
                  </a:lnTo>
                  <a:lnTo>
                    <a:pt x="900849" y="258216"/>
                  </a:lnTo>
                  <a:lnTo>
                    <a:pt x="856437" y="243598"/>
                  </a:lnTo>
                  <a:lnTo>
                    <a:pt x="811149" y="235661"/>
                  </a:lnTo>
                  <a:lnTo>
                    <a:pt x="765644" y="234226"/>
                  </a:lnTo>
                  <a:lnTo>
                    <a:pt x="720648" y="239128"/>
                  </a:lnTo>
                  <a:lnTo>
                    <a:pt x="676833" y="250190"/>
                  </a:lnTo>
                  <a:lnTo>
                    <a:pt x="634898" y="267220"/>
                  </a:lnTo>
                  <a:lnTo>
                    <a:pt x="595528" y="290068"/>
                  </a:lnTo>
                  <a:lnTo>
                    <a:pt x="559409" y="318541"/>
                  </a:lnTo>
                  <a:lnTo>
                    <a:pt x="527265" y="352463"/>
                  </a:lnTo>
                  <a:lnTo>
                    <a:pt x="499745" y="391680"/>
                  </a:lnTo>
                  <a:lnTo>
                    <a:pt x="386842" y="580783"/>
                  </a:lnTo>
                  <a:lnTo>
                    <a:pt x="438302" y="611517"/>
                  </a:lnTo>
                  <a:lnTo>
                    <a:pt x="551205" y="422414"/>
                  </a:lnTo>
                  <a:lnTo>
                    <a:pt x="579145" y="383933"/>
                  </a:lnTo>
                  <a:lnTo>
                    <a:pt x="612546" y="351942"/>
                  </a:lnTo>
                  <a:lnTo>
                    <a:pt x="650379" y="326682"/>
                  </a:lnTo>
                  <a:lnTo>
                    <a:pt x="691629" y="308419"/>
                  </a:lnTo>
                  <a:lnTo>
                    <a:pt x="735253" y="297408"/>
                  </a:lnTo>
                  <a:lnTo>
                    <a:pt x="780224" y="293916"/>
                  </a:lnTo>
                  <a:lnTo>
                    <a:pt x="825512" y="298208"/>
                  </a:lnTo>
                  <a:lnTo>
                    <a:pt x="870102" y="310527"/>
                  </a:lnTo>
                  <a:lnTo>
                    <a:pt x="912939" y="331152"/>
                  </a:lnTo>
                  <a:lnTo>
                    <a:pt x="1098207" y="441769"/>
                  </a:lnTo>
                  <a:close/>
                </a:path>
              </a:pathLst>
            </a:custGeom>
            <a:solidFill>
              <a:srgbClr val="FFFFFF"/>
            </a:solidFill>
          </p:spPr>
          <p:txBody>
            <a:bodyPr wrap="square" lIns="0" tIns="0" rIns="0" bIns="0" rtlCol="0"/>
            <a:lstStyle/>
            <a:p>
              <a:pPr algn="l" rtl="0"/>
              <a:endParaRPr sz="1092"/>
            </a:p>
          </p:txBody>
        </p:sp>
      </p:grpSp>
      <p:pic>
        <p:nvPicPr>
          <p:cNvPr id="14" name="object 4">
            <a:extLst>
              <a:ext uri="{FF2B5EF4-FFF2-40B4-BE49-F238E27FC236}">
                <a16:creationId xmlns:a16="http://schemas.microsoft.com/office/drawing/2014/main" id="{C64E770D-7A6A-4FE8-8BE6-1EAB57F02F70}"/>
              </a:ext>
            </a:extLst>
          </p:cNvPr>
          <p:cNvPicPr/>
          <p:nvPr/>
        </p:nvPicPr>
        <p:blipFill>
          <a:blip r:embed="rId5" cstate="print"/>
          <a:stretch>
            <a:fillRect/>
          </a:stretch>
        </p:blipFill>
        <p:spPr>
          <a:xfrm>
            <a:off x="6776884" y="1476376"/>
            <a:ext cx="5502841" cy="5008202"/>
          </a:xfrm>
          <a:prstGeom prst="rect">
            <a:avLst/>
          </a:prstGeom>
        </p:spPr>
      </p:pic>
    </p:spTree>
    <p:extLst>
      <p:ext uri="{BB962C8B-B14F-4D97-AF65-F5344CB8AC3E}">
        <p14:creationId xmlns:p14="http://schemas.microsoft.com/office/powerpoint/2010/main" val="78069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12" name="Rectangle 11">
            <a:extLst>
              <a:ext uri="{FF2B5EF4-FFF2-40B4-BE49-F238E27FC236}">
                <a16:creationId xmlns:a16="http://schemas.microsoft.com/office/drawing/2014/main" id="{A30DD631-5C9E-4FF7-9B5E-DBE20AD82993}"/>
              </a:ext>
            </a:extLst>
          </p:cNvPr>
          <p:cNvSpPr/>
          <p:nvPr/>
        </p:nvSpPr>
        <p:spPr>
          <a:xfrm>
            <a:off x="873577" y="1219485"/>
            <a:ext cx="465858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202C47"/>
                </a:solidFill>
                <a:latin typeface="Calibri" panose="020F0502020204030204" pitchFamily="34" charset="0"/>
                <a:cs typeface="Calibri" panose="020F0502020204030204" pitchFamily="34" charset="0"/>
              </a:rPr>
              <a:t>Face &amp; neck lymphatic massage</a:t>
            </a:r>
          </a:p>
        </p:txBody>
      </p:sp>
      <p:sp>
        <p:nvSpPr>
          <p:cNvPr id="15" name="TextBox 14">
            <a:extLst>
              <a:ext uri="{FF2B5EF4-FFF2-40B4-BE49-F238E27FC236}">
                <a16:creationId xmlns:a16="http://schemas.microsoft.com/office/drawing/2014/main" id="{C0A2E6EC-2BF3-41F7-872A-D5A250F427EB}"/>
              </a:ext>
            </a:extLst>
          </p:cNvPr>
          <p:cNvSpPr txBox="1"/>
          <p:nvPr/>
        </p:nvSpPr>
        <p:spPr>
          <a:xfrm>
            <a:off x="873577" y="4218194"/>
            <a:ext cx="43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2C47"/>
                </a:solidFill>
                <a:effectLst/>
                <a:uLnTx/>
                <a:uFillTx/>
                <a:latin typeface="Calibri" panose="020F0502020204030204"/>
                <a:ea typeface="+mn-ea"/>
                <a:cs typeface="+mn-cs"/>
              </a:rPr>
              <a:t>Technique &amp; Sequence</a:t>
            </a:r>
          </a:p>
        </p:txBody>
      </p:sp>
    </p:spTree>
    <p:extLst>
      <p:ext uri="{BB962C8B-B14F-4D97-AF65-F5344CB8AC3E}">
        <p14:creationId xmlns:p14="http://schemas.microsoft.com/office/powerpoint/2010/main" val="418967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C65D2-92B0-4E41-AD30-312641E700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5" y="769521"/>
            <a:ext cx="10823964" cy="6088480"/>
          </a:xfrm>
          <a:prstGeom prst="rect">
            <a:avLst/>
          </a:prstGeom>
        </p:spPr>
      </p:pic>
      <p:sp>
        <p:nvSpPr>
          <p:cNvPr id="9" name="TextBox 8">
            <a:extLst>
              <a:ext uri="{FF2B5EF4-FFF2-40B4-BE49-F238E27FC236}">
                <a16:creationId xmlns:a16="http://schemas.microsoft.com/office/drawing/2014/main" id="{D4C33786-1FB1-47B2-BE80-03DAF9EF8226}"/>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3" name="Picture 32" descr="A blue circle with white letters&#10;&#10;Description automatically generated with low confidence">
            <a:extLst>
              <a:ext uri="{FF2B5EF4-FFF2-40B4-BE49-F238E27FC236}">
                <a16:creationId xmlns:a16="http://schemas.microsoft.com/office/drawing/2014/main" id="{AF45B54F-1101-4AC6-84E8-D5FB214B8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800" y="5570558"/>
            <a:ext cx="1035841" cy="1035841"/>
          </a:xfrm>
          <a:prstGeom prst="rect">
            <a:avLst/>
          </a:prstGeom>
        </p:spPr>
      </p:pic>
      <p:pic>
        <p:nvPicPr>
          <p:cNvPr id="22" name="Picture 21" descr="Text, logo&#10;&#10;Description automatically generated">
            <a:extLst>
              <a:ext uri="{FF2B5EF4-FFF2-40B4-BE49-F238E27FC236}">
                <a16:creationId xmlns:a16="http://schemas.microsoft.com/office/drawing/2014/main" id="{004D486C-2CA8-471E-B56D-4009F4E8C2FC}"/>
              </a:ext>
            </a:extLst>
          </p:cNvPr>
          <p:cNvPicPr>
            <a:picLocks noChangeAspect="1"/>
          </p:cNvPicPr>
          <p:nvPr/>
        </p:nvPicPr>
        <p:blipFill rotWithShape="1">
          <a:blip r:embed="rId5"/>
          <a:srcRect t="19122" b="21000"/>
          <a:stretch/>
        </p:blipFill>
        <p:spPr>
          <a:xfrm>
            <a:off x="11009109" y="41945"/>
            <a:ext cx="1010194" cy="604875"/>
          </a:xfrm>
          <a:prstGeom prst="rect">
            <a:avLst/>
          </a:prstGeom>
        </p:spPr>
      </p:pic>
      <p:grpSp>
        <p:nvGrpSpPr>
          <p:cNvPr id="5" name="Group 4">
            <a:extLst>
              <a:ext uri="{FF2B5EF4-FFF2-40B4-BE49-F238E27FC236}">
                <a16:creationId xmlns:a16="http://schemas.microsoft.com/office/drawing/2014/main" id="{6631987C-84E7-46D1-9B9D-8F9C7B862679}"/>
              </a:ext>
            </a:extLst>
          </p:cNvPr>
          <p:cNvGrpSpPr/>
          <p:nvPr/>
        </p:nvGrpSpPr>
        <p:grpSpPr>
          <a:xfrm>
            <a:off x="0" y="-92903"/>
            <a:ext cx="1837476" cy="6950903"/>
            <a:chOff x="0" y="-92903"/>
            <a:chExt cx="1837476" cy="6950903"/>
          </a:xfrm>
        </p:grpSpPr>
        <p:sp>
          <p:nvSpPr>
            <p:cNvPr id="18" name="Rectangle 17">
              <a:extLst>
                <a:ext uri="{FF2B5EF4-FFF2-40B4-BE49-F238E27FC236}">
                  <a16:creationId xmlns:a16="http://schemas.microsoft.com/office/drawing/2014/main" id="{B605C5E5-386E-4B15-978F-4C522BE6A8B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B6A2FF6-CB65-44D7-B7EF-BECA1FA290EA}"/>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sp>
          <p:nvSpPr>
            <p:cNvPr id="31" name="Rectangle 30">
              <a:extLst>
                <a:ext uri="{FF2B5EF4-FFF2-40B4-BE49-F238E27FC236}">
                  <a16:creationId xmlns:a16="http://schemas.microsoft.com/office/drawing/2014/main" id="{D92822ED-5542-4646-9DD2-0FCCB533CB9D}"/>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pic>
          <p:nvPicPr>
            <p:cNvPr id="4" name="Picture 3" descr="A picture containing text&#10;&#10;Description automatically generated">
              <a:extLst>
                <a:ext uri="{FF2B5EF4-FFF2-40B4-BE49-F238E27FC236}">
                  <a16:creationId xmlns:a16="http://schemas.microsoft.com/office/drawing/2014/main" id="{2EC98F51-CECD-4559-A98E-D4FF1FF46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Tree>
    <p:extLst>
      <p:ext uri="{BB962C8B-B14F-4D97-AF65-F5344CB8AC3E}">
        <p14:creationId xmlns:p14="http://schemas.microsoft.com/office/powerpoint/2010/main" val="2759057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E576D61-C7C8-40E0-9160-2BCB3BB61B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6" name="Picture 35">
            <a:extLst>
              <a:ext uri="{FF2B5EF4-FFF2-40B4-BE49-F238E27FC236}">
                <a16:creationId xmlns:a16="http://schemas.microsoft.com/office/drawing/2014/main" id="{8BEFBCA9-AE03-4DA3-AC02-F3A533F861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7" name="Picture 36">
            <a:extLst>
              <a:ext uri="{FF2B5EF4-FFF2-40B4-BE49-F238E27FC236}">
                <a16:creationId xmlns:a16="http://schemas.microsoft.com/office/drawing/2014/main" id="{CB30CAD7-72AD-4188-956F-99CFCED3C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25586" y="5866837"/>
            <a:ext cx="297966" cy="297966"/>
          </a:xfrm>
          <a:prstGeom prst="rect">
            <a:avLst/>
          </a:prstGeom>
        </p:spPr>
      </p:pic>
      <p:pic>
        <p:nvPicPr>
          <p:cNvPr id="3" name="Picture 2">
            <a:extLst>
              <a:ext uri="{FF2B5EF4-FFF2-40B4-BE49-F238E27FC236}">
                <a16:creationId xmlns:a16="http://schemas.microsoft.com/office/drawing/2014/main" id="{B20348B2-A7DA-46E2-864A-A981E0D186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16206">
            <a:off x="6482177" y="5748504"/>
            <a:ext cx="246665" cy="214209"/>
          </a:xfrm>
          <a:prstGeom prst="rect">
            <a:avLst/>
          </a:prstGeom>
        </p:spPr>
      </p:pic>
      <p:pic>
        <p:nvPicPr>
          <p:cNvPr id="32" name="Picture 31" descr="Text, logo&#10;&#10;Description automatically generated">
            <a:extLst>
              <a:ext uri="{FF2B5EF4-FFF2-40B4-BE49-F238E27FC236}">
                <a16:creationId xmlns:a16="http://schemas.microsoft.com/office/drawing/2014/main" id="{78A0026D-6F32-4D6F-8FBC-E23D03AE54B1}"/>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6293C087-D23C-478B-82D2-B9C0A87680E0}"/>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48F94DA7-315E-4063-BBA1-144DDBA05ABE}"/>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B29DB1C-B5D4-464A-B5B6-54CE6F691081}"/>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FF695F92-8DEE-4EE4-B06A-507D13A48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3" name="Rectangle 12">
            <a:extLst>
              <a:ext uri="{FF2B5EF4-FFF2-40B4-BE49-F238E27FC236}">
                <a16:creationId xmlns:a16="http://schemas.microsoft.com/office/drawing/2014/main" id="{B784F8A1-3262-3DB0-C0C4-185298B76B6F}"/>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32362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E86EBE1-514E-4916-95A6-F1FF2F4082DC}"/>
              </a:ext>
            </a:extLst>
          </p:cNvPr>
          <p:cNvPicPr>
            <a:picLocks noChangeAspect="1"/>
          </p:cNvPicPr>
          <p:nvPr/>
        </p:nvPicPr>
        <p:blipFill rotWithShape="1">
          <a:blip r:embed="rId3">
            <a:extLst>
              <a:ext uri="{28A0092B-C50C-407E-A947-70E740481C1C}">
                <a14:useLocalDpi xmlns:a14="http://schemas.microsoft.com/office/drawing/2010/main" val="0"/>
              </a:ext>
            </a:extLst>
          </a:blip>
          <a:srcRect t="642"/>
          <a:stretch/>
        </p:blipFill>
        <p:spPr>
          <a:xfrm>
            <a:off x="1863599" y="754912"/>
            <a:ext cx="10920111" cy="6103088"/>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1" name="Picture 30">
            <a:extLst>
              <a:ext uri="{FF2B5EF4-FFF2-40B4-BE49-F238E27FC236}">
                <a16:creationId xmlns:a16="http://schemas.microsoft.com/office/drawing/2014/main" id="{685680E7-3905-4705-A81F-EE4515E389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7614" y="4265510"/>
            <a:ext cx="297966" cy="297966"/>
          </a:xfrm>
          <a:prstGeom prst="rect">
            <a:avLst/>
          </a:prstGeom>
        </p:spPr>
      </p:pic>
      <p:pic>
        <p:nvPicPr>
          <p:cNvPr id="35" name="Picture 34">
            <a:extLst>
              <a:ext uri="{FF2B5EF4-FFF2-40B4-BE49-F238E27FC236}">
                <a16:creationId xmlns:a16="http://schemas.microsoft.com/office/drawing/2014/main" id="{FF7D75BF-43CC-467D-85FA-D3F1EEFAAA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61615" y="5570558"/>
            <a:ext cx="1030211" cy="1035841"/>
          </a:xfrm>
          <a:prstGeom prst="rect">
            <a:avLst/>
          </a:prstGeom>
        </p:spPr>
      </p:pic>
      <p:sp>
        <p:nvSpPr>
          <p:cNvPr id="2" name="Rectangle 1">
            <a:extLst>
              <a:ext uri="{FF2B5EF4-FFF2-40B4-BE49-F238E27FC236}">
                <a16:creationId xmlns:a16="http://schemas.microsoft.com/office/drawing/2014/main" id="{9F662F42-0999-43AA-A7C9-5D85DDACEE0D}"/>
              </a:ext>
            </a:extLst>
          </p:cNvPr>
          <p:cNvSpPr/>
          <p:nvPr/>
        </p:nvSpPr>
        <p:spPr>
          <a:xfrm>
            <a:off x="9663140" y="5943600"/>
            <a:ext cx="10358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2E2E50B1-CEFA-428B-8111-DC616A258E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79678" y="4059650"/>
            <a:ext cx="297966" cy="297966"/>
          </a:xfrm>
          <a:prstGeom prst="rect">
            <a:avLst/>
          </a:prstGeom>
        </p:spPr>
      </p:pic>
      <p:pic>
        <p:nvPicPr>
          <p:cNvPr id="38" name="Picture 37">
            <a:extLst>
              <a:ext uri="{FF2B5EF4-FFF2-40B4-BE49-F238E27FC236}">
                <a16:creationId xmlns:a16="http://schemas.microsoft.com/office/drawing/2014/main" id="{3F3864B4-8DA1-4742-BD0C-8DB72A29CA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8300" y="3873924"/>
            <a:ext cx="297966" cy="297966"/>
          </a:xfrm>
          <a:prstGeom prst="rect">
            <a:avLst/>
          </a:prstGeom>
        </p:spPr>
      </p:pic>
      <p:pic>
        <p:nvPicPr>
          <p:cNvPr id="41" name="Picture 40">
            <a:extLst>
              <a:ext uri="{FF2B5EF4-FFF2-40B4-BE49-F238E27FC236}">
                <a16:creationId xmlns:a16="http://schemas.microsoft.com/office/drawing/2014/main" id="{DC1F9B47-CD3F-4C3A-BCE4-492A2DFBCE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970654" y="5877996"/>
            <a:ext cx="138112" cy="131206"/>
          </a:xfrm>
          <a:prstGeom prst="rect">
            <a:avLst/>
          </a:prstGeom>
        </p:spPr>
      </p:pic>
      <p:pic>
        <p:nvPicPr>
          <p:cNvPr id="42" name="Picture 41">
            <a:extLst>
              <a:ext uri="{FF2B5EF4-FFF2-40B4-BE49-F238E27FC236}">
                <a16:creationId xmlns:a16="http://schemas.microsoft.com/office/drawing/2014/main" id="{4D054A20-8354-4F5C-A72E-4C319F29F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8084954" y="5773222"/>
            <a:ext cx="138112" cy="131206"/>
          </a:xfrm>
          <a:prstGeom prst="rect">
            <a:avLst/>
          </a:prstGeom>
        </p:spPr>
      </p:pic>
      <p:pic>
        <p:nvPicPr>
          <p:cNvPr id="43" name="Picture 42">
            <a:extLst>
              <a:ext uri="{FF2B5EF4-FFF2-40B4-BE49-F238E27FC236}">
                <a16:creationId xmlns:a16="http://schemas.microsoft.com/office/drawing/2014/main" id="{66C625F0-6F59-410B-83FE-8BDA6BE36C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8142103" y="5663684"/>
            <a:ext cx="138112" cy="131206"/>
          </a:xfrm>
          <a:prstGeom prst="rect">
            <a:avLst/>
          </a:prstGeom>
        </p:spPr>
      </p:pic>
      <p:pic>
        <p:nvPicPr>
          <p:cNvPr id="33" name="Picture 32" descr="Text, logo&#10;&#10;Description automatically generated">
            <a:extLst>
              <a:ext uri="{FF2B5EF4-FFF2-40B4-BE49-F238E27FC236}">
                <a16:creationId xmlns:a16="http://schemas.microsoft.com/office/drawing/2014/main" id="{67AF7033-A98D-4582-B4C8-61ECF609CBA4}"/>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8" name="Group 27">
            <a:extLst>
              <a:ext uri="{FF2B5EF4-FFF2-40B4-BE49-F238E27FC236}">
                <a16:creationId xmlns:a16="http://schemas.microsoft.com/office/drawing/2014/main" id="{D5BDDEC0-A852-42E6-BE87-08FB9B443D1A}"/>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AEEC1B39-445C-49C8-89B3-9EE85F78625C}"/>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47D7BE-EE11-4FB7-92C8-0563CD8B6DF3}"/>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4D6F27BE-B25F-4FBE-9096-FFBD64C21E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DB7C4672-5C08-B2BE-4144-621A5DE27492}"/>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784730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4A39EB2-CD2D-491B-B01F-687641FA06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A4407D6C-E781-4BCD-B7B3-0A41029292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0558"/>
            <a:ext cx="1035841" cy="1035841"/>
          </a:xfrm>
          <a:prstGeom prst="rect">
            <a:avLst/>
          </a:prstGeom>
        </p:spPr>
      </p:pic>
      <p:pic>
        <p:nvPicPr>
          <p:cNvPr id="35" name="Picture 34">
            <a:extLst>
              <a:ext uri="{FF2B5EF4-FFF2-40B4-BE49-F238E27FC236}">
                <a16:creationId xmlns:a16="http://schemas.microsoft.com/office/drawing/2014/main" id="{05D8FD5B-8A74-4FB5-B161-F441E9CE22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24082" y="4310992"/>
            <a:ext cx="297966" cy="297966"/>
          </a:xfrm>
          <a:prstGeom prst="rect">
            <a:avLst/>
          </a:prstGeom>
        </p:spPr>
      </p:pic>
      <p:pic>
        <p:nvPicPr>
          <p:cNvPr id="36" name="Picture 35">
            <a:extLst>
              <a:ext uri="{FF2B5EF4-FFF2-40B4-BE49-F238E27FC236}">
                <a16:creationId xmlns:a16="http://schemas.microsoft.com/office/drawing/2014/main" id="{E9E43794-0D07-432F-A61F-D1286EBE26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8081" y="4041088"/>
            <a:ext cx="297966" cy="297966"/>
          </a:xfrm>
          <a:prstGeom prst="rect">
            <a:avLst/>
          </a:prstGeom>
        </p:spPr>
      </p:pic>
      <p:pic>
        <p:nvPicPr>
          <p:cNvPr id="37" name="Picture 36">
            <a:extLst>
              <a:ext uri="{FF2B5EF4-FFF2-40B4-BE49-F238E27FC236}">
                <a16:creationId xmlns:a16="http://schemas.microsoft.com/office/drawing/2014/main" id="{AA80AECE-3E88-4DEC-A4D9-946C44E422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39497" y="3771184"/>
            <a:ext cx="297966" cy="297966"/>
          </a:xfrm>
          <a:prstGeom prst="rect">
            <a:avLst/>
          </a:prstGeom>
        </p:spPr>
      </p:pic>
      <p:pic>
        <p:nvPicPr>
          <p:cNvPr id="43" name="Picture 42">
            <a:extLst>
              <a:ext uri="{FF2B5EF4-FFF2-40B4-BE49-F238E27FC236}">
                <a16:creationId xmlns:a16="http://schemas.microsoft.com/office/drawing/2014/main" id="{F57C92E7-8C91-47DB-8687-193F62904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699190" y="5963721"/>
            <a:ext cx="138112" cy="131206"/>
          </a:xfrm>
          <a:prstGeom prst="rect">
            <a:avLst/>
          </a:prstGeom>
        </p:spPr>
      </p:pic>
      <p:pic>
        <p:nvPicPr>
          <p:cNvPr id="44" name="Picture 43">
            <a:extLst>
              <a:ext uri="{FF2B5EF4-FFF2-40B4-BE49-F238E27FC236}">
                <a16:creationId xmlns:a16="http://schemas.microsoft.com/office/drawing/2014/main" id="{6ABCEC0C-4375-48CF-9EEC-DBAF72DC7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935843" y="5793001"/>
            <a:ext cx="138112" cy="131206"/>
          </a:xfrm>
          <a:prstGeom prst="rect">
            <a:avLst/>
          </a:prstGeom>
        </p:spPr>
      </p:pic>
      <p:pic>
        <p:nvPicPr>
          <p:cNvPr id="45" name="Picture 44">
            <a:extLst>
              <a:ext uri="{FF2B5EF4-FFF2-40B4-BE49-F238E27FC236}">
                <a16:creationId xmlns:a16="http://schemas.microsoft.com/office/drawing/2014/main" id="{7C29F9CC-A237-4733-895E-A9029823A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851591" y="5896724"/>
            <a:ext cx="138112" cy="131206"/>
          </a:xfrm>
          <a:prstGeom prst="rect">
            <a:avLst/>
          </a:prstGeom>
        </p:spPr>
      </p:pic>
      <p:pic>
        <p:nvPicPr>
          <p:cNvPr id="32" name="Picture 31" descr="Text, logo&#10;&#10;Description automatically generated">
            <a:extLst>
              <a:ext uri="{FF2B5EF4-FFF2-40B4-BE49-F238E27FC236}">
                <a16:creationId xmlns:a16="http://schemas.microsoft.com/office/drawing/2014/main" id="{477FA6DE-E047-4EE8-AA49-0223158BBBD0}"/>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7" name="Group 26">
            <a:extLst>
              <a:ext uri="{FF2B5EF4-FFF2-40B4-BE49-F238E27FC236}">
                <a16:creationId xmlns:a16="http://schemas.microsoft.com/office/drawing/2014/main" id="{B8B714D9-3CCC-48C8-BC7F-A60F9155C31D}"/>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970A7B9B-F2B8-4B61-B3BB-652BC4345057}"/>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0A6CBC7-0C64-4FBC-BD2C-E69D22F477F7}"/>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1" name="Picture 30" descr="A picture containing text&#10;&#10;Description automatically generated">
              <a:extLst>
                <a:ext uri="{FF2B5EF4-FFF2-40B4-BE49-F238E27FC236}">
                  <a16:creationId xmlns:a16="http://schemas.microsoft.com/office/drawing/2014/main" id="{5ACF0DC9-4008-4670-B6AF-DDE2599EE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Rectangle 16">
            <a:extLst>
              <a:ext uri="{FF2B5EF4-FFF2-40B4-BE49-F238E27FC236}">
                <a16:creationId xmlns:a16="http://schemas.microsoft.com/office/drawing/2014/main" id="{2BC37DB0-6ACE-A0FE-E060-696EB5A2E6D5}"/>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576466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94E3EEC-B80E-40E7-A5AB-D3840F5D32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A71393CA-1B4D-4575-9BA0-2B6155C46D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67244" y="5570558"/>
            <a:ext cx="1018952" cy="1035841"/>
          </a:xfrm>
          <a:prstGeom prst="rect">
            <a:avLst/>
          </a:prstGeom>
        </p:spPr>
      </p:pic>
      <p:pic>
        <p:nvPicPr>
          <p:cNvPr id="35" name="Picture 34">
            <a:extLst>
              <a:ext uri="{FF2B5EF4-FFF2-40B4-BE49-F238E27FC236}">
                <a16:creationId xmlns:a16="http://schemas.microsoft.com/office/drawing/2014/main" id="{FE9AEDBD-CBCD-4489-ACB3-BDFAB74818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78748" y="4483875"/>
            <a:ext cx="297966" cy="297966"/>
          </a:xfrm>
          <a:prstGeom prst="rect">
            <a:avLst/>
          </a:prstGeom>
        </p:spPr>
      </p:pic>
      <p:pic>
        <p:nvPicPr>
          <p:cNvPr id="36" name="Picture 35">
            <a:extLst>
              <a:ext uri="{FF2B5EF4-FFF2-40B4-BE49-F238E27FC236}">
                <a16:creationId xmlns:a16="http://schemas.microsoft.com/office/drawing/2014/main" id="{B6AA2079-12A8-4CFF-866D-7854D8B8B1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12950" y="3902528"/>
            <a:ext cx="297966" cy="297966"/>
          </a:xfrm>
          <a:prstGeom prst="rect">
            <a:avLst/>
          </a:prstGeom>
        </p:spPr>
      </p:pic>
      <p:pic>
        <p:nvPicPr>
          <p:cNvPr id="32" name="Picture 31">
            <a:extLst>
              <a:ext uri="{FF2B5EF4-FFF2-40B4-BE49-F238E27FC236}">
                <a16:creationId xmlns:a16="http://schemas.microsoft.com/office/drawing/2014/main" id="{B4CFAE02-9F2D-4303-8EB7-73D2756A14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786B5795-9264-4588-94F7-221B01FAA40F}"/>
              </a:ext>
            </a:extLst>
          </p:cNvPr>
          <p:cNvPicPr>
            <a:picLocks noChangeAspect="1"/>
          </p:cNvPicPr>
          <p:nvPr/>
        </p:nvPicPr>
        <p:blipFill rotWithShape="1">
          <a:blip r:embed="rId8"/>
          <a:srcRect t="19122" b="21000"/>
          <a:stretch/>
        </p:blipFill>
        <p:spPr>
          <a:xfrm>
            <a:off x="11009109" y="41945"/>
            <a:ext cx="1010194" cy="604875"/>
          </a:xfrm>
          <a:prstGeom prst="rect">
            <a:avLst/>
          </a:prstGeom>
        </p:spPr>
      </p:pic>
      <p:grpSp>
        <p:nvGrpSpPr>
          <p:cNvPr id="24" name="Group 23">
            <a:extLst>
              <a:ext uri="{FF2B5EF4-FFF2-40B4-BE49-F238E27FC236}">
                <a16:creationId xmlns:a16="http://schemas.microsoft.com/office/drawing/2014/main" id="{3EA2F607-0F1D-475E-BB9B-D0A08E95B03E}"/>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EFE59976-4674-4B7C-BCA1-B306BD32596E}"/>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9861BE9-F841-4144-81CF-CB5CA0D530BC}"/>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8" name="Picture 27" descr="A picture containing text&#10;&#10;Description automatically generated">
              <a:extLst>
                <a:ext uri="{FF2B5EF4-FFF2-40B4-BE49-F238E27FC236}">
                  <a16:creationId xmlns:a16="http://schemas.microsoft.com/office/drawing/2014/main" id="{DC8968C8-3DC8-43CF-8768-A7789D754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4" name="Rectangle 13">
            <a:extLst>
              <a:ext uri="{FF2B5EF4-FFF2-40B4-BE49-F238E27FC236}">
                <a16:creationId xmlns:a16="http://schemas.microsoft.com/office/drawing/2014/main" id="{4047A96E-C7A1-5987-4774-5EDEF4616584}"/>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876114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grpSp>
        <p:nvGrpSpPr>
          <p:cNvPr id="2" name="Group 1">
            <a:extLst>
              <a:ext uri="{FF2B5EF4-FFF2-40B4-BE49-F238E27FC236}">
                <a16:creationId xmlns:a16="http://schemas.microsoft.com/office/drawing/2014/main" id="{4964DE33-1F16-8F41-937C-4FB4378F2E02}"/>
              </a:ext>
            </a:extLst>
          </p:cNvPr>
          <p:cNvGrpSpPr/>
          <p:nvPr/>
        </p:nvGrpSpPr>
        <p:grpSpPr>
          <a:xfrm>
            <a:off x="901746" y="1514831"/>
            <a:ext cx="4769377" cy="3790950"/>
            <a:chOff x="482653" y="583166"/>
            <a:chExt cx="5047292" cy="4011851"/>
          </a:xfrm>
        </p:grpSpPr>
        <p:sp>
          <p:nvSpPr>
            <p:cNvPr id="11" name="TextBox 10">
              <a:extLst>
                <a:ext uri="{FF2B5EF4-FFF2-40B4-BE49-F238E27FC236}">
                  <a16:creationId xmlns:a16="http://schemas.microsoft.com/office/drawing/2014/main" id="{0FEA96EE-4787-474A-82B6-0DCA12DAB196}"/>
                </a:ext>
              </a:extLst>
            </p:cNvPr>
            <p:cNvSpPr txBox="1"/>
            <p:nvPr/>
          </p:nvSpPr>
          <p:spPr>
            <a:xfrm>
              <a:off x="482653" y="583166"/>
              <a:ext cx="4375780" cy="1074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rPr>
                <a:t>We provide people with an opportunity to become the best version of themselves</a:t>
              </a:r>
            </a:p>
          </p:txBody>
        </p:sp>
        <p:sp>
          <p:nvSpPr>
            <p:cNvPr id="10" name="Rectangle 9">
              <a:extLst>
                <a:ext uri="{FF2B5EF4-FFF2-40B4-BE49-F238E27FC236}">
                  <a16:creationId xmlns:a16="http://schemas.microsoft.com/office/drawing/2014/main" id="{1F03F31D-BE45-2F41-9C67-B4324905F16C}"/>
                </a:ext>
              </a:extLst>
            </p:cNvPr>
            <p:cNvSpPr/>
            <p:nvPr/>
          </p:nvSpPr>
          <p:spPr>
            <a:xfrm>
              <a:off x="482653" y="2054472"/>
              <a:ext cx="5047292" cy="2540545"/>
            </a:xfrm>
            <a:prstGeom prst="rect">
              <a:avLst/>
            </a:prstGeom>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We believe in making people feel good … </a:t>
              </a:r>
            </a:p>
          </p:txBody>
        </p:sp>
      </p:grpSp>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37652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E307AAA-6079-420E-B846-D6712D1C0A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3C699BF6-82EE-424A-A386-754FEB67C8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0558"/>
            <a:ext cx="1035841" cy="1035841"/>
          </a:xfrm>
          <a:prstGeom prst="rect">
            <a:avLst/>
          </a:prstGeom>
        </p:spPr>
      </p:pic>
      <p:pic>
        <p:nvPicPr>
          <p:cNvPr id="35" name="Picture 34">
            <a:extLst>
              <a:ext uri="{FF2B5EF4-FFF2-40B4-BE49-F238E27FC236}">
                <a16:creationId xmlns:a16="http://schemas.microsoft.com/office/drawing/2014/main" id="{6DC982AE-C0F2-41CD-A2DE-64F769C06C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78748" y="4483875"/>
            <a:ext cx="297966" cy="297966"/>
          </a:xfrm>
          <a:prstGeom prst="rect">
            <a:avLst/>
          </a:prstGeom>
        </p:spPr>
      </p:pic>
      <p:pic>
        <p:nvPicPr>
          <p:cNvPr id="36" name="Picture 35">
            <a:extLst>
              <a:ext uri="{FF2B5EF4-FFF2-40B4-BE49-F238E27FC236}">
                <a16:creationId xmlns:a16="http://schemas.microsoft.com/office/drawing/2014/main" id="{297F23EF-C32F-48FB-8BCF-2BFCD21B80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90806" y="3982087"/>
            <a:ext cx="297966" cy="297966"/>
          </a:xfrm>
          <a:prstGeom prst="rect">
            <a:avLst/>
          </a:prstGeom>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8"/>
          <a:srcRect t="19122" b="21000"/>
          <a:stretch/>
        </p:blipFill>
        <p:spPr>
          <a:xfrm>
            <a:off x="11009109" y="41945"/>
            <a:ext cx="1010194" cy="604875"/>
          </a:xfrm>
          <a:prstGeom prst="rect">
            <a:avLst/>
          </a:prstGeom>
        </p:spPr>
      </p:pic>
      <p:grpSp>
        <p:nvGrpSpPr>
          <p:cNvPr id="24" name="Group 23">
            <a:extLst>
              <a:ext uri="{FF2B5EF4-FFF2-40B4-BE49-F238E27FC236}">
                <a16:creationId xmlns:a16="http://schemas.microsoft.com/office/drawing/2014/main" id="{53E95DE7-8593-487B-BA28-A514BAAEA816}"/>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E76BC681-346F-4095-96E4-363EC1011242}"/>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1653F37-F1A6-4F5D-A1AF-DF93E1311DA4}"/>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8" name="Picture 27" descr="A picture containing text&#10;&#10;Description automatically generated">
              <a:extLst>
                <a:ext uri="{FF2B5EF4-FFF2-40B4-BE49-F238E27FC236}">
                  <a16:creationId xmlns:a16="http://schemas.microsoft.com/office/drawing/2014/main" id="{20964F42-A63E-47A3-A3BD-37460EAF6A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4" name="Rectangle 13">
            <a:extLst>
              <a:ext uri="{FF2B5EF4-FFF2-40B4-BE49-F238E27FC236}">
                <a16:creationId xmlns:a16="http://schemas.microsoft.com/office/drawing/2014/main" id="{A8A112F8-63AD-58AB-5B5C-673D368C3009}"/>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4251720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7412475-8466-4E44-A11F-CFE232511B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214F0AE3-FF30-418A-9662-482F6AE7EB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8" name="Picture 37">
            <a:extLst>
              <a:ext uri="{FF2B5EF4-FFF2-40B4-BE49-F238E27FC236}">
                <a16:creationId xmlns:a16="http://schemas.microsoft.com/office/drawing/2014/main" id="{AB6EB2AC-B17C-4BEA-B4CA-0B36B73AB3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2218" y="3621046"/>
            <a:ext cx="297966" cy="297966"/>
          </a:xfrm>
          <a:prstGeom prst="rect">
            <a:avLst/>
          </a:prstGeom>
        </p:spPr>
      </p:pic>
      <p:pic>
        <p:nvPicPr>
          <p:cNvPr id="39" name="Picture 38">
            <a:extLst>
              <a:ext uri="{FF2B5EF4-FFF2-40B4-BE49-F238E27FC236}">
                <a16:creationId xmlns:a16="http://schemas.microsoft.com/office/drawing/2014/main" id="{C34BC989-346C-4C87-B751-8DACB3C311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27576" y="3420151"/>
            <a:ext cx="297966" cy="297966"/>
          </a:xfrm>
          <a:prstGeom prst="rect">
            <a:avLst/>
          </a:prstGeom>
        </p:spPr>
      </p:pic>
      <p:pic>
        <p:nvPicPr>
          <p:cNvPr id="40" name="Picture 39">
            <a:extLst>
              <a:ext uri="{FF2B5EF4-FFF2-40B4-BE49-F238E27FC236}">
                <a16:creationId xmlns:a16="http://schemas.microsoft.com/office/drawing/2014/main" id="{AB34D776-BCA5-4958-9720-7BDCB32F5B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96000" y="3229914"/>
            <a:ext cx="297966" cy="297966"/>
          </a:xfrm>
          <a:prstGeom prst="rect">
            <a:avLst/>
          </a:prstGeom>
        </p:spPr>
      </p:pic>
      <p:pic>
        <p:nvPicPr>
          <p:cNvPr id="32" name="Picture 31">
            <a:extLst>
              <a:ext uri="{FF2B5EF4-FFF2-40B4-BE49-F238E27FC236}">
                <a16:creationId xmlns:a16="http://schemas.microsoft.com/office/drawing/2014/main" id="{FDB01A81-6D12-4261-B3AB-F9C47A086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773639">
            <a:off x="7654202" y="5847821"/>
            <a:ext cx="166223" cy="157911"/>
          </a:xfrm>
          <a:prstGeom prst="rect">
            <a:avLst/>
          </a:prstGeom>
        </p:spPr>
      </p:pic>
      <p:pic>
        <p:nvPicPr>
          <p:cNvPr id="35" name="Picture 34">
            <a:extLst>
              <a:ext uri="{FF2B5EF4-FFF2-40B4-BE49-F238E27FC236}">
                <a16:creationId xmlns:a16="http://schemas.microsoft.com/office/drawing/2014/main" id="{970E4126-1963-42E5-95BA-F84067AF2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8543" y="6064892"/>
            <a:ext cx="166223" cy="157911"/>
          </a:xfrm>
          <a:prstGeom prst="rect">
            <a:avLst/>
          </a:prstGeom>
        </p:spPr>
      </p:pic>
      <p:pic>
        <p:nvPicPr>
          <p:cNvPr id="36" name="Picture 35">
            <a:extLst>
              <a:ext uri="{FF2B5EF4-FFF2-40B4-BE49-F238E27FC236}">
                <a16:creationId xmlns:a16="http://schemas.microsoft.com/office/drawing/2014/main" id="{1B3FF1BE-4E37-476A-83F3-31D7508982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8224" y="6177776"/>
            <a:ext cx="166223" cy="157911"/>
          </a:xfrm>
          <a:prstGeom prst="rect">
            <a:avLst/>
          </a:prstGeom>
        </p:spPr>
      </p:pic>
      <p:pic>
        <p:nvPicPr>
          <p:cNvPr id="37" name="Picture 36" descr="Text, logo&#10;&#10;Description automatically generated">
            <a:extLst>
              <a:ext uri="{FF2B5EF4-FFF2-40B4-BE49-F238E27FC236}">
                <a16:creationId xmlns:a16="http://schemas.microsoft.com/office/drawing/2014/main" id="{E6FB6C4F-26BF-484D-8A1A-82DCF2A42740}"/>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7" name="Group 26">
            <a:extLst>
              <a:ext uri="{FF2B5EF4-FFF2-40B4-BE49-F238E27FC236}">
                <a16:creationId xmlns:a16="http://schemas.microsoft.com/office/drawing/2014/main" id="{A08F7691-2C82-4DF7-B7DF-4F69F53AF2BC}"/>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02323CB5-B94D-4D1A-A2EC-0A642B6E66E7}"/>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3C00F563-C53D-4AF8-9B20-0627783F84E4}"/>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51BAAE45-F1B8-4CD3-BA6A-935805E958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Rectangle 16">
            <a:extLst>
              <a:ext uri="{FF2B5EF4-FFF2-40B4-BE49-F238E27FC236}">
                <a16:creationId xmlns:a16="http://schemas.microsoft.com/office/drawing/2014/main" id="{A9C849E2-1051-3771-6A99-E4C6E3EAFA11}"/>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909384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E0EE24A-4CCE-40A7-A39D-6C33CE4C9C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F9EC996A-0813-4CD0-BD12-7F19A9EA24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61615" y="5570558"/>
            <a:ext cx="1030211" cy="1035841"/>
          </a:xfrm>
          <a:prstGeom prst="rect">
            <a:avLst/>
          </a:prstGeom>
        </p:spPr>
      </p:pic>
      <p:pic>
        <p:nvPicPr>
          <p:cNvPr id="35" name="Picture 34">
            <a:extLst>
              <a:ext uri="{FF2B5EF4-FFF2-40B4-BE49-F238E27FC236}">
                <a16:creationId xmlns:a16="http://schemas.microsoft.com/office/drawing/2014/main" id="{EC633588-157A-42C3-9EE7-ECFC967724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22953" y="2705796"/>
            <a:ext cx="297966" cy="297966"/>
          </a:xfrm>
          <a:prstGeom prst="rect">
            <a:avLst/>
          </a:prstGeom>
        </p:spPr>
      </p:pic>
      <p:pic>
        <p:nvPicPr>
          <p:cNvPr id="36" name="Picture 35">
            <a:extLst>
              <a:ext uri="{FF2B5EF4-FFF2-40B4-BE49-F238E27FC236}">
                <a16:creationId xmlns:a16="http://schemas.microsoft.com/office/drawing/2014/main" id="{AC1552E8-42B7-464B-9405-BD9075F12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81702">
            <a:off x="7662385" y="5858901"/>
            <a:ext cx="166223" cy="157911"/>
          </a:xfrm>
          <a:prstGeom prst="rect">
            <a:avLst/>
          </a:prstGeom>
        </p:spPr>
      </p:pic>
      <p:pic>
        <p:nvPicPr>
          <p:cNvPr id="37" name="Picture 36" descr="Text, logo&#10;&#10;Description automatically generated">
            <a:extLst>
              <a:ext uri="{FF2B5EF4-FFF2-40B4-BE49-F238E27FC236}">
                <a16:creationId xmlns:a16="http://schemas.microsoft.com/office/drawing/2014/main" id="{631D4961-6778-4B6F-9280-2FED741A62EC}"/>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4F1E5C7D-75CF-43BD-B7E4-A345E07D556B}"/>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8C247A4B-1484-45A9-A85D-95DBB2378E85}"/>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FDE0F2E-DDBB-4D4B-9427-F69DB19E46F2}"/>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D09BA41B-2DDC-41F5-8F1C-CF9354A09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3" name="Rectangle 12">
            <a:extLst>
              <a:ext uri="{FF2B5EF4-FFF2-40B4-BE49-F238E27FC236}">
                <a16:creationId xmlns:a16="http://schemas.microsoft.com/office/drawing/2014/main" id="{C4B1276B-71BA-6D62-E078-B7C6BC39F03C}"/>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6900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99533B6-5361-49F8-9178-81BF9D013C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85341A5B-2C05-4859-9EA8-C4BC9159C8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1" name="Picture 30">
            <a:extLst>
              <a:ext uri="{FF2B5EF4-FFF2-40B4-BE49-F238E27FC236}">
                <a16:creationId xmlns:a16="http://schemas.microsoft.com/office/drawing/2014/main" id="{E1C7BD85-9FDA-4B85-AE09-9B271F87E9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45919" y="3407524"/>
            <a:ext cx="297966" cy="297966"/>
          </a:xfrm>
          <a:prstGeom prst="rect">
            <a:avLst/>
          </a:prstGeom>
        </p:spPr>
      </p:pic>
      <p:pic>
        <p:nvPicPr>
          <p:cNvPr id="38" name="Picture 37">
            <a:extLst>
              <a:ext uri="{FF2B5EF4-FFF2-40B4-BE49-F238E27FC236}">
                <a16:creationId xmlns:a16="http://schemas.microsoft.com/office/drawing/2014/main" id="{CB32AD16-E5A3-40EE-897D-A3925CF39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89199">
            <a:off x="7650284" y="5853877"/>
            <a:ext cx="166223" cy="157911"/>
          </a:xfrm>
          <a:prstGeom prst="rect">
            <a:avLst/>
          </a:prstGeom>
        </p:spPr>
      </p:pic>
      <p:pic>
        <p:nvPicPr>
          <p:cNvPr id="32" name="Picture 31" descr="Text, logo&#10;&#10;Description automatically generated">
            <a:extLst>
              <a:ext uri="{FF2B5EF4-FFF2-40B4-BE49-F238E27FC236}">
                <a16:creationId xmlns:a16="http://schemas.microsoft.com/office/drawing/2014/main" id="{FA141162-04FD-40E4-BD01-A13111505144}"/>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ADDAB6AA-CF9F-47E0-A66B-296A1C2367D8}"/>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872231D1-7FF7-4A1B-8D9C-02F1EB660291}"/>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585F785-41F2-493F-A79B-B443FDEF1B1C}"/>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41FC2782-B584-49FE-A247-FB64D745C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3" name="Rectangle 12">
            <a:extLst>
              <a:ext uri="{FF2B5EF4-FFF2-40B4-BE49-F238E27FC236}">
                <a16:creationId xmlns:a16="http://schemas.microsoft.com/office/drawing/2014/main" id="{E6D0C86B-DD41-12B9-B12D-FCC0104C6C85}"/>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89684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04A8A80-A4DF-491A-9D9C-A0697C85BE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0C630D75-6580-42B8-911C-76F5A1BD3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8867"/>
            <a:ext cx="1035841" cy="1019223"/>
          </a:xfrm>
          <a:prstGeom prst="rect">
            <a:avLst/>
          </a:prstGeom>
        </p:spPr>
      </p:pic>
      <p:pic>
        <p:nvPicPr>
          <p:cNvPr id="35" name="Picture 34">
            <a:extLst>
              <a:ext uri="{FF2B5EF4-FFF2-40B4-BE49-F238E27FC236}">
                <a16:creationId xmlns:a16="http://schemas.microsoft.com/office/drawing/2014/main" id="{13E8DECA-1933-409B-9A56-B65A19868F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4762" y="2268049"/>
            <a:ext cx="297966" cy="297966"/>
          </a:xfrm>
          <a:prstGeom prst="rect">
            <a:avLst/>
          </a:prstGeom>
        </p:spPr>
      </p:pic>
      <p:pic>
        <p:nvPicPr>
          <p:cNvPr id="36" name="Picture 35">
            <a:extLst>
              <a:ext uri="{FF2B5EF4-FFF2-40B4-BE49-F238E27FC236}">
                <a16:creationId xmlns:a16="http://schemas.microsoft.com/office/drawing/2014/main" id="{CAC6C724-46D5-4A2A-8DFA-8BAB67E08F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31963" y="2205161"/>
            <a:ext cx="297966" cy="297966"/>
          </a:xfrm>
          <a:prstGeom prst="rect">
            <a:avLst/>
          </a:prstGeom>
        </p:spPr>
      </p:pic>
      <p:pic>
        <p:nvPicPr>
          <p:cNvPr id="38" name="Picture 37">
            <a:extLst>
              <a:ext uri="{FF2B5EF4-FFF2-40B4-BE49-F238E27FC236}">
                <a16:creationId xmlns:a16="http://schemas.microsoft.com/office/drawing/2014/main" id="{A89D1FB6-C8F1-492A-AB42-E2ACC1D69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82332">
            <a:off x="7665356" y="5863926"/>
            <a:ext cx="166223" cy="157911"/>
          </a:xfrm>
          <a:prstGeom prst="rect">
            <a:avLst/>
          </a:prstGeom>
        </p:spPr>
      </p:pic>
      <p:pic>
        <p:nvPicPr>
          <p:cNvPr id="31" name="Picture 30" descr="Text, logo&#10;&#10;Description automatically generated">
            <a:extLst>
              <a:ext uri="{FF2B5EF4-FFF2-40B4-BE49-F238E27FC236}">
                <a16:creationId xmlns:a16="http://schemas.microsoft.com/office/drawing/2014/main" id="{A5871B35-8D42-45AC-B44B-6B02BDDAFF34}"/>
              </a:ext>
            </a:extLst>
          </p:cNvPr>
          <p:cNvPicPr>
            <a:picLocks noChangeAspect="1"/>
          </p:cNvPicPr>
          <p:nvPr/>
        </p:nvPicPr>
        <p:blipFill rotWithShape="1">
          <a:blip r:embed="rId8"/>
          <a:srcRect t="19122" b="21000"/>
          <a:stretch/>
        </p:blipFill>
        <p:spPr>
          <a:xfrm>
            <a:off x="11009109" y="41945"/>
            <a:ext cx="1010194" cy="604875"/>
          </a:xfrm>
          <a:prstGeom prst="rect">
            <a:avLst/>
          </a:prstGeom>
        </p:spPr>
      </p:pic>
      <p:grpSp>
        <p:nvGrpSpPr>
          <p:cNvPr id="24" name="Group 23">
            <a:extLst>
              <a:ext uri="{FF2B5EF4-FFF2-40B4-BE49-F238E27FC236}">
                <a16:creationId xmlns:a16="http://schemas.microsoft.com/office/drawing/2014/main" id="{6529E2E8-2345-43FC-83E8-A5D3F8802248}"/>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6F3E46C6-6FA1-4094-AD7A-F11CE256E72B}"/>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F62ABF5A-B9B3-49E0-9E42-324F2AFD45F3}"/>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8" name="Picture 27" descr="A picture containing text&#10;&#10;Description automatically generated">
              <a:extLst>
                <a:ext uri="{FF2B5EF4-FFF2-40B4-BE49-F238E27FC236}">
                  <a16:creationId xmlns:a16="http://schemas.microsoft.com/office/drawing/2014/main" id="{5F6FF4E9-3376-4CC8-93F8-17C082DE0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4" name="Rectangle 13">
            <a:extLst>
              <a:ext uri="{FF2B5EF4-FFF2-40B4-BE49-F238E27FC236}">
                <a16:creationId xmlns:a16="http://schemas.microsoft.com/office/drawing/2014/main" id="{F9FEBD80-D8C5-7CCE-DB49-B047D0D587F7}"/>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901722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CC926C5-C1DC-4364-B19C-48AFF7558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A6A3E710-93E5-4FDB-8F70-07B2DB1E6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0558"/>
            <a:ext cx="1035841" cy="1035841"/>
          </a:xfrm>
          <a:prstGeom prst="rect">
            <a:avLst/>
          </a:prstGeom>
        </p:spPr>
      </p:pic>
      <p:pic>
        <p:nvPicPr>
          <p:cNvPr id="35" name="Picture 34">
            <a:extLst>
              <a:ext uri="{FF2B5EF4-FFF2-40B4-BE49-F238E27FC236}">
                <a16:creationId xmlns:a16="http://schemas.microsoft.com/office/drawing/2014/main" id="{A715F8E4-8D35-4E3D-AFBE-74D9553841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2004" y="2390312"/>
            <a:ext cx="297966" cy="297966"/>
          </a:xfrm>
          <a:prstGeom prst="rect">
            <a:avLst/>
          </a:prstGeom>
        </p:spPr>
      </p:pic>
      <p:pic>
        <p:nvPicPr>
          <p:cNvPr id="36" name="Picture 35">
            <a:extLst>
              <a:ext uri="{FF2B5EF4-FFF2-40B4-BE49-F238E27FC236}">
                <a16:creationId xmlns:a16="http://schemas.microsoft.com/office/drawing/2014/main" id="{9627128C-C192-4CDF-9CEE-DA8B026DE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82332">
            <a:off x="7665356" y="5863926"/>
            <a:ext cx="166223" cy="157911"/>
          </a:xfrm>
          <a:prstGeom prst="rect">
            <a:avLst/>
          </a:prstGeom>
        </p:spPr>
      </p:pic>
      <p:pic>
        <p:nvPicPr>
          <p:cNvPr id="33" name="Picture 32" descr="Text, logo&#10;&#10;Description automatically generated">
            <a:extLst>
              <a:ext uri="{FF2B5EF4-FFF2-40B4-BE49-F238E27FC236}">
                <a16:creationId xmlns:a16="http://schemas.microsoft.com/office/drawing/2014/main" id="{45E43D7B-38F1-4C2F-987E-F0D2C8AE8A63}"/>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D146DE50-D7DF-487B-A0C5-48DE35AC2F0A}"/>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8D71073C-5F0A-43C3-B6EA-5F34CD5FC3B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B984E08-18F0-483D-90BC-59045A180D92}"/>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A89F1347-EFB5-4D9B-93C9-A984313920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3" name="Rectangle 12">
            <a:extLst>
              <a:ext uri="{FF2B5EF4-FFF2-40B4-BE49-F238E27FC236}">
                <a16:creationId xmlns:a16="http://schemas.microsoft.com/office/drawing/2014/main" id="{896FC083-283F-EE66-7E8F-7D29B08FD967}"/>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168401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FFDA724-B206-4A3C-AB87-5055767989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D883A436-95EE-43B7-BA91-19D01F1758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5" name="Picture 34">
            <a:extLst>
              <a:ext uri="{FF2B5EF4-FFF2-40B4-BE49-F238E27FC236}">
                <a16:creationId xmlns:a16="http://schemas.microsoft.com/office/drawing/2014/main" id="{05013E08-BD74-4E43-8F0B-0FD7B36571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2956" y="4386139"/>
            <a:ext cx="297966" cy="297966"/>
          </a:xfrm>
          <a:prstGeom prst="rect">
            <a:avLst/>
          </a:prstGeom>
        </p:spPr>
      </p:pic>
      <p:pic>
        <p:nvPicPr>
          <p:cNvPr id="36" name="Picture 35">
            <a:extLst>
              <a:ext uri="{FF2B5EF4-FFF2-40B4-BE49-F238E27FC236}">
                <a16:creationId xmlns:a16="http://schemas.microsoft.com/office/drawing/2014/main" id="{CE463C10-32F0-4D58-A17D-1689D35B37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57524" y="4237156"/>
            <a:ext cx="297966" cy="297966"/>
          </a:xfrm>
          <a:prstGeom prst="rect">
            <a:avLst/>
          </a:prstGeom>
        </p:spPr>
      </p:pic>
      <p:pic>
        <p:nvPicPr>
          <p:cNvPr id="37" name="Picture 36">
            <a:extLst>
              <a:ext uri="{FF2B5EF4-FFF2-40B4-BE49-F238E27FC236}">
                <a16:creationId xmlns:a16="http://schemas.microsoft.com/office/drawing/2014/main" id="{79993DEB-7F84-4063-8A0D-E1ED9E138C4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85048" y="4229031"/>
            <a:ext cx="297966" cy="297966"/>
          </a:xfrm>
          <a:prstGeom prst="rect">
            <a:avLst/>
          </a:prstGeom>
        </p:spPr>
      </p:pic>
      <p:pic>
        <p:nvPicPr>
          <p:cNvPr id="38" name="Picture 37">
            <a:extLst>
              <a:ext uri="{FF2B5EF4-FFF2-40B4-BE49-F238E27FC236}">
                <a16:creationId xmlns:a16="http://schemas.microsoft.com/office/drawing/2014/main" id="{2AC864D8-F9FB-4027-998C-B64B77526A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61077">
            <a:off x="7723603" y="6016874"/>
            <a:ext cx="138112" cy="131206"/>
          </a:xfrm>
          <a:prstGeom prst="rect">
            <a:avLst/>
          </a:prstGeom>
        </p:spPr>
      </p:pic>
      <p:pic>
        <p:nvPicPr>
          <p:cNvPr id="39" name="Picture 38">
            <a:extLst>
              <a:ext uri="{FF2B5EF4-FFF2-40B4-BE49-F238E27FC236}">
                <a16:creationId xmlns:a16="http://schemas.microsoft.com/office/drawing/2014/main" id="{73FAC071-C98A-4E0E-B254-8600F490A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865504" y="5868363"/>
            <a:ext cx="138112" cy="131206"/>
          </a:xfrm>
          <a:prstGeom prst="rect">
            <a:avLst/>
          </a:prstGeom>
        </p:spPr>
      </p:pic>
      <p:pic>
        <p:nvPicPr>
          <p:cNvPr id="40" name="Picture 39">
            <a:extLst>
              <a:ext uri="{FF2B5EF4-FFF2-40B4-BE49-F238E27FC236}">
                <a16:creationId xmlns:a16="http://schemas.microsoft.com/office/drawing/2014/main" id="{E7548D96-C99A-4FEB-902F-F55C718E3A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796325" y="5946965"/>
            <a:ext cx="138112" cy="131206"/>
          </a:xfrm>
          <a:prstGeom prst="rect">
            <a:avLst/>
          </a:prstGeom>
        </p:spPr>
      </p:pic>
      <p:pic>
        <p:nvPicPr>
          <p:cNvPr id="33" name="Picture 32" descr="Text, logo&#10;&#10;Description automatically generated">
            <a:extLst>
              <a:ext uri="{FF2B5EF4-FFF2-40B4-BE49-F238E27FC236}">
                <a16:creationId xmlns:a16="http://schemas.microsoft.com/office/drawing/2014/main" id="{3D0FF76B-7AB3-44E8-98BD-CE913482533E}"/>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7" name="Group 26">
            <a:extLst>
              <a:ext uri="{FF2B5EF4-FFF2-40B4-BE49-F238E27FC236}">
                <a16:creationId xmlns:a16="http://schemas.microsoft.com/office/drawing/2014/main" id="{491F16FB-8966-48B7-8E58-000B5C8AAB2D}"/>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509C72C2-1D80-4311-BBB8-485771449BD8}"/>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AC49095-C848-4F39-94C6-35845296EF8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1" name="Picture 30" descr="A picture containing text&#10;&#10;Description automatically generated">
              <a:extLst>
                <a:ext uri="{FF2B5EF4-FFF2-40B4-BE49-F238E27FC236}">
                  <a16:creationId xmlns:a16="http://schemas.microsoft.com/office/drawing/2014/main" id="{66DC648A-726F-4961-811F-67921668BB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Rectangle 16">
            <a:extLst>
              <a:ext uri="{FF2B5EF4-FFF2-40B4-BE49-F238E27FC236}">
                <a16:creationId xmlns:a16="http://schemas.microsoft.com/office/drawing/2014/main" id="{2D237774-5E88-8ADB-95BE-51710A96D194}"/>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07635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6BF657D-F3D3-4100-B60B-B73A4D1345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19F3234F-EE1F-4642-9B9C-21ABAFE352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0558"/>
            <a:ext cx="1035841" cy="1035841"/>
          </a:xfrm>
          <a:prstGeom prst="rect">
            <a:avLst/>
          </a:prstGeom>
        </p:spPr>
      </p:pic>
      <p:pic>
        <p:nvPicPr>
          <p:cNvPr id="35" name="Picture 34">
            <a:extLst>
              <a:ext uri="{FF2B5EF4-FFF2-40B4-BE49-F238E27FC236}">
                <a16:creationId xmlns:a16="http://schemas.microsoft.com/office/drawing/2014/main" id="{C1719318-94BA-42E4-AB78-7376D5A2A1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8553" y="4228954"/>
            <a:ext cx="297966" cy="297966"/>
          </a:xfrm>
          <a:prstGeom prst="rect">
            <a:avLst/>
          </a:prstGeom>
        </p:spPr>
      </p:pic>
      <p:pic>
        <p:nvPicPr>
          <p:cNvPr id="36" name="Picture 35">
            <a:extLst>
              <a:ext uri="{FF2B5EF4-FFF2-40B4-BE49-F238E27FC236}">
                <a16:creationId xmlns:a16="http://schemas.microsoft.com/office/drawing/2014/main" id="{E5F635D4-EEE6-4645-A391-C8D54256F6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06519" y="4006202"/>
            <a:ext cx="297966" cy="297966"/>
          </a:xfrm>
          <a:prstGeom prst="rect">
            <a:avLst/>
          </a:prstGeom>
        </p:spPr>
      </p:pic>
      <p:pic>
        <p:nvPicPr>
          <p:cNvPr id="37" name="Picture 36">
            <a:extLst>
              <a:ext uri="{FF2B5EF4-FFF2-40B4-BE49-F238E27FC236}">
                <a16:creationId xmlns:a16="http://schemas.microsoft.com/office/drawing/2014/main" id="{E395E47C-2E19-4B97-AC06-A14B39DF258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04485" y="3783604"/>
            <a:ext cx="297966" cy="297966"/>
          </a:xfrm>
          <a:prstGeom prst="rect">
            <a:avLst/>
          </a:prstGeom>
        </p:spPr>
      </p:pic>
      <p:pic>
        <p:nvPicPr>
          <p:cNvPr id="41" name="Picture 40">
            <a:extLst>
              <a:ext uri="{FF2B5EF4-FFF2-40B4-BE49-F238E27FC236}">
                <a16:creationId xmlns:a16="http://schemas.microsoft.com/office/drawing/2014/main" id="{8EDAB423-DE46-4FA4-AAFD-790E26CEE9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92804">
            <a:off x="7576857" y="5939983"/>
            <a:ext cx="138112" cy="131206"/>
          </a:xfrm>
          <a:prstGeom prst="rect">
            <a:avLst/>
          </a:prstGeom>
        </p:spPr>
      </p:pic>
      <p:pic>
        <p:nvPicPr>
          <p:cNvPr id="42" name="Picture 41">
            <a:extLst>
              <a:ext uri="{FF2B5EF4-FFF2-40B4-BE49-F238E27FC236}">
                <a16:creationId xmlns:a16="http://schemas.microsoft.com/office/drawing/2014/main" id="{0AA41010-8259-4FC9-9DF7-182BA53D2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82578">
            <a:off x="7935922" y="5807561"/>
            <a:ext cx="138112" cy="131206"/>
          </a:xfrm>
          <a:prstGeom prst="rect">
            <a:avLst/>
          </a:prstGeom>
        </p:spPr>
      </p:pic>
      <p:pic>
        <p:nvPicPr>
          <p:cNvPr id="43" name="Picture 42">
            <a:extLst>
              <a:ext uri="{FF2B5EF4-FFF2-40B4-BE49-F238E27FC236}">
                <a16:creationId xmlns:a16="http://schemas.microsoft.com/office/drawing/2014/main" id="{3AAF2FF8-9321-46C5-AA0E-F20ACC462B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80755">
            <a:off x="7734795" y="5873639"/>
            <a:ext cx="138112" cy="131206"/>
          </a:xfrm>
          <a:prstGeom prst="rect">
            <a:avLst/>
          </a:prstGeom>
        </p:spPr>
      </p:pic>
      <p:pic>
        <p:nvPicPr>
          <p:cNvPr id="33" name="Picture 32" descr="Text, logo&#10;&#10;Description automatically generated">
            <a:extLst>
              <a:ext uri="{FF2B5EF4-FFF2-40B4-BE49-F238E27FC236}">
                <a16:creationId xmlns:a16="http://schemas.microsoft.com/office/drawing/2014/main" id="{F9640F32-F5FF-4113-BBDE-1AA1703FA7C4}"/>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7" name="Group 26">
            <a:extLst>
              <a:ext uri="{FF2B5EF4-FFF2-40B4-BE49-F238E27FC236}">
                <a16:creationId xmlns:a16="http://schemas.microsoft.com/office/drawing/2014/main" id="{39FA074D-2CEC-4042-AC4D-D83E01D0239A}"/>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7CAACD80-FF15-41A8-BBFA-40F4EA46AEB7}"/>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8F04773-3B5D-4BC7-8BFA-C1FE34E03D4C}"/>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1" name="Picture 30" descr="A picture containing text&#10;&#10;Description automatically generated">
              <a:extLst>
                <a:ext uri="{FF2B5EF4-FFF2-40B4-BE49-F238E27FC236}">
                  <a16:creationId xmlns:a16="http://schemas.microsoft.com/office/drawing/2014/main" id="{BC9E8A5F-CA1A-4E53-9594-9E9F11521B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Rectangle 16">
            <a:extLst>
              <a:ext uri="{FF2B5EF4-FFF2-40B4-BE49-F238E27FC236}">
                <a16:creationId xmlns:a16="http://schemas.microsoft.com/office/drawing/2014/main" id="{C78A1AAC-6174-1516-12B8-D1959DEC93DA}"/>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749035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4EFEB5A-9AEC-4037-808D-497ED7DEAF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8"/>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9B84EA7D-2CA1-46A0-B580-2869B72178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4" name="Picture 33">
            <a:extLst>
              <a:ext uri="{FF2B5EF4-FFF2-40B4-BE49-F238E27FC236}">
                <a16:creationId xmlns:a16="http://schemas.microsoft.com/office/drawing/2014/main" id="{13ADD822-E97D-4F49-9580-BE6B27130F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18763" y="5807928"/>
            <a:ext cx="297966" cy="297966"/>
          </a:xfrm>
          <a:prstGeom prst="rect">
            <a:avLst/>
          </a:prstGeom>
        </p:spPr>
      </p:pic>
      <p:pic>
        <p:nvPicPr>
          <p:cNvPr id="39" name="Picture 38">
            <a:extLst>
              <a:ext uri="{FF2B5EF4-FFF2-40B4-BE49-F238E27FC236}">
                <a16:creationId xmlns:a16="http://schemas.microsoft.com/office/drawing/2014/main" id="{3AAC33E3-E46A-450D-9B08-702904B26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16206">
            <a:off x="6482177" y="5748504"/>
            <a:ext cx="246665" cy="214209"/>
          </a:xfrm>
          <a:prstGeom prst="rect">
            <a:avLst/>
          </a:prstGeom>
        </p:spPr>
      </p:pic>
      <p:pic>
        <p:nvPicPr>
          <p:cNvPr id="33" name="Picture 32" descr="Text, logo&#10;&#10;Description automatically generated">
            <a:extLst>
              <a:ext uri="{FF2B5EF4-FFF2-40B4-BE49-F238E27FC236}">
                <a16:creationId xmlns:a16="http://schemas.microsoft.com/office/drawing/2014/main" id="{B9AB777E-7DAB-4085-84CD-7F51FA1692EA}"/>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EE590781-4EFB-4B9D-A355-9353CB25BD0A}"/>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E8BA2A3B-664C-4191-B365-694761828BB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454E69A-5B90-42EF-8647-6CC40728514D}"/>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33184E15-C935-459D-87E1-53DB3BE464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3" name="Rectangle 12">
            <a:extLst>
              <a:ext uri="{FF2B5EF4-FFF2-40B4-BE49-F238E27FC236}">
                <a16:creationId xmlns:a16="http://schemas.microsoft.com/office/drawing/2014/main" id="{EE08EF84-A91E-3233-08A3-0EE57DB32F4A}"/>
              </a:ext>
            </a:extLst>
          </p:cNvPr>
          <p:cNvSpPr/>
          <p:nvPr/>
        </p:nvSpPr>
        <p:spPr>
          <a:xfrm>
            <a:off x="172697" y="-51608"/>
            <a:ext cx="1494601" cy="2031325"/>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636899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AAE41-6C50-4757-8650-2D1AE274A0AE}"/>
              </a:ext>
            </a:extLst>
          </p:cNvPr>
          <p:cNvSpPr txBox="1"/>
          <p:nvPr/>
        </p:nvSpPr>
        <p:spPr>
          <a:xfrm>
            <a:off x="1309932" y="1665798"/>
            <a:ext cx="9686925" cy="4524315"/>
          </a:xfrm>
          <a:prstGeom prst="rect">
            <a:avLst/>
          </a:prstGeom>
          <a:noFill/>
        </p:spPr>
        <p:txBody>
          <a:bodyPr wrap="square" rtlCol="0">
            <a:spAutoFit/>
          </a:bodyPr>
          <a:lstStyle/>
          <a:p>
            <a:pPr marL="342900" lvl="0" indent="-342900" rtl="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Open wounds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Severe sensitivity to cold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Skin neoplasms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cancer</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Trigeminal nerve inflammation</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sinusitis or laryngitis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herpes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bronchial asthma</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Thrombosis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The system has not been tested or evaluated on pregnant or lactating women, nor on children and infants, therefore is not intended for use on these groups of users</a:t>
            </a:r>
          </a:p>
        </p:txBody>
      </p:sp>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Contraindications</a:t>
            </a:r>
          </a:p>
          <a:p>
            <a:pPr marL="0" indent="0">
              <a:buNone/>
            </a:pPr>
            <a:endParaRPr lang="en-US" b="1" dirty="0">
              <a:solidFill>
                <a:srgbClr val="D1A5A5"/>
              </a:solidFill>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3951524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5656212" cy="3416320"/>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by delivering </a:t>
            </a:r>
          </a:p>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powerful, instant-result treatment</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441203"/>
            <a:ext cx="437578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Suitable for all skin types and all year-round </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4"/>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11846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25" name="Picture 24"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4"/>
          <a:srcRect t="19122" b="21000"/>
          <a:stretch/>
        </p:blipFill>
        <p:spPr>
          <a:xfrm>
            <a:off x="129909" y="60011"/>
            <a:ext cx="1010194" cy="604875"/>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1422178" y="261111"/>
            <a:ext cx="6041573" cy="9971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tabLst>
                <a:tab pos="97806" algn="l"/>
              </a:tabLst>
            </a:pPr>
            <a:r>
              <a:rPr lang="en-US" sz="3600" b="1" dirty="0">
                <a:latin typeface="Calibri" panose="020F0502020204030204" pitchFamily="34" charset="0"/>
                <a:cs typeface="Calibri" panose="020F0502020204030204" pitchFamily="34" charset="0"/>
              </a:rPr>
              <a:t>JetPeel by TavTech</a:t>
            </a:r>
          </a:p>
          <a:p>
            <a:pPr marR="328845">
              <a:tabLst>
                <a:tab pos="97806" algn="l"/>
              </a:tabLst>
            </a:pPr>
            <a:r>
              <a:rPr lang="en-US" sz="3600" b="1" dirty="0">
                <a:latin typeface="Calibri" panose="020F0502020204030204" pitchFamily="34" charset="0"/>
                <a:cs typeface="Calibri" panose="020F0502020204030204" pitchFamily="34" charset="0"/>
              </a:rPr>
              <a:t>The perfect trio combining: </a:t>
            </a:r>
          </a:p>
        </p:txBody>
      </p:sp>
      <p:grpSp>
        <p:nvGrpSpPr>
          <p:cNvPr id="10" name="Group 9">
            <a:extLst>
              <a:ext uri="{FF2B5EF4-FFF2-40B4-BE49-F238E27FC236}">
                <a16:creationId xmlns:a16="http://schemas.microsoft.com/office/drawing/2014/main" id="{673F0E50-1D9C-477C-A1B8-26EC1B681658}"/>
              </a:ext>
            </a:extLst>
          </p:cNvPr>
          <p:cNvGrpSpPr/>
          <p:nvPr/>
        </p:nvGrpSpPr>
        <p:grpSpPr>
          <a:xfrm>
            <a:off x="635006" y="1840755"/>
            <a:ext cx="2330394" cy="3495624"/>
            <a:chOff x="756955" y="2128471"/>
            <a:chExt cx="2330394" cy="3495624"/>
          </a:xfrm>
        </p:grpSpPr>
        <p:pic>
          <p:nvPicPr>
            <p:cNvPr id="31" name="object 20">
              <a:extLst>
                <a:ext uri="{FF2B5EF4-FFF2-40B4-BE49-F238E27FC236}">
                  <a16:creationId xmlns:a16="http://schemas.microsoft.com/office/drawing/2014/main" id="{B943CF68-FAFB-47B5-8758-D43F67C12450}"/>
                </a:ext>
              </a:extLst>
            </p:cNvPr>
            <p:cNvPicPr/>
            <p:nvPr/>
          </p:nvPicPr>
          <p:blipFill>
            <a:blip r:embed="rId5" cstate="print"/>
            <a:stretch>
              <a:fillRect/>
            </a:stretch>
          </p:blipFill>
          <p:spPr>
            <a:xfrm>
              <a:off x="756955" y="2128471"/>
              <a:ext cx="2330394" cy="3014523"/>
            </a:xfrm>
            <a:prstGeom prst="rect">
              <a:avLst/>
            </a:prstGeom>
          </p:spPr>
        </p:pic>
        <p:sp>
          <p:nvSpPr>
            <p:cNvPr id="8" name="TextBox 7">
              <a:extLst>
                <a:ext uri="{FF2B5EF4-FFF2-40B4-BE49-F238E27FC236}">
                  <a16:creationId xmlns:a16="http://schemas.microsoft.com/office/drawing/2014/main" id="{CC888410-9AD0-4AFF-89EB-4276446A6BBF}"/>
                </a:ext>
              </a:extLst>
            </p:cNvPr>
            <p:cNvSpPr txBox="1"/>
            <p:nvPr/>
          </p:nvSpPr>
          <p:spPr>
            <a:xfrm>
              <a:off x="988023" y="5323748"/>
              <a:ext cx="1632396" cy="300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enduring JetPro device</a:t>
              </a:r>
            </a:p>
          </p:txBody>
        </p:sp>
      </p:grpSp>
      <p:pic>
        <p:nvPicPr>
          <p:cNvPr id="30" name="object 4">
            <a:extLst>
              <a:ext uri="{FF2B5EF4-FFF2-40B4-BE49-F238E27FC236}">
                <a16:creationId xmlns:a16="http://schemas.microsoft.com/office/drawing/2014/main" id="{9C2BBAD2-3ED8-48E5-AD6A-D8AB88029BDC}"/>
              </a:ext>
            </a:extLst>
          </p:cNvPr>
          <p:cNvPicPr/>
          <p:nvPr/>
        </p:nvPicPr>
        <p:blipFill>
          <a:blip r:embed="rId6"/>
          <a:srcRect t="38" b="38"/>
          <a:stretch/>
        </p:blipFill>
        <p:spPr>
          <a:xfrm>
            <a:off x="6575410" y="1491123"/>
            <a:ext cx="5489698" cy="3425620"/>
          </a:xfrm>
          <a:prstGeom prst="rect">
            <a:avLst/>
          </a:prstGeom>
        </p:spPr>
      </p:pic>
      <p:sp>
        <p:nvSpPr>
          <p:cNvPr id="32" name="Title 1">
            <a:extLst>
              <a:ext uri="{FF2B5EF4-FFF2-40B4-BE49-F238E27FC236}">
                <a16:creationId xmlns:a16="http://schemas.microsoft.com/office/drawing/2014/main" id="{5B552FCB-CA61-402E-880D-879306FEAC29}"/>
              </a:ext>
            </a:extLst>
          </p:cNvPr>
          <p:cNvSpPr txBox="1">
            <a:spLocks/>
          </p:cNvSpPr>
          <p:nvPr/>
        </p:nvSpPr>
        <p:spPr>
          <a:xfrm>
            <a:off x="1041904" y="5979278"/>
            <a:ext cx="11023204" cy="44383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316" marR="328845">
              <a:lnSpc>
                <a:spcPct val="107600"/>
              </a:lnSpc>
              <a:spcBef>
                <a:spcPts val="58"/>
              </a:spcBef>
              <a:tabLst>
                <a:tab pos="97806" algn="l"/>
              </a:tabLst>
            </a:pPr>
            <a:r>
              <a:rPr lang="en-GB" sz="2800" b="1" spc="-18" dirty="0">
                <a:solidFill>
                  <a:srgbClr val="0B213C"/>
                </a:solidFill>
                <a:cs typeface="Raleway SemiBold"/>
              </a:rPr>
              <a:t>Designed exclusively for use together to deliver outstanding results</a:t>
            </a:r>
            <a:endParaRPr lang="en-US" sz="2800" b="1" spc="-18" dirty="0">
              <a:solidFill>
                <a:srgbClr val="0B213C"/>
              </a:solidFill>
              <a:cs typeface="Raleway SemiBold"/>
            </a:endParaRPr>
          </a:p>
        </p:txBody>
      </p:sp>
      <p:sp>
        <p:nvSpPr>
          <p:cNvPr id="29" name="TextBox 28">
            <a:extLst>
              <a:ext uri="{FF2B5EF4-FFF2-40B4-BE49-F238E27FC236}">
                <a16:creationId xmlns:a16="http://schemas.microsoft.com/office/drawing/2014/main" id="{9DDEF63A-2AA8-4D8B-9ECC-F02B8D251807}"/>
              </a:ext>
            </a:extLst>
          </p:cNvPr>
          <p:cNvSpPr txBox="1"/>
          <p:nvPr/>
        </p:nvSpPr>
        <p:spPr>
          <a:xfrm>
            <a:off x="4090127" y="5036031"/>
            <a:ext cx="2263086" cy="300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original patented JetPeel handpieces</a:t>
            </a:r>
          </a:p>
        </p:txBody>
      </p:sp>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7"/>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8"/>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9"/>
          <a:stretch>
            <a:fillRect/>
          </a:stretch>
        </p:blipFill>
        <p:spPr>
          <a:xfrm>
            <a:off x="5362391" y="3203695"/>
            <a:ext cx="1191115" cy="1191115"/>
          </a:xfrm>
          <a:prstGeom prst="rect">
            <a:avLst/>
          </a:prstGeom>
        </p:spPr>
      </p:pic>
      <p:sp>
        <p:nvSpPr>
          <p:cNvPr id="16" name="TextBox 15">
            <a:extLst>
              <a:ext uri="{FF2B5EF4-FFF2-40B4-BE49-F238E27FC236}">
                <a16:creationId xmlns:a16="http://schemas.microsoft.com/office/drawing/2014/main" id="{515A0E62-E732-481D-8E0D-3B5E413A69D8}"/>
              </a:ext>
            </a:extLst>
          </p:cNvPr>
          <p:cNvSpPr txBox="1"/>
          <p:nvPr/>
        </p:nvSpPr>
        <p:spPr>
          <a:xfrm>
            <a:off x="8420818" y="5031914"/>
            <a:ext cx="1905596" cy="52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The premium </a:t>
            </a:r>
            <a:r>
              <a:rPr kumimoji="0" lang="en-US" b="1" u="none" strike="noStrike" kern="1200" cap="none" spc="0" normalizeH="0" baseline="0" noProof="0" dirty="0" err="1">
                <a:ln>
                  <a:noFill/>
                </a:ln>
                <a:solidFill>
                  <a:srgbClr val="202C47"/>
                </a:solidFill>
                <a:effectLst/>
                <a:uLnTx/>
                <a:uFillTx/>
                <a:latin typeface="Calibri" panose="020F0502020204030204"/>
                <a:ea typeface="+mn-ea"/>
                <a:cs typeface="+mn-cs"/>
              </a:rPr>
              <a:t>JetCare</a:t>
            </a: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 solutions</a:t>
            </a:r>
          </a:p>
        </p:txBody>
      </p:sp>
    </p:spTree>
    <p:extLst>
      <p:ext uri="{BB962C8B-B14F-4D97-AF65-F5344CB8AC3E}">
        <p14:creationId xmlns:p14="http://schemas.microsoft.com/office/powerpoint/2010/main" val="29749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3C37F1D-7264-FAB0-5AF4-0CA450446561}"/>
              </a:ext>
            </a:extLst>
          </p:cNvPr>
          <p:cNvSpPr>
            <a:spLocks noGrp="1"/>
          </p:cNvSpPr>
          <p:nvPr>
            <p:ph type="body" sz="quarter" idx="11"/>
          </p:nvPr>
        </p:nvSpPr>
        <p:spPr>
          <a:xfrm>
            <a:off x="873577" y="2186804"/>
            <a:ext cx="6832196" cy="1646220"/>
          </a:xfrm>
        </p:spPr>
        <p:txBody>
          <a:bodyPr/>
          <a:lstStyle/>
          <a:p>
            <a:r>
              <a:rPr lang="en-US" sz="2400" b="1" dirty="0">
                <a:latin typeface="+mn-lt"/>
              </a:rPr>
              <a:t>For more information on Lymphatic Massage Techniques with </a:t>
            </a:r>
            <a:r>
              <a:rPr lang="en-US" sz="2400" b="1" dirty="0" err="1">
                <a:latin typeface="+mn-lt"/>
              </a:rPr>
              <a:t>JetPeel</a:t>
            </a:r>
            <a:r>
              <a:rPr lang="en-US" sz="2400" b="1" dirty="0">
                <a:latin typeface="+mn-lt"/>
              </a:rPr>
              <a:t> check out the following presentations:</a:t>
            </a:r>
          </a:p>
          <a:p>
            <a:pPr marL="342900" indent="-342900">
              <a:buFont typeface="Arial" panose="020B0604020202020204" pitchFamily="34" charset="0"/>
              <a:buChar char="•"/>
            </a:pPr>
            <a:r>
              <a:rPr lang="en-US" sz="2400" b="1" dirty="0">
                <a:latin typeface="+mn-lt"/>
              </a:rPr>
              <a:t>Lymphatic Massage with </a:t>
            </a:r>
          </a:p>
          <a:p>
            <a:r>
              <a:rPr lang="en-US" sz="2400" b="1" dirty="0">
                <a:latin typeface="+mn-lt"/>
              </a:rPr>
              <a:t>      </a:t>
            </a:r>
            <a:r>
              <a:rPr lang="en-US" sz="2400" b="1" dirty="0" err="1">
                <a:latin typeface="+mn-lt"/>
              </a:rPr>
              <a:t>JetPeel</a:t>
            </a:r>
            <a:r>
              <a:rPr lang="en-US" sz="2400" b="1" dirty="0">
                <a:latin typeface="+mn-lt"/>
              </a:rPr>
              <a:t> – Body</a:t>
            </a:r>
          </a:p>
          <a:p>
            <a:endParaRPr lang="en-US" sz="2800" b="1" dirty="0">
              <a:latin typeface="+mn-lt"/>
            </a:endParaRPr>
          </a:p>
        </p:txBody>
      </p:sp>
    </p:spTree>
    <p:extLst>
      <p:ext uri="{BB962C8B-B14F-4D97-AF65-F5344CB8AC3E}">
        <p14:creationId xmlns:p14="http://schemas.microsoft.com/office/powerpoint/2010/main" val="1192745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2B31B33-8993-1AB8-99AA-BF8C0716FD60}"/>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
        <p:nvSpPr>
          <p:cNvPr id="6" name="Rectangle 5">
            <a:extLst>
              <a:ext uri="{FF2B5EF4-FFF2-40B4-BE49-F238E27FC236}">
                <a16:creationId xmlns:a16="http://schemas.microsoft.com/office/drawing/2014/main" id="{31669100-3C2B-3232-7ED9-40B182B8B7F2}"/>
              </a:ext>
            </a:extLst>
          </p:cNvPr>
          <p:cNvSpPr/>
          <p:nvPr/>
        </p:nvSpPr>
        <p:spPr>
          <a:xfrm>
            <a:off x="698642" y="3262139"/>
            <a:ext cx="6380252" cy="457111"/>
          </a:xfrm>
          <a:prstGeom prst="rect">
            <a:avLst/>
          </a:prstGeom>
          <a:noFill/>
          <a:ln w="38100">
            <a:solidFill>
              <a:srgbClr val="D7B1A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62911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3009914"/>
            <a:ext cx="6832196" cy="1646220"/>
          </a:xfrm>
        </p:spPr>
        <p:txBody>
          <a:bodyPr/>
          <a:lstStyle/>
          <a:p>
            <a:r>
              <a:rPr lang="en-IL" sz="4200" b="1" dirty="0">
                <a:latin typeface="+mn-lt"/>
              </a:rPr>
              <a:t>THANK YOU!</a:t>
            </a:r>
            <a:endParaRPr lang="en-US" sz="4200" b="1" dirty="0">
              <a:latin typeface="+mn-lt"/>
            </a:endParaRPr>
          </a:p>
        </p:txBody>
      </p:sp>
    </p:spTree>
    <p:extLst>
      <p:ext uri="{BB962C8B-B14F-4D97-AF65-F5344CB8AC3E}">
        <p14:creationId xmlns:p14="http://schemas.microsoft.com/office/powerpoint/2010/main" val="213431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43830809-3461-C45D-0D0D-3D25E23D536F}"/>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200138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8B4FA4F-252D-51AF-62FE-B997BDC56A8B}"/>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Tree>
    <p:extLst>
      <p:ext uri="{BB962C8B-B14F-4D97-AF65-F5344CB8AC3E}">
        <p14:creationId xmlns:p14="http://schemas.microsoft.com/office/powerpoint/2010/main" val="216887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07DF600-0AF3-15E4-0DC9-3094BBF95BF9}"/>
              </a:ext>
            </a:extLst>
          </p:cNvPr>
          <p:cNvSpPr>
            <a:spLocks noGrp="1"/>
          </p:cNvSpPr>
          <p:nvPr>
            <p:ph type="body" sz="quarter" idx="11"/>
          </p:nvPr>
        </p:nvSpPr>
        <p:spPr>
          <a:xfrm>
            <a:off x="773096" y="2605890"/>
            <a:ext cx="7511367" cy="648056"/>
          </a:xfrm>
        </p:spPr>
        <p:txBody>
          <a:bodyPr/>
          <a:lstStyle/>
          <a:p>
            <a:r>
              <a:rPr lang="en-US" sz="3600" b="1" dirty="0">
                <a:solidFill>
                  <a:schemeClr val="bg1"/>
                </a:solidFill>
                <a:latin typeface="Calibri" panose="020F0502020204030204" pitchFamily="34" charset="0"/>
                <a:cs typeface="Calibri" panose="020F0502020204030204" pitchFamily="34" charset="0"/>
              </a:rPr>
              <a:t>2.1. Lymphatic Massage with </a:t>
            </a:r>
            <a:r>
              <a:rPr lang="en-US" sz="3600" b="1" dirty="0" err="1">
                <a:solidFill>
                  <a:schemeClr val="bg1"/>
                </a:solidFill>
                <a:latin typeface="Calibri" panose="020F0502020204030204" pitchFamily="34" charset="0"/>
                <a:cs typeface="Calibri" panose="020F0502020204030204" pitchFamily="34" charset="0"/>
              </a:rPr>
              <a:t>JetPeel</a:t>
            </a:r>
            <a:endParaRPr lang="en-US" sz="3600" b="1" dirty="0">
              <a:solidFill>
                <a:schemeClr val="bg1"/>
              </a:solidFill>
              <a:latin typeface="Calibri" panose="020F0502020204030204" pitchFamily="34" charset="0"/>
              <a:cs typeface="Calibri" panose="020F0502020204030204" pitchFamily="34" charset="0"/>
            </a:endParaRPr>
          </a:p>
          <a:p>
            <a:endParaRPr lang="en-US" sz="3600" b="1" dirty="0">
              <a:solidFill>
                <a:schemeClr val="bg1"/>
              </a:solidFill>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30386BE8-BD5A-C137-3187-FFF655885CD8}"/>
              </a:ext>
            </a:extLst>
          </p:cNvPr>
          <p:cNvSpPr txBox="1">
            <a:spLocks/>
          </p:cNvSpPr>
          <p:nvPr/>
        </p:nvSpPr>
        <p:spPr>
          <a:xfrm>
            <a:off x="1552786" y="3280027"/>
            <a:ext cx="6404195"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latin typeface="+mn-lt"/>
              </a:rPr>
              <a:t>Face &amp; Neck</a:t>
            </a:r>
          </a:p>
          <a:p>
            <a:endParaRPr lang="en-US" sz="4200" b="1" dirty="0"/>
          </a:p>
        </p:txBody>
      </p:sp>
    </p:spTree>
    <p:extLst>
      <p:ext uri="{BB962C8B-B14F-4D97-AF65-F5344CB8AC3E}">
        <p14:creationId xmlns:p14="http://schemas.microsoft.com/office/powerpoint/2010/main" val="240974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820393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Treatment Sequence for Face and Body</a:t>
            </a:r>
          </a:p>
        </p:txBody>
      </p:sp>
      <p:grpSp>
        <p:nvGrpSpPr>
          <p:cNvPr id="31" name="Group 30">
            <a:extLst>
              <a:ext uri="{FF2B5EF4-FFF2-40B4-BE49-F238E27FC236}">
                <a16:creationId xmlns:a16="http://schemas.microsoft.com/office/drawing/2014/main" id="{F88CDBD5-50B1-4F5D-8D40-EA415C15E210}"/>
              </a:ext>
            </a:extLst>
          </p:cNvPr>
          <p:cNvGrpSpPr/>
          <p:nvPr/>
        </p:nvGrpSpPr>
        <p:grpSpPr>
          <a:xfrm>
            <a:off x="0" y="3314110"/>
            <a:ext cx="12228378" cy="2752271"/>
            <a:chOff x="0" y="2493745"/>
            <a:chExt cx="10684675" cy="2404826"/>
          </a:xfrm>
        </p:grpSpPr>
        <p:pic>
          <p:nvPicPr>
            <p:cNvPr id="35" name="Picture 34" descr="A screenshot of a computer&#10;&#10;Description automatically generated with medium confidence">
              <a:extLst>
                <a:ext uri="{FF2B5EF4-FFF2-40B4-BE49-F238E27FC236}">
                  <a16:creationId xmlns:a16="http://schemas.microsoft.com/office/drawing/2014/main" id="{6A7B2EB7-47B7-4DE0-B450-4C280C1EA567}"/>
                </a:ext>
              </a:extLst>
            </p:cNvPr>
            <p:cNvPicPr>
              <a:picLocks noChangeAspect="1"/>
            </p:cNvPicPr>
            <p:nvPr/>
          </p:nvPicPr>
          <p:blipFill rotWithShape="1">
            <a:blip r:embed="rId3"/>
            <a:srcRect l="9136" r="41172"/>
            <a:stretch/>
          </p:blipFill>
          <p:spPr>
            <a:xfrm>
              <a:off x="0" y="2493745"/>
              <a:ext cx="7270750" cy="2404826"/>
            </a:xfrm>
            <a:prstGeom prst="rect">
              <a:avLst/>
            </a:prstGeom>
          </p:spPr>
        </p:pic>
        <p:pic>
          <p:nvPicPr>
            <p:cNvPr id="36" name="Picture 35" descr="A screenshot of a computer&#10;&#10;Description automatically generated with medium confidence">
              <a:extLst>
                <a:ext uri="{FF2B5EF4-FFF2-40B4-BE49-F238E27FC236}">
                  <a16:creationId xmlns:a16="http://schemas.microsoft.com/office/drawing/2014/main" id="{21F4B5C7-3B80-4EFB-9256-3558558946D5}"/>
                </a:ext>
              </a:extLst>
            </p:cNvPr>
            <p:cNvPicPr>
              <a:picLocks noChangeAspect="1"/>
            </p:cNvPicPr>
            <p:nvPr/>
          </p:nvPicPr>
          <p:blipFill rotWithShape="1">
            <a:blip r:embed="rId3"/>
            <a:srcRect l="69130" r="7538"/>
            <a:stretch/>
          </p:blipFill>
          <p:spPr>
            <a:xfrm>
              <a:off x="7270750" y="2493745"/>
              <a:ext cx="3413925" cy="2404826"/>
            </a:xfrm>
            <a:prstGeom prst="rect">
              <a:avLst/>
            </a:prstGeom>
          </p:spPr>
        </p:pic>
      </p:grpSp>
      <p:sp>
        <p:nvSpPr>
          <p:cNvPr id="38" name="Rectangle 37">
            <a:extLst>
              <a:ext uri="{FF2B5EF4-FFF2-40B4-BE49-F238E27FC236}">
                <a16:creationId xmlns:a16="http://schemas.microsoft.com/office/drawing/2014/main" id="{D98228F3-37EA-4BD0-95E4-F674FE8DB2CF}"/>
              </a:ext>
            </a:extLst>
          </p:cNvPr>
          <p:cNvSpPr/>
          <p:nvPr/>
        </p:nvSpPr>
        <p:spPr>
          <a:xfrm>
            <a:off x="1329744" y="1014750"/>
            <a:ext cx="8203938" cy="960263"/>
          </a:xfrm>
          <a:prstGeom prst="rect">
            <a:avLst/>
          </a:prstGeom>
        </p:spPr>
        <p:txBody>
          <a:bodyPr wrap="square">
            <a:spAutoFit/>
          </a:bodyPr>
          <a:lstStyle/>
          <a:p>
            <a:pPr marR="0" lvl="0" indent="0" fontAlgn="auto">
              <a:lnSpc>
                <a:spcPct val="90000"/>
              </a:lnSpc>
              <a:spcBef>
                <a:spcPct val="0"/>
              </a:spcBef>
              <a:spcAft>
                <a:spcPts val="0"/>
              </a:spcAft>
              <a:buClrTx/>
              <a:buSzTx/>
              <a:tabLst/>
              <a:defRPr/>
            </a:pPr>
            <a:r>
              <a:rPr lang="en-US" sz="3600" b="1" dirty="0">
                <a:latin typeface="Calibri" panose="020F0502020204030204" pitchFamily="34" charset="0"/>
                <a:ea typeface="+mj-ea"/>
                <a:cs typeface="Calibri" panose="020F0502020204030204" pitchFamily="34" charset="0"/>
              </a:rPr>
              <a:t>The versatility of </a:t>
            </a:r>
            <a:r>
              <a:rPr lang="en-US" sz="3600" b="1" dirty="0" err="1">
                <a:latin typeface="Calibri" panose="020F0502020204030204" pitchFamily="34" charset="0"/>
                <a:ea typeface="+mj-ea"/>
                <a:cs typeface="Calibri" panose="020F0502020204030204" pitchFamily="34" charset="0"/>
              </a:rPr>
              <a:t>JetPeel</a:t>
            </a:r>
            <a:r>
              <a:rPr lang="en-US" sz="3600" b="1" dirty="0">
                <a:latin typeface="Calibri" panose="020F0502020204030204" pitchFamily="34" charset="0"/>
                <a:ea typeface="+mj-ea"/>
                <a:cs typeface="Calibri" panose="020F0502020204030204" pitchFamily="34" charset="0"/>
              </a:rPr>
              <a:t>: Face and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Unique jet pressure energy</a:t>
            </a:r>
          </a:p>
        </p:txBody>
      </p:sp>
    </p:spTree>
    <p:extLst>
      <p:ext uri="{BB962C8B-B14F-4D97-AF65-F5344CB8AC3E}">
        <p14:creationId xmlns:p14="http://schemas.microsoft.com/office/powerpoint/2010/main" val="419302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Tree>
    <p:extLst>
      <p:ext uri="{BB962C8B-B14F-4D97-AF65-F5344CB8AC3E}">
        <p14:creationId xmlns:p14="http://schemas.microsoft.com/office/powerpoint/2010/main" val="180339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
        <p:nvSpPr>
          <p:cNvPr id="3" name="Oval 2">
            <a:extLst>
              <a:ext uri="{FF2B5EF4-FFF2-40B4-BE49-F238E27FC236}">
                <a16:creationId xmlns:a16="http://schemas.microsoft.com/office/drawing/2014/main" id="{BC555296-B3E6-4883-9F42-87B747646AB7}"/>
              </a:ext>
            </a:extLst>
          </p:cNvPr>
          <p:cNvSpPr/>
          <p:nvPr/>
        </p:nvSpPr>
        <p:spPr>
          <a:xfrm>
            <a:off x="1365128" y="2125354"/>
            <a:ext cx="1316419" cy="1316418"/>
          </a:xfrm>
          <a:prstGeom prst="ellipse">
            <a:avLst/>
          </a:prstGeom>
          <a:noFill/>
          <a:ln w="38100">
            <a:solidFill>
              <a:srgbClr val="413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05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dirty="0">
                <a:solidFill>
                  <a:srgbClr val="D1A5A5"/>
                </a:solidFill>
              </a:rPr>
              <a:t>Lymphatic massage with </a:t>
            </a:r>
            <a:r>
              <a:rPr lang="en-US" b="1" dirty="0" err="1">
                <a:solidFill>
                  <a:srgbClr val="D1A5A5"/>
                </a:solidFill>
              </a:rPr>
              <a:t>JetPeel</a:t>
            </a:r>
            <a:endParaRPr lang="en-US" b="1" dirty="0">
              <a:solidFill>
                <a:srgbClr val="D1A5A5"/>
              </a:solidFill>
            </a:endParaRPr>
          </a:p>
        </p:txBody>
      </p:sp>
      <p:sp>
        <p:nvSpPr>
          <p:cNvPr id="7" name="Text Placeholder 2">
            <a:extLst>
              <a:ext uri="{FF2B5EF4-FFF2-40B4-BE49-F238E27FC236}">
                <a16:creationId xmlns:a16="http://schemas.microsoft.com/office/drawing/2014/main" id="{81E93590-56F6-4734-B9EC-2C4862973071}"/>
              </a:ext>
            </a:extLst>
          </p:cNvPr>
          <p:cNvSpPr txBox="1">
            <a:spLocks/>
          </p:cNvSpPr>
          <p:nvPr/>
        </p:nvSpPr>
        <p:spPr>
          <a:xfrm>
            <a:off x="1309776" y="1231088"/>
            <a:ext cx="9144040" cy="522686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can be easily performed to improve circulation, soothing and hydration. </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The energy-pressure derived jet stream of microdroplets applied by the non-contact handpiece delivers nutrients to the skin. </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The special solution used for the lymphatic massage, </a:t>
            </a:r>
            <a:r>
              <a:rPr lang="en-GB" sz="7200" dirty="0" err="1"/>
              <a:t>JetCare</a:t>
            </a:r>
            <a:r>
              <a:rPr lang="en-GB" sz="7200" dirty="0"/>
              <a:t> Hydro contains: organic Aloe Vera, low molecular Hyaluronic Acid and Saline.</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is a therapeutic jet massage treatment. The massage uses gentle pressure and long, gentle, rhythmic strokes to increase the flow of lymph and reduce toxins in your body. The lymph system is part of your body's immune system and helps </a:t>
            </a:r>
            <a:r>
              <a:rPr lang="en-GB" sz="7200"/>
              <a:t>fight infection.</a:t>
            </a:r>
            <a:endParaRPr lang="en-GB" sz="7200" dirty="0"/>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can improve the skin texture by reducing swelling, puffiness and blotches providing clean, healthy pores.</a:t>
            </a:r>
          </a:p>
          <a:p>
            <a:endParaRPr lang="en-US" sz="1600" dirty="0"/>
          </a:p>
        </p:txBody>
      </p:sp>
    </p:spTree>
    <p:extLst>
      <p:ext uri="{BB962C8B-B14F-4D97-AF65-F5344CB8AC3E}">
        <p14:creationId xmlns:p14="http://schemas.microsoft.com/office/powerpoint/2010/main" val="242286064"/>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_JetPeel_Templat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E012AF5B74DC974288E7AD7A37E2BF60" ma:contentTypeVersion="9" ma:contentTypeDescription="צור מסמך חדש." ma:contentTypeScope="" ma:versionID="5a5d9ea69b2f100b54b15729792d661c">
  <xsd:schema xmlns:xsd="http://www.w3.org/2001/XMLSchema" xmlns:xs="http://www.w3.org/2001/XMLSchema" xmlns:p="http://schemas.microsoft.com/office/2006/metadata/properties" xmlns:ns3="d171cd40-558b-4da8-94a1-ebf053ba1d8b" xmlns:ns4="aee7ca98-265f-4f16-afef-9b1724e96983" targetNamespace="http://schemas.microsoft.com/office/2006/metadata/properties" ma:root="true" ma:fieldsID="887467e2e57320401554f66e91456a49" ns3:_="" ns4:_="">
    <xsd:import namespace="d171cd40-558b-4da8-94a1-ebf053ba1d8b"/>
    <xsd:import namespace="aee7ca98-265f-4f16-afef-9b1724e9698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71cd40-558b-4da8-94a1-ebf053ba1d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e7ca98-265f-4f16-afef-9b1724e96983"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element name="SharingHintHash" ma:index="12" nillable="true" ma:displayName="Hash של רמז לשיתוף"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7FBC1F-B1EF-41CB-A2C9-7CF2337BEE3F}">
  <ds:schemaRefs>
    <ds:schemaRef ds:uri="http://purl.org/dc/dcmitype/"/>
    <ds:schemaRef ds:uri="http://purl.org/dc/terms/"/>
    <ds:schemaRef ds:uri="aee7ca98-265f-4f16-afef-9b1724e96983"/>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d171cd40-558b-4da8-94a1-ebf053ba1d8b"/>
    <ds:schemaRef ds:uri="http://schemas.microsoft.com/office/2006/metadata/properties"/>
  </ds:schemaRefs>
</ds:datastoreItem>
</file>

<file path=customXml/itemProps2.xml><?xml version="1.0" encoding="utf-8"?>
<ds:datastoreItem xmlns:ds="http://schemas.openxmlformats.org/officeDocument/2006/customXml" ds:itemID="{35CD11D9-6E5C-414F-A346-2BEC8C442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71cd40-558b-4da8-94a1-ebf053ba1d8b"/>
    <ds:schemaRef ds:uri="aee7ca98-265f-4f16-afef-9b1724e96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74F7F6-9177-44C7-9C05-08CB4F6677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1575</Words>
  <Application>Microsoft Office PowerPoint</Application>
  <PresentationFormat>Widescreen</PresentationFormat>
  <Paragraphs>265</Paragraphs>
  <Slides>34</Slides>
  <Notes>25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Calibri</vt:lpstr>
      <vt:lpstr>Calibri Light</vt:lpstr>
      <vt:lpstr>1_Office Theme</vt:lpstr>
      <vt:lpstr>PPT_JetPeel_Template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Brosh</dc:creator>
  <cp:lastModifiedBy>tim cranko</cp:lastModifiedBy>
  <cp:revision>77</cp:revision>
  <dcterms:created xsi:type="dcterms:W3CDTF">2020-04-04T12:13:22Z</dcterms:created>
  <dcterms:modified xsi:type="dcterms:W3CDTF">2022-06-02T10:04:46Z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0x010100E012AF5B74DC974288E7AD7A37E2BF60</vt:lpwstr>
  </property>
</Properties>
</file>